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4"/>
  </p:notesMasterIdLst>
  <p:sldIdLst>
    <p:sldId id="577" r:id="rId2"/>
    <p:sldId id="282" r:id="rId3"/>
    <p:sldId id="626" r:id="rId4"/>
    <p:sldId id="632" r:id="rId5"/>
    <p:sldId id="578" r:id="rId6"/>
    <p:sldId id="579" r:id="rId7"/>
    <p:sldId id="580" r:id="rId8"/>
    <p:sldId id="581" r:id="rId9"/>
    <p:sldId id="582" r:id="rId10"/>
    <p:sldId id="583" r:id="rId11"/>
    <p:sldId id="610" r:id="rId12"/>
    <p:sldId id="585" r:id="rId13"/>
    <p:sldId id="586" r:id="rId14"/>
    <p:sldId id="587" r:id="rId15"/>
    <p:sldId id="588" r:id="rId16"/>
    <p:sldId id="377" r:id="rId17"/>
    <p:sldId id="378" r:id="rId18"/>
    <p:sldId id="379" r:id="rId19"/>
    <p:sldId id="633" r:id="rId20"/>
    <p:sldId id="283" r:id="rId21"/>
    <p:sldId id="590" r:id="rId22"/>
    <p:sldId id="589" r:id="rId23"/>
    <p:sldId id="616" r:id="rId24"/>
    <p:sldId id="591" r:id="rId25"/>
    <p:sldId id="592" r:id="rId26"/>
    <p:sldId id="602" r:id="rId27"/>
    <p:sldId id="593" r:id="rId28"/>
    <p:sldId id="292" r:id="rId29"/>
    <p:sldId id="594" r:id="rId30"/>
    <p:sldId id="617" r:id="rId31"/>
    <p:sldId id="595" r:id="rId32"/>
    <p:sldId id="634" r:id="rId33"/>
    <p:sldId id="390" r:id="rId34"/>
    <p:sldId id="391" r:id="rId35"/>
    <p:sldId id="392" r:id="rId36"/>
    <p:sldId id="394" r:id="rId37"/>
    <p:sldId id="636" r:id="rId38"/>
    <p:sldId id="613" r:id="rId39"/>
    <p:sldId id="618" r:id="rId40"/>
    <p:sldId id="637" r:id="rId41"/>
    <p:sldId id="395" r:id="rId42"/>
    <p:sldId id="396" r:id="rId43"/>
    <p:sldId id="397" r:id="rId44"/>
    <p:sldId id="398" r:id="rId45"/>
    <p:sldId id="596" r:id="rId46"/>
    <p:sldId id="400" r:id="rId47"/>
    <p:sldId id="402" r:id="rId48"/>
    <p:sldId id="403" r:id="rId49"/>
    <p:sldId id="638" r:id="rId50"/>
    <p:sldId id="597" r:id="rId51"/>
    <p:sldId id="598" r:id="rId52"/>
    <p:sldId id="599" r:id="rId53"/>
    <p:sldId id="600" r:id="rId54"/>
    <p:sldId id="601" r:id="rId55"/>
    <p:sldId id="639" r:id="rId56"/>
    <p:sldId id="603" r:id="rId57"/>
    <p:sldId id="302" r:id="rId58"/>
    <p:sldId id="604" r:id="rId59"/>
    <p:sldId id="609" r:id="rId60"/>
    <p:sldId id="359" r:id="rId61"/>
    <p:sldId id="640" r:id="rId62"/>
    <p:sldId id="647" r:id="rId63"/>
    <p:sldId id="648" r:id="rId64"/>
    <p:sldId id="605" r:id="rId65"/>
    <p:sldId id="606" r:id="rId66"/>
    <p:sldId id="641" r:id="rId67"/>
    <p:sldId id="607" r:id="rId68"/>
    <p:sldId id="608" r:id="rId69"/>
    <p:sldId id="406" r:id="rId70"/>
    <p:sldId id="354" r:id="rId71"/>
    <p:sldId id="642" r:id="rId72"/>
    <p:sldId id="611" r:id="rId73"/>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333FF"/>
    <a:srgbClr val="CC3300"/>
    <a:srgbClr val="FF3300"/>
    <a:srgbClr val="EE9512"/>
    <a:srgbClr val="E38925"/>
    <a:srgbClr val="FFCC00"/>
    <a:srgbClr val="FBD1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70"/>
    <p:restoredTop sz="68300" autoAdjust="0"/>
  </p:normalViewPr>
  <p:slideViewPr>
    <p:cSldViewPr snapToGrid="0" showGuides="1">
      <p:cViewPr varScale="1">
        <p:scale>
          <a:sx n="152" d="100"/>
          <a:sy n="152" d="100"/>
        </p:scale>
        <p:origin x="3912" y="184"/>
      </p:cViewPr>
      <p:guideLst>
        <p:guide orient="horz" pos="2160"/>
        <p:guide pos="28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35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kumimoji="1"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035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kumimoji="1"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9572"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10035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第五级</a:t>
            </a:r>
          </a:p>
        </p:txBody>
      </p:sp>
      <p:sp>
        <p:nvSpPr>
          <p:cNvPr id="10035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kumimoji="1"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035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lgn="r" eaLnBrk="1" hangingPunct="1">
              <a:buNone/>
            </a:pPr>
            <a:fld id="{9A0DB2DC-4C9A-4742-B13C-FB6460FD3503}" type="slidenum">
              <a:rPr lang="en-US" altLang="zh-CN" sz="1200" dirty="0"/>
              <a:t>‹#›</a:t>
            </a:fld>
            <a:endParaRPr lang="en-US" altLang="zh-CN" sz="1200" dirty="0"/>
          </a:p>
        </p:txBody>
      </p:sp>
    </p:spTree>
    <p:extLst>
      <p:ext uri="{BB962C8B-B14F-4D97-AF65-F5344CB8AC3E}">
        <p14:creationId xmlns:p14="http://schemas.microsoft.com/office/powerpoint/2010/main" val="765593081"/>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1</a:t>
            </a:fld>
            <a:endParaRPr lang="en-US" altLang="zh-CN" sz="2400" dirty="0"/>
          </a:p>
        </p:txBody>
      </p:sp>
      <p:sp>
        <p:nvSpPr>
          <p:cNvPr id="110595" name="Rectangle 2"/>
          <p:cNvSpPr>
            <a:spLocks noGrp="1" noRot="1" noChangeAspect="1" noTextEdit="1"/>
          </p:cNvSpPr>
          <p:nvPr>
            <p:ph type="sldImg"/>
          </p:nvPr>
        </p:nvSpPr>
        <p:spPr>
          <a:ln/>
        </p:spPr>
      </p:sp>
      <p:sp>
        <p:nvSpPr>
          <p:cNvPr id="110596" name="Rectangle 3"/>
          <p:cNvSpPr>
            <a:spLocks noGrp="1"/>
          </p:cNvSpPr>
          <p:nvPr>
            <p:ph type="body"/>
          </p:nvPr>
        </p:nvSpPr>
        <p:spPr>
          <a:ln/>
        </p:spPr>
        <p:txBody>
          <a:bodyPr wrap="square" lIns="91440" tIns="45720" rIns="91440" bIns="45720" anchor="t"/>
          <a:lstStyle/>
          <a:p>
            <a:pPr lvl="0" eaLnBrk="1" hangingPunct="1"/>
            <a:r>
              <a:rPr lang="zh-CN" altLang="en-US" dirty="0"/>
              <a:t>大家好！</a:t>
            </a:r>
            <a:endParaRPr lang="en-US" altLang="zh-CN" dirty="0"/>
          </a:p>
          <a:p>
            <a:pPr lvl="0" eaLnBrk="1" hangingPunct="1"/>
            <a:r>
              <a:rPr lang="zh-CN" altLang="zh-CN" sz="1200" kern="1200" dirty="0">
                <a:solidFill>
                  <a:schemeClr val="tx1"/>
                </a:solidFill>
                <a:effectLst/>
                <a:latin typeface="Times New Roman" panose="02020603050405020304" pitchFamily="18" charset="0"/>
                <a:ea typeface="宋体" panose="02010600030101010101" pitchFamily="2" charset="-122"/>
                <a:cs typeface="+mn-cs"/>
              </a:rPr>
              <a:t>在</a:t>
            </a:r>
            <a:r>
              <a:rPr lang="zh-CN" altLang="en-US" sz="1200" kern="1200" dirty="0">
                <a:solidFill>
                  <a:schemeClr val="tx1"/>
                </a:solidFill>
                <a:effectLst/>
                <a:latin typeface="Times New Roman" panose="02020603050405020304" pitchFamily="18" charset="0"/>
                <a:ea typeface="宋体" panose="02010600030101010101" pitchFamily="2" charset="-122"/>
                <a:cs typeface="+mn-cs"/>
              </a:rPr>
              <a:t>上学期的最后</a:t>
            </a:r>
            <a:r>
              <a:rPr lang="zh-CN" altLang="zh-CN" sz="1200" kern="1200" dirty="0">
                <a:solidFill>
                  <a:schemeClr val="tx1"/>
                </a:solidFill>
                <a:effectLst/>
                <a:latin typeface="Times New Roman" panose="02020603050405020304" pitchFamily="18" charset="0"/>
                <a:ea typeface="宋体" panose="02010600030101010101" pitchFamily="2" charset="-122"/>
                <a:cs typeface="+mn-cs"/>
              </a:rPr>
              <a:t>两章中</a:t>
            </a:r>
            <a:r>
              <a:rPr lang="zh-CN" altLang="en-US" sz="1200" kern="1200" dirty="0">
                <a:solidFill>
                  <a:schemeClr val="tx1"/>
                </a:solidFill>
                <a:effectLst/>
                <a:latin typeface="Times New Roman" panose="02020603050405020304" pitchFamily="18" charset="0"/>
                <a:ea typeface="宋体" panose="02010600030101010101" pitchFamily="2" charset="-122"/>
                <a:cs typeface="+mn-cs"/>
              </a:rPr>
              <a:t>，</a:t>
            </a:r>
            <a:r>
              <a:rPr lang="zh-CN" altLang="zh-CN" sz="1200" kern="1200" dirty="0">
                <a:solidFill>
                  <a:schemeClr val="tx1"/>
                </a:solidFill>
                <a:effectLst/>
                <a:latin typeface="Times New Roman" panose="02020603050405020304" pitchFamily="18" charset="0"/>
                <a:ea typeface="宋体" panose="02010600030101010101" pitchFamily="2" charset="-122"/>
                <a:cs typeface="+mn-cs"/>
              </a:rPr>
              <a:t>我们研究了静止电荷在其周围激发的静电场的性质和规律，以及静电场与导体和电介质的相互作用规律。</a:t>
            </a:r>
            <a:endParaRPr lang="en-US" altLang="zh-CN" sz="1200" kern="1200" dirty="0">
              <a:solidFill>
                <a:schemeClr val="tx1"/>
              </a:solidFill>
              <a:effectLst/>
              <a:latin typeface="Times New Roman" panose="02020603050405020304" pitchFamily="18" charset="0"/>
              <a:ea typeface="宋体" panose="02010600030101010101" pitchFamily="2" charset="-122"/>
              <a:cs typeface="+mn-cs"/>
            </a:endParaRPr>
          </a:p>
          <a:p>
            <a:pPr lvl="0" eaLnBrk="1" hangingPunct="1"/>
            <a:r>
              <a:rPr lang="zh-CN" altLang="zh-CN" sz="1200" kern="1200" dirty="0">
                <a:solidFill>
                  <a:schemeClr val="tx1"/>
                </a:solidFill>
                <a:effectLst/>
                <a:latin typeface="Times New Roman" panose="02020603050405020304" pitchFamily="18" charset="0"/>
                <a:ea typeface="宋体" panose="02010600030101010101" pitchFamily="2" charset="-122"/>
                <a:cs typeface="+mn-cs"/>
              </a:rPr>
              <a:t>如果电荷在运动，那么电荷周围就不仅有电场，而且还有磁场。</a:t>
            </a:r>
            <a:endParaRPr lang="zh-CN" altLang="zh-CN" dirty="0"/>
          </a:p>
        </p:txBody>
      </p:sp>
    </p:spTree>
    <p:extLst>
      <p:ext uri="{BB962C8B-B14F-4D97-AF65-F5344CB8AC3E}">
        <p14:creationId xmlns:p14="http://schemas.microsoft.com/office/powerpoint/2010/main" val="1600361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 首先，要思考，电流密度、电场强度的方向</a:t>
            </a:r>
          </a:p>
        </p:txBody>
      </p:sp>
    </p:spTree>
    <p:extLst>
      <p:ext uri="{BB962C8B-B14F-4D97-AF65-F5344CB8AC3E}">
        <p14:creationId xmlns:p14="http://schemas.microsoft.com/office/powerpoint/2010/main" val="2238967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20</a:t>
            </a:fld>
            <a:endParaRPr lang="en-US" altLang="zh-CN" sz="2400" dirty="0"/>
          </a:p>
        </p:txBody>
      </p:sp>
      <p:sp>
        <p:nvSpPr>
          <p:cNvPr id="113667" name="Rectangle 2"/>
          <p:cNvSpPr>
            <a:spLocks noGrp="1" noRot="1" noChangeAspect="1" noTextEdit="1"/>
          </p:cNvSpPr>
          <p:nvPr>
            <p:ph type="sldImg"/>
          </p:nvPr>
        </p:nvSpPr>
        <p:spPr>
          <a:ln/>
        </p:spPr>
      </p:sp>
      <p:sp>
        <p:nvSpPr>
          <p:cNvPr id="113668" name="Rectangle 3"/>
          <p:cNvSpPr>
            <a:spLocks noGrp="1"/>
          </p:cNvSpPr>
          <p:nvPr>
            <p:ph type="body"/>
          </p:nvPr>
        </p:nvSpPr>
        <p:spPr>
          <a:ln/>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21</a:t>
            </a:fld>
            <a:endParaRPr lang="en-US" altLang="zh-CN" sz="2400" dirty="0"/>
          </a:p>
        </p:txBody>
      </p:sp>
      <p:sp>
        <p:nvSpPr>
          <p:cNvPr id="114691" name="Rectangle 2"/>
          <p:cNvSpPr>
            <a:spLocks noGrp="1" noRot="1" noChangeAspect="1" noTextEdit="1"/>
          </p:cNvSpPr>
          <p:nvPr>
            <p:ph type="sldImg"/>
          </p:nvPr>
        </p:nvSpPr>
        <p:spPr>
          <a:ln/>
        </p:spPr>
      </p:sp>
      <p:sp>
        <p:nvSpPr>
          <p:cNvPr id="114692" name="Rectangle 3"/>
          <p:cNvSpPr>
            <a:spLocks noGrp="1"/>
          </p:cNvSpPr>
          <p:nvPr>
            <p:ph type="body"/>
          </p:nvPr>
        </p:nvSpPr>
        <p:spPr>
          <a:ln/>
        </p:spPr>
        <p:txBody>
          <a:bodyPr wrap="square" lIns="91440" tIns="45720" rIns="91440" bIns="45720" anchor="t"/>
          <a:lstStyle/>
          <a:p>
            <a:pPr lvl="0" eaLnBrk="1" hangingPunct="1"/>
            <a:r>
              <a:rPr lang="en-US" altLang="zh-CN" dirty="0"/>
              <a:t>   </a:t>
            </a:r>
            <a:r>
              <a:rPr lang="zh-CN" altLang="en-US" dirty="0"/>
              <a:t>早在公元前3~5世纪的春秋战国时期，古代中国人就已经发现了磁铁矿吸引铁的现象。人们将磁铁能够吸铁的特性称为磁铁的磁性。磁铁上磁性最强的区域称为磁极。研究发现，天然磁铁矿的主要成分是四氧化三铁，现在人们使用的磁铁大多是由铁、钴、镍等磁性材料组成的合金。无论是天然磁石，还是人造磁铁，磁铁的磁极总是成对出现的，分别被称为北极（N极）和南极（S极）。这是因为磁铁上的两个磁极在自然状态下总是指向地球的北极和南极。</a:t>
            </a:r>
          </a:p>
        </p:txBody>
      </p:sp>
    </p:spTree>
    <p:extLst>
      <p:ext uri="{BB962C8B-B14F-4D97-AF65-F5344CB8AC3E}">
        <p14:creationId xmlns:p14="http://schemas.microsoft.com/office/powerpoint/2010/main" val="1552711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22</a:t>
            </a:fld>
            <a:endParaRPr lang="en-US" altLang="zh-CN" sz="2400" dirty="0"/>
          </a:p>
        </p:txBody>
      </p:sp>
      <p:sp>
        <p:nvSpPr>
          <p:cNvPr id="114691" name="Rectangle 2"/>
          <p:cNvSpPr>
            <a:spLocks noGrp="1" noRot="1" noChangeAspect="1" noTextEdit="1"/>
          </p:cNvSpPr>
          <p:nvPr>
            <p:ph type="sldImg"/>
          </p:nvPr>
        </p:nvSpPr>
        <p:spPr>
          <a:ln/>
        </p:spPr>
      </p:sp>
      <p:sp>
        <p:nvSpPr>
          <p:cNvPr id="114692" name="Rectangle 3"/>
          <p:cNvSpPr>
            <a:spLocks noGrp="1"/>
          </p:cNvSpPr>
          <p:nvPr>
            <p:ph type="body"/>
          </p:nvPr>
        </p:nvSpPr>
        <p:spPr>
          <a:ln/>
        </p:spPr>
        <p:txBody>
          <a:bodyPr wrap="square" lIns="91440" tIns="45720" rIns="91440" bIns="45720" anchor="t"/>
          <a:lstStyle/>
          <a:p>
            <a:pPr lvl="0" eaLnBrk="1" hangingPunct="1"/>
            <a:r>
              <a:rPr lang="zh-CN" altLang="en-US" dirty="0"/>
              <a:t>在春秋战国的末期，人类就已经利用磁铁的两个磁极总是分别指向南方和北方，发明了一种指南工具——司南，它是一块用磁铁雕刻打磨而成的一个勺状物体。当它在光滑如镜的青铜器表面停止旋转时，其勺把总是指向南方。这是人类历史上最早用磁铁制作的指南工具。到了公元十一世纪的北宋时期，古代中国人又进一步发明了指南针，它是中国古代的四大发明之一，并将指南针广泛应用于军事与航海活动中。到了公元12世纪，中国人将指南针传入阿拉伯，并随后由阿拉伯人传入欧洲。</a:t>
            </a:r>
          </a:p>
        </p:txBody>
      </p:sp>
    </p:spTree>
    <p:extLst>
      <p:ext uri="{BB962C8B-B14F-4D97-AF65-F5344CB8AC3E}">
        <p14:creationId xmlns:p14="http://schemas.microsoft.com/office/powerpoint/2010/main" val="1788453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24</a:t>
            </a:fld>
            <a:endParaRPr lang="en-US" altLang="zh-CN" sz="2400" dirty="0"/>
          </a:p>
        </p:txBody>
      </p:sp>
      <p:sp>
        <p:nvSpPr>
          <p:cNvPr id="115715" name="Rectangle 2"/>
          <p:cNvSpPr>
            <a:spLocks noGrp="1" noRot="1" noChangeAspect="1" noTextEdit="1"/>
          </p:cNvSpPr>
          <p:nvPr>
            <p:ph type="sldImg"/>
          </p:nvPr>
        </p:nvSpPr>
        <p:spPr>
          <a:ln/>
        </p:spPr>
      </p:sp>
      <p:sp>
        <p:nvSpPr>
          <p:cNvPr id="115716" name="Rectangle 3"/>
          <p:cNvSpPr>
            <a:spLocks noGrp="1"/>
          </p:cNvSpPr>
          <p:nvPr>
            <p:ph type="body"/>
          </p:nvPr>
        </p:nvSpPr>
        <p:spPr>
          <a:ln/>
        </p:spPr>
        <p:txBody>
          <a:bodyPr wrap="square" lIns="91440" tIns="45720" rIns="91440" bIns="45720" anchor="t"/>
          <a:lstStyle/>
          <a:p>
            <a:pPr lvl="0" eaLnBrk="1" hangingPunct="1"/>
            <a:r>
              <a:rPr lang="en-US" altLang="zh-CN" dirty="0"/>
              <a:t>1.</a:t>
            </a:r>
            <a:r>
              <a:rPr lang="zh-CN" altLang="en-US" dirty="0"/>
              <a:t> </a:t>
            </a:r>
            <a:r>
              <a:rPr lang="en-US" altLang="zh-CN" dirty="0"/>
              <a:t>尽管人类对磁现象的发现要早于电现象。但是人类磁现象的研究却比电现象晚了半个多世纪，而且在相当长的一段时期内，磁现象与电现象的研究一直彼此独立地进行着。 </a:t>
            </a:r>
          </a:p>
          <a:p>
            <a:pPr lvl="0" eaLnBrk="1" hangingPunct="1"/>
            <a:r>
              <a:rPr lang="en-US" altLang="zh-CN" dirty="0"/>
              <a:t>  </a:t>
            </a:r>
          </a:p>
          <a:p>
            <a:pPr lvl="0" eaLnBrk="1" hangingPunct="1"/>
            <a:r>
              <a:rPr lang="en-US" altLang="zh-CN" dirty="0"/>
              <a:t>2.</a:t>
            </a:r>
            <a:r>
              <a:rPr lang="zh-CN" altLang="en-US" dirty="0"/>
              <a:t> </a:t>
            </a:r>
            <a:r>
              <a:rPr lang="en-US" altLang="zh-CN" dirty="0"/>
              <a:t>1820</a:t>
            </a:r>
            <a:r>
              <a:rPr lang="zh-CN" altLang="en-US" dirty="0"/>
              <a:t>年</a:t>
            </a:r>
            <a:r>
              <a:rPr lang="en-US" altLang="zh-CN" dirty="0"/>
              <a:t>7</a:t>
            </a:r>
            <a:r>
              <a:rPr lang="zh-CN" altLang="en-US" dirty="0"/>
              <a:t>月</a:t>
            </a:r>
            <a:r>
              <a:rPr lang="en-US" altLang="zh-CN" dirty="0"/>
              <a:t>21</a:t>
            </a:r>
            <a:r>
              <a:rPr lang="zh-CN" altLang="en-US" dirty="0"/>
              <a:t>日，丹麦物理学教授奥斯特散发了一本题为</a:t>
            </a:r>
            <a:r>
              <a:rPr lang="en-US" altLang="zh-CN" dirty="0"/>
              <a:t>《</a:t>
            </a:r>
            <a:r>
              <a:rPr lang="zh-CN" altLang="en-US" dirty="0"/>
              <a:t>电流对磁针作用的实验</a:t>
            </a:r>
            <a:r>
              <a:rPr lang="en-US" altLang="zh-CN" dirty="0"/>
              <a:t>》</a:t>
            </a:r>
            <a:r>
              <a:rPr lang="zh-CN" altLang="en-US" dirty="0"/>
              <a:t>的小册子，宣布了他的一项重要发现：即通电导线会使附近的小磁针发生偏转。同年</a:t>
            </a:r>
            <a:r>
              <a:rPr lang="en-US" altLang="zh-CN" dirty="0"/>
              <a:t>8</a:t>
            </a:r>
            <a:r>
              <a:rPr lang="zh-CN" altLang="en-US" dirty="0"/>
              <a:t>月，他又发表了第二篇论文，指出磁铁反过来也可以使自由悬挂的通电导线发生运动。奥斯特的发现，在物理学界引起了极大的关注，许多人重复了奥斯特的实验，并作了许多新的实验，特别是法国物理学家的工作，将奥斯特的发现推进到了一个新的阶段。</a:t>
            </a:r>
          </a:p>
        </p:txBody>
      </p:sp>
    </p:spTree>
    <p:extLst>
      <p:ext uri="{BB962C8B-B14F-4D97-AF65-F5344CB8AC3E}">
        <p14:creationId xmlns:p14="http://schemas.microsoft.com/office/powerpoint/2010/main" val="4212390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25</a:t>
            </a:fld>
            <a:endParaRPr lang="en-US" altLang="zh-CN" sz="2400" dirty="0"/>
          </a:p>
        </p:txBody>
      </p:sp>
      <p:sp>
        <p:nvSpPr>
          <p:cNvPr id="116739" name="Rectangle 2"/>
          <p:cNvSpPr>
            <a:spLocks noGrp="1" noRot="1" noChangeAspect="1" noTextEdit="1"/>
          </p:cNvSpPr>
          <p:nvPr>
            <p:ph type="sldImg"/>
          </p:nvPr>
        </p:nvSpPr>
        <p:spPr>
          <a:ln/>
        </p:spPr>
      </p:sp>
      <p:sp>
        <p:nvSpPr>
          <p:cNvPr id="116740" name="Rectangle 3"/>
          <p:cNvSpPr>
            <a:spLocks noGrp="1"/>
          </p:cNvSpPr>
          <p:nvPr>
            <p:ph type="body"/>
          </p:nvPr>
        </p:nvSpPr>
        <p:spPr>
          <a:ln/>
        </p:spPr>
        <p:txBody>
          <a:bodyPr wrap="square" lIns="91440" tIns="45720" rIns="91440" bIns="45720" anchor="t"/>
          <a:lstStyle/>
          <a:p>
            <a:pPr lvl="0" eaLnBrk="1" hangingPunct="1"/>
            <a:r>
              <a:rPr lang="en-US" altLang="zh-CN" dirty="0"/>
              <a:t>    </a:t>
            </a:r>
            <a:r>
              <a:rPr lang="zh-CN" altLang="en-US" dirty="0"/>
              <a:t>奥斯特的发现首先传到了德国和瑞士。</a:t>
            </a:r>
            <a:r>
              <a:rPr lang="en-US" altLang="zh-CN" dirty="0"/>
              <a:t>9</a:t>
            </a:r>
            <a:r>
              <a:rPr lang="zh-CN" altLang="en-US" dirty="0"/>
              <a:t>月初，在瑞士日内瓦参加科学会议的</a:t>
            </a:r>
            <a:r>
              <a:rPr lang="en-US" altLang="zh-CN" dirty="0"/>
              <a:t>Arago</a:t>
            </a:r>
            <a:r>
              <a:rPr lang="zh-CN" altLang="en-US" dirty="0"/>
              <a:t>成为第一个得知该实验的法国物理学家。</a:t>
            </a:r>
            <a:r>
              <a:rPr lang="en-US" altLang="zh-CN" dirty="0"/>
              <a:t>9</a:t>
            </a:r>
            <a:r>
              <a:rPr lang="zh-CN" altLang="en-US" dirty="0"/>
              <a:t>月</a:t>
            </a:r>
            <a:r>
              <a:rPr lang="en-US" altLang="zh-CN" dirty="0"/>
              <a:t>11</a:t>
            </a:r>
            <a:r>
              <a:rPr lang="zh-CN" altLang="en-US" dirty="0"/>
              <a:t>日，</a:t>
            </a:r>
            <a:r>
              <a:rPr lang="en-US" altLang="zh-CN" dirty="0"/>
              <a:t>Arago</a:t>
            </a:r>
            <a:r>
              <a:rPr lang="zh-CN" altLang="en-US" dirty="0"/>
              <a:t>在法国科学院介绍并重复了奥斯忒的实验。</a:t>
            </a:r>
          </a:p>
          <a:p>
            <a:pPr lvl="0" eaLnBrk="1" hangingPunct="1"/>
            <a:r>
              <a:rPr lang="zh-CN" altLang="en-US" dirty="0"/>
              <a:t>    随后，安培不仅重复了奥斯忒的实验，还做了圆电流对磁针，平行载流直导线之间，圆电流与圆电流之间的相互作用实验。并在</a:t>
            </a:r>
            <a:r>
              <a:rPr lang="en-US" altLang="zh-CN" dirty="0"/>
              <a:t>9</a:t>
            </a:r>
            <a:r>
              <a:rPr lang="zh-CN" altLang="en-US" dirty="0"/>
              <a:t>月</a:t>
            </a:r>
            <a:r>
              <a:rPr lang="en-US" altLang="zh-CN" dirty="0"/>
              <a:t>18</a:t>
            </a:r>
            <a:r>
              <a:rPr lang="zh-CN" altLang="en-US" dirty="0"/>
              <a:t>日，发表了确定载流直导线附近小磁针取向的右手定则；</a:t>
            </a:r>
            <a:r>
              <a:rPr lang="en-US" altLang="zh-CN" dirty="0"/>
              <a:t>9</a:t>
            </a:r>
            <a:r>
              <a:rPr lang="zh-CN" altLang="en-US" dirty="0"/>
              <a:t>月</a:t>
            </a:r>
            <a:r>
              <a:rPr lang="en-US" altLang="zh-CN" dirty="0"/>
              <a:t>25</a:t>
            </a:r>
            <a:r>
              <a:rPr lang="zh-CN" altLang="en-US" dirty="0"/>
              <a:t>日发表了载流直导线之间的相互作用规律；</a:t>
            </a:r>
          </a:p>
        </p:txBody>
      </p:sp>
    </p:spTree>
    <p:extLst>
      <p:ext uri="{BB962C8B-B14F-4D97-AF65-F5344CB8AC3E}">
        <p14:creationId xmlns:p14="http://schemas.microsoft.com/office/powerpoint/2010/main" val="3717592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26</a:t>
            </a:fld>
            <a:endParaRPr lang="en-US" altLang="zh-CN" sz="2400" dirty="0"/>
          </a:p>
        </p:txBody>
      </p:sp>
      <p:sp>
        <p:nvSpPr>
          <p:cNvPr id="118787" name="Rectangle 2"/>
          <p:cNvSpPr>
            <a:spLocks noGrp="1" noRot="1" noChangeAspect="1" noTextEdit="1"/>
          </p:cNvSpPr>
          <p:nvPr>
            <p:ph type="sldImg"/>
          </p:nvPr>
        </p:nvSpPr>
        <p:spPr>
          <a:ln/>
        </p:spPr>
      </p:sp>
      <p:sp>
        <p:nvSpPr>
          <p:cNvPr id="118788" name="Rectangle 3"/>
          <p:cNvSpPr>
            <a:spLocks noGrp="1"/>
          </p:cNvSpPr>
          <p:nvPr>
            <p:ph type="body"/>
          </p:nvPr>
        </p:nvSpPr>
        <p:spPr>
          <a:ln/>
        </p:spPr>
        <p:txBody>
          <a:bodyPr wrap="square" lIns="91440" tIns="45720" rIns="91440" bIns="45720" anchor="t"/>
          <a:lstStyle/>
          <a:p>
            <a:pPr lvl="0" eaLnBrk="1" hangingPunct="1"/>
            <a:r>
              <a:rPr lang="zh-CN" altLang="en-US" b="1" dirty="0"/>
              <a:t> 通过归纳，人们发现，基本的磁相互作用总共有</a:t>
            </a:r>
            <a:r>
              <a:rPr lang="en-US" altLang="zh-CN" b="1" dirty="0"/>
              <a:t>6</a:t>
            </a:r>
            <a:r>
              <a:rPr lang="zh-CN" altLang="en-US" b="1" dirty="0"/>
              <a:t>种。</a:t>
            </a:r>
            <a:endParaRPr lang="en-US" altLang="zh-CN" dirty="0"/>
          </a:p>
          <a:p>
            <a:pPr lvl="0" eaLnBrk="1" hangingPunct="1"/>
            <a:endParaRPr lang="zh-CN" altLang="zh-CN" dirty="0"/>
          </a:p>
        </p:txBody>
      </p:sp>
    </p:spTree>
    <p:extLst>
      <p:ext uri="{BB962C8B-B14F-4D97-AF65-F5344CB8AC3E}">
        <p14:creationId xmlns:p14="http://schemas.microsoft.com/office/powerpoint/2010/main" val="2505357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27</a:t>
            </a:fld>
            <a:endParaRPr lang="en-US" altLang="zh-CN" sz="2400" dirty="0"/>
          </a:p>
        </p:txBody>
      </p:sp>
      <p:sp>
        <p:nvSpPr>
          <p:cNvPr id="117763" name="Rectangle 2"/>
          <p:cNvSpPr>
            <a:spLocks noGrp="1" noRot="1" noChangeAspect="1" noTextEdit="1"/>
          </p:cNvSpPr>
          <p:nvPr>
            <p:ph type="sldImg"/>
          </p:nvPr>
        </p:nvSpPr>
        <p:spPr>
          <a:ln/>
        </p:spPr>
      </p:sp>
      <p:sp>
        <p:nvSpPr>
          <p:cNvPr id="117764" name="Rectangle 3"/>
          <p:cNvSpPr>
            <a:spLocks noGrp="1"/>
          </p:cNvSpPr>
          <p:nvPr>
            <p:ph type="body"/>
          </p:nvPr>
        </p:nvSpPr>
        <p:spPr>
          <a:ln/>
        </p:spPr>
        <p:txBody>
          <a:bodyPr wrap="square" lIns="91440" tIns="45720" rIns="91440" bIns="45720" anchor="t"/>
          <a:lstStyle/>
          <a:p>
            <a:pPr lvl="0" eaLnBrk="1" hangingPunct="1"/>
            <a:r>
              <a:rPr lang="en-US" altLang="zh-CN" b="1" dirty="0" err="1"/>
              <a:t>至此人们认识到磁现象与电现象之间是彼此密切相关的</a:t>
            </a:r>
            <a:r>
              <a:rPr lang="en-US" altLang="zh-CN" b="1" dirty="0"/>
              <a:t>。</a:t>
            </a:r>
          </a:p>
          <a:p>
            <a:pPr lvl="0" eaLnBrk="1" hangingPunct="1"/>
            <a:endParaRPr lang="en-US" altLang="zh-CN" b="1" dirty="0"/>
          </a:p>
          <a:p>
            <a:pPr lvl="0" eaLnBrk="1" hangingPunct="1"/>
            <a:r>
              <a:rPr lang="en-US" altLang="zh-CN" b="1" dirty="0"/>
              <a:t>基于这一认识，安培于1822年提出了著名的有关物质磁性本质的分子电流假说。安培认为一切磁现象的根源是电流，磁性物质的分子中存在</a:t>
            </a:r>
            <a:r>
              <a:rPr lang="zh-CN" altLang="en-US" b="1" dirty="0"/>
              <a:t>着</a:t>
            </a:r>
            <a:r>
              <a:rPr lang="en-US" altLang="zh-CN" b="1" dirty="0"/>
              <a:t>环形电流，</a:t>
            </a:r>
            <a:r>
              <a:rPr lang="zh-CN" altLang="en-US" b="1" dirty="0"/>
              <a:t>安培将它</a:t>
            </a:r>
            <a:r>
              <a:rPr lang="en-US" altLang="zh-CN" b="1" dirty="0" err="1"/>
              <a:t>称为分子电流。物质的磁性起源于构成物质的分子电流对外界的磁效应的总和</a:t>
            </a:r>
            <a:r>
              <a:rPr lang="en-US" altLang="zh-CN" b="1" dirty="0"/>
              <a:t>。</a:t>
            </a:r>
          </a:p>
          <a:p>
            <a:pPr lvl="0" eaLnBrk="1" hangingPunct="1"/>
            <a:endParaRPr lang="en-US" altLang="zh-CN" b="1" dirty="0"/>
          </a:p>
          <a:p>
            <a:pPr lvl="0" eaLnBrk="1" hangingPunct="1"/>
            <a:r>
              <a:rPr lang="en-US" altLang="zh-CN" b="1" dirty="0"/>
              <a:t>安培的这一假说与现代的物质磁性理论是符合的。近代物理理论指出，分子电流是由原子核外电子的绕核运动和自旋运动形成的，而导线中的电流同样是由电荷的定向运动形成的，所以一切磁现象的本质都起源于电荷的运动。</a:t>
            </a:r>
          </a:p>
        </p:txBody>
      </p:sp>
    </p:spTree>
    <p:extLst>
      <p:ext uri="{BB962C8B-B14F-4D97-AF65-F5344CB8AC3E}">
        <p14:creationId xmlns:p14="http://schemas.microsoft.com/office/powerpoint/2010/main" val="4137409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28</a:t>
            </a:fld>
            <a:endParaRPr lang="en-US" altLang="zh-CN" sz="2400" dirty="0"/>
          </a:p>
        </p:txBody>
      </p:sp>
      <p:sp>
        <p:nvSpPr>
          <p:cNvPr id="119811" name="Rectangle 2"/>
          <p:cNvSpPr>
            <a:spLocks noGrp="1" noRot="1" noChangeAspect="1" noTextEdit="1"/>
          </p:cNvSpPr>
          <p:nvPr>
            <p:ph type="sldImg"/>
          </p:nvPr>
        </p:nvSpPr>
        <p:spPr>
          <a:ln/>
        </p:spPr>
      </p:sp>
      <p:sp>
        <p:nvSpPr>
          <p:cNvPr id="119812" name="Rectangle 3"/>
          <p:cNvSpPr>
            <a:spLocks noGrp="1"/>
          </p:cNvSpPr>
          <p:nvPr>
            <p:ph type="body"/>
          </p:nvPr>
        </p:nvSpPr>
        <p:spPr>
          <a:ln/>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29</a:t>
            </a:fld>
            <a:endParaRPr lang="en-US" altLang="zh-CN" sz="2400" dirty="0"/>
          </a:p>
        </p:txBody>
      </p:sp>
      <p:sp>
        <p:nvSpPr>
          <p:cNvPr id="120835" name="Rectangle 2"/>
          <p:cNvSpPr>
            <a:spLocks noGrp="1" noRot="1" noChangeAspect="1" noTextEdit="1"/>
          </p:cNvSpPr>
          <p:nvPr>
            <p:ph type="sldImg"/>
          </p:nvPr>
        </p:nvSpPr>
        <p:spPr>
          <a:ln/>
        </p:spPr>
      </p:sp>
      <p:sp>
        <p:nvSpPr>
          <p:cNvPr id="120836" name="Rectangle 3"/>
          <p:cNvSpPr>
            <a:spLocks noGrp="1"/>
          </p:cNvSpPr>
          <p:nvPr>
            <p:ph type="body"/>
          </p:nvPr>
        </p:nvSpPr>
        <p:spPr>
          <a:ln/>
        </p:spPr>
        <p:txBody>
          <a:bodyPr wrap="square" lIns="91440" tIns="45720" rIns="91440" bIns="45720" anchor="t"/>
          <a:lstStyle/>
          <a:p>
            <a:pPr lvl="0" eaLnBrk="1" hangingPunct="1"/>
            <a:r>
              <a:rPr lang="zh-CN" altLang="en-US" dirty="0"/>
              <a:t>实验表明，电流或运动能够产生一种有别于静电场的另外一种场，称为磁场。</a:t>
            </a:r>
            <a:endParaRPr lang="en-US" altLang="zh-CN" dirty="0"/>
          </a:p>
          <a:p>
            <a:pPr lvl="0" eaLnBrk="1" hangingPunct="1"/>
            <a:r>
              <a:rPr lang="zh-CN" altLang="en-US" dirty="0"/>
              <a:t>各种磁相互作用不是一种超距作用，而是通过磁场来传递的。也就是说：一切载流导线、磁体、运动电荷都会在其周围空间产生磁场，当其他的直流导线、磁体或运动电荷处在这个磁场中的时候，磁场就会对他们施加磁力的作用。</a:t>
            </a:r>
            <a:endParaRPr lang="en-US" altLang="zh-CN" dirty="0"/>
          </a:p>
          <a:p>
            <a:pPr lvl="0" eaLnBrk="1" hangingPunct="1"/>
            <a:r>
              <a:rPr lang="zh-CN" altLang="en-US" dirty="0"/>
              <a:t>磁场和电场一样，都是物质存在的一种形式，因此磁场也具有能量。当磁场和电场组成的电磁波在空间运动时，还具有动量。</a:t>
            </a:r>
            <a:endParaRPr lang="en-US" altLang="zh-CN" dirty="0"/>
          </a:p>
          <a:p>
            <a:pPr lvl="0" eaLnBrk="1" hangingPunct="1"/>
            <a:r>
              <a:rPr lang="zh-CN" altLang="en-US" dirty="0"/>
              <a:t>空间某点磁场的大小和方向，人们用磁感应强度</a:t>
            </a:r>
            <a:r>
              <a:rPr lang="en-US" altLang="zh-CN" dirty="0"/>
              <a:t>B</a:t>
            </a:r>
            <a:r>
              <a:rPr lang="zh-CN" altLang="en-US" dirty="0"/>
              <a:t>来描述。</a:t>
            </a:r>
            <a:endParaRPr lang="en-US" altLang="zh-CN" dirty="0"/>
          </a:p>
          <a:p>
            <a:pPr lvl="0" eaLnBrk="1" hangingPunct="1"/>
            <a:endParaRPr lang="zh-CN" altLang="zh-CN" dirty="0"/>
          </a:p>
        </p:txBody>
      </p:sp>
    </p:spTree>
    <p:extLst>
      <p:ext uri="{BB962C8B-B14F-4D97-AF65-F5344CB8AC3E}">
        <p14:creationId xmlns:p14="http://schemas.microsoft.com/office/powerpoint/2010/main" val="853718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2</a:t>
            </a:fld>
            <a:endParaRPr lang="en-US" altLang="zh-CN" sz="2400" dirty="0"/>
          </a:p>
        </p:txBody>
      </p:sp>
      <p:sp>
        <p:nvSpPr>
          <p:cNvPr id="111619" name="Rectangle 2"/>
          <p:cNvSpPr>
            <a:spLocks noGrp="1" noRot="1" noChangeAspect="1" noTextEdit="1"/>
          </p:cNvSpPr>
          <p:nvPr>
            <p:ph type="sldImg"/>
          </p:nvPr>
        </p:nvSpPr>
        <p:spPr>
          <a:ln/>
        </p:spPr>
      </p:sp>
      <p:sp>
        <p:nvSpPr>
          <p:cNvPr id="111620" name="Rectangle 3"/>
          <p:cNvSpPr>
            <a:spLocks noGrp="1"/>
          </p:cNvSpPr>
          <p:nvPr>
            <p:ph type="body"/>
          </p:nvPr>
        </p:nvSpPr>
        <p:spPr>
          <a:ln/>
        </p:spPr>
        <p:txBody>
          <a:bodyPr wrap="square" lIns="91440" tIns="45720" rIns="91440" bIns="45720" anchor="t"/>
          <a:lstStyle/>
          <a:p>
            <a:pPr lvl="0" eaLnBrk="1" hangingPunct="1"/>
            <a:r>
              <a:rPr lang="zh-CN" altLang="en-US" dirty="0"/>
              <a:t>本章，我们首先讨论恒定电流，然后讨论基本的磁现象，电流产生磁场的规律，即毕奥</a:t>
            </a:r>
            <a:r>
              <a:rPr lang="en-US" altLang="zh-CN" dirty="0"/>
              <a:t>-</a:t>
            </a:r>
            <a:r>
              <a:rPr lang="zh-CN" altLang="en-US" dirty="0"/>
              <a:t>萨伐尔定律及其应用，然后讨论磁场的性质以及磁场对运动电荷和电流的作用。</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30</a:t>
            </a:fld>
            <a:endParaRPr lang="en-US" altLang="zh-CN" sz="2400" dirty="0"/>
          </a:p>
        </p:txBody>
      </p:sp>
      <p:sp>
        <p:nvSpPr>
          <p:cNvPr id="120835" name="Rectangle 2"/>
          <p:cNvSpPr>
            <a:spLocks noGrp="1" noRot="1" noChangeAspect="1" noTextEdit="1"/>
          </p:cNvSpPr>
          <p:nvPr>
            <p:ph type="sldImg"/>
          </p:nvPr>
        </p:nvSpPr>
        <p:spPr>
          <a:ln/>
        </p:spPr>
      </p:sp>
      <p:sp>
        <p:nvSpPr>
          <p:cNvPr id="120836" name="Rectangle 3"/>
          <p:cNvSpPr>
            <a:spLocks noGrp="1"/>
          </p:cNvSpPr>
          <p:nvPr>
            <p:ph type="body"/>
          </p:nvPr>
        </p:nvSpPr>
        <p:spPr>
          <a:ln/>
        </p:spPr>
        <p:txBody>
          <a:bodyPr wrap="square" lIns="91440" tIns="45720" rIns="91440" bIns="45720" anchor="t"/>
          <a:lstStyle/>
          <a:p>
            <a:pPr lvl="0" eaLnBrk="1" hangingPunct="1"/>
            <a:r>
              <a:rPr lang="zh-CN" altLang="en-US" dirty="0"/>
              <a:t>实验表明，电流或运动能够产生一种有别于静电场的另外一种场，称为磁场。</a:t>
            </a:r>
            <a:endParaRPr lang="en-US" altLang="zh-CN" dirty="0"/>
          </a:p>
          <a:p>
            <a:pPr lvl="0" eaLnBrk="1" hangingPunct="1"/>
            <a:r>
              <a:rPr lang="zh-CN" altLang="en-US" dirty="0"/>
              <a:t>各种磁相互作用不是一种超距作用，而是通过磁场来传递的。也就是说：一切载流导线、磁体、运动电荷都会在其周围空间产生磁场，当其他的直流导线、磁体或运动电荷处在这个磁场中的时候，磁场就会对他们施加磁力的作用。</a:t>
            </a:r>
            <a:endParaRPr lang="en-US" altLang="zh-CN" dirty="0"/>
          </a:p>
          <a:p>
            <a:pPr lvl="0" eaLnBrk="1" hangingPunct="1"/>
            <a:r>
              <a:rPr lang="zh-CN" altLang="en-US" dirty="0"/>
              <a:t>磁场和电场一样，都是物质存在的一种形式，因此磁场也具有能量。当磁场和电场组成的电磁波在空间运动时，还具有动量。</a:t>
            </a:r>
            <a:endParaRPr lang="en-US" altLang="zh-CN" dirty="0"/>
          </a:p>
          <a:p>
            <a:pPr lvl="0" eaLnBrk="1" hangingPunct="1"/>
            <a:r>
              <a:rPr lang="zh-CN" altLang="en-US" dirty="0"/>
              <a:t>空间某点磁场的大小和方向，人们用磁感应强度</a:t>
            </a:r>
            <a:r>
              <a:rPr lang="en-US" altLang="zh-CN" dirty="0"/>
              <a:t>B</a:t>
            </a:r>
            <a:r>
              <a:rPr lang="zh-CN" altLang="en-US" dirty="0"/>
              <a:t>来描述。</a:t>
            </a:r>
            <a:endParaRPr lang="en-US" altLang="zh-CN" dirty="0"/>
          </a:p>
          <a:p>
            <a:pPr lvl="0" eaLnBrk="1" hangingPunct="1"/>
            <a:endParaRPr lang="zh-CN" altLang="zh-CN" dirty="0"/>
          </a:p>
        </p:txBody>
      </p:sp>
    </p:spTree>
    <p:extLst>
      <p:ext uri="{BB962C8B-B14F-4D97-AF65-F5344CB8AC3E}">
        <p14:creationId xmlns:p14="http://schemas.microsoft.com/office/powerpoint/2010/main" val="1758783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1800" dirty="0"/>
              <a:t>31</a:t>
            </a:fld>
            <a:endParaRPr lang="en-US" altLang="zh-CN" sz="1800" dirty="0"/>
          </a:p>
        </p:txBody>
      </p:sp>
      <p:sp>
        <p:nvSpPr>
          <p:cNvPr id="121859" name="Rectangle 2"/>
          <p:cNvSpPr>
            <a:spLocks noGrp="1" noRot="1" noChangeAspect="1" noTextEdit="1"/>
          </p:cNvSpPr>
          <p:nvPr>
            <p:ph type="sldImg"/>
          </p:nvPr>
        </p:nvSpPr>
        <p:spPr>
          <a:ln/>
        </p:spPr>
      </p:sp>
      <p:sp>
        <p:nvSpPr>
          <p:cNvPr id="121860" name="Rectangle 3"/>
          <p:cNvSpPr>
            <a:spLocks noGrp="1"/>
          </p:cNvSpPr>
          <p:nvPr>
            <p:ph type="body"/>
          </p:nvPr>
        </p:nvSpPr>
        <p:spPr>
          <a:ln/>
        </p:spPr>
        <p:txBody>
          <a:bodyPr wrap="square" lIns="91440" tIns="45720" rIns="91440" bIns="45720" anchor="t"/>
          <a:lstStyle/>
          <a:p>
            <a:pPr lvl="0" eaLnBrk="1" hangingPunct="1"/>
            <a:r>
              <a:rPr lang="zh-CN" altLang="en-US" dirty="0"/>
              <a:t>那么我们如何来定义这个描述磁场大小和方向的物理量磁感应强度</a:t>
            </a:r>
            <a:r>
              <a:rPr lang="en-US" altLang="zh-CN" dirty="0"/>
              <a:t>B</a:t>
            </a:r>
            <a:r>
              <a:rPr lang="zh-CN" altLang="en-US" dirty="0"/>
              <a:t>呢？</a:t>
            </a:r>
            <a:endParaRPr lang="en-US" altLang="zh-CN" dirty="0"/>
          </a:p>
          <a:p>
            <a:pPr lvl="0" eaLnBrk="1" hangingPunct="1"/>
            <a:endParaRPr lang="en-US" altLang="zh-CN" dirty="0"/>
          </a:p>
          <a:p>
            <a:pPr lvl="0" eaLnBrk="1" hangingPunct="1"/>
            <a:r>
              <a:rPr lang="zh-CN" altLang="en-US" dirty="0"/>
              <a:t>这里，我们可以先回顾一下在静电场中，我们是如何来定义电场强度的。在电场中，由于静电场对电荷由作用力，所以我们在静电场中先引入试探电荷，通过观察静电场对试探的作用规律来引入电场强度。</a:t>
            </a:r>
            <a:endParaRPr lang="en-US" altLang="zh-CN" dirty="0"/>
          </a:p>
          <a:p>
            <a:pPr lvl="0" eaLnBrk="1" hangingPunct="1"/>
            <a:endParaRPr lang="en-US" altLang="zh-CN" dirty="0"/>
          </a:p>
          <a:p>
            <a:pPr lvl="0" eaLnBrk="1" hangingPunct="1"/>
            <a:r>
              <a:rPr lang="zh-CN" altLang="en-US" dirty="0"/>
              <a:t>由于磁场对载流线圈线、磁铁、运动电荷有磁力作用，所以类似地，我们也可以在磁场中引入一个小载流线圈、或者一个运动电荷、或者一个小磁针，通过观察磁场对小线圈、运动电荷、小磁针的作用规律来引入磁感应强度矢量</a:t>
            </a:r>
            <a:r>
              <a:rPr lang="en-US" altLang="zh-CN" dirty="0"/>
              <a:t>B</a:t>
            </a:r>
            <a:r>
              <a:rPr lang="zh-CN" altLang="en-US" dirty="0"/>
              <a:t>。</a:t>
            </a:r>
            <a:endParaRPr lang="en-US" altLang="zh-CN" dirty="0"/>
          </a:p>
          <a:p>
            <a:pPr lvl="0" eaLnBrk="1" hangingPunct="1"/>
            <a:endParaRPr lang="en-US" altLang="zh-CN" dirty="0"/>
          </a:p>
          <a:p>
            <a:pPr lvl="0" eaLnBrk="1" hangingPunct="1"/>
            <a:r>
              <a:rPr lang="zh-CN" altLang="en-US" dirty="0"/>
              <a:t>实验表明，对于一个电量</a:t>
            </a:r>
            <a:r>
              <a:rPr lang="en-US" altLang="zh-CN" dirty="0"/>
              <a:t>q</a:t>
            </a:r>
            <a:r>
              <a:rPr lang="zh-CN" altLang="en-US" dirty="0"/>
              <a:t>、速度</a:t>
            </a:r>
            <a:r>
              <a:rPr lang="en-US" altLang="zh-CN" dirty="0"/>
              <a:t>v</a:t>
            </a:r>
            <a:r>
              <a:rPr lang="zh-CN" altLang="en-US" dirty="0"/>
              <a:t>给定的带正电的运动电荷，其所受磁力的大小不仅与</a:t>
            </a:r>
            <a:r>
              <a:rPr lang="en-US" altLang="zh-CN" dirty="0"/>
              <a:t>qv</a:t>
            </a:r>
            <a:r>
              <a:rPr lang="zh-CN" altLang="en-US" dirty="0"/>
              <a:t>的大小有关，还与速度</a:t>
            </a:r>
            <a:r>
              <a:rPr lang="en-US" altLang="zh-CN" dirty="0"/>
              <a:t>v</a:t>
            </a:r>
            <a:r>
              <a:rPr lang="zh-CN" altLang="en-US" dirty="0"/>
              <a:t>的方向有关。</a:t>
            </a:r>
            <a:endParaRPr lang="en-US" altLang="zh-CN" dirty="0"/>
          </a:p>
          <a:p>
            <a:pPr lvl="0" eaLnBrk="1" hangingPunct="1"/>
            <a:r>
              <a:rPr lang="zh-CN" altLang="en-US" dirty="0"/>
              <a:t>当</a:t>
            </a:r>
            <a:r>
              <a:rPr lang="en-US" altLang="zh-CN" dirty="0"/>
              <a:t>q</a:t>
            </a:r>
            <a:r>
              <a:rPr lang="zh-CN" altLang="en-US" dirty="0"/>
              <a:t>沿着某个特殊的方向或其相反方向运动时，运动电荷受到的磁力为零。</a:t>
            </a:r>
            <a:endParaRPr lang="en-US" altLang="zh-CN" dirty="0"/>
          </a:p>
          <a:p>
            <a:pPr lvl="0" eaLnBrk="1" hangingPunct="1"/>
            <a:r>
              <a:rPr lang="zh-CN" altLang="en-US" dirty="0"/>
              <a:t>当</a:t>
            </a:r>
            <a:r>
              <a:rPr lang="en-US" altLang="zh-CN" dirty="0"/>
              <a:t>q</a:t>
            </a:r>
            <a:r>
              <a:rPr lang="zh-CN" altLang="en-US" dirty="0"/>
              <a:t>垂直于该特殊方向运动时，磁力达到最大值。</a:t>
            </a:r>
            <a:endParaRPr lang="en-US" altLang="zh-CN" dirty="0"/>
          </a:p>
          <a:p>
            <a:pPr lvl="0" eaLnBrk="1" hangingPunct="1"/>
            <a:r>
              <a:rPr lang="zh-CN" altLang="en-US" dirty="0"/>
              <a:t>这个特殊的方向就是小磁针在磁场中静止时的</a:t>
            </a:r>
            <a:r>
              <a:rPr lang="en-US" altLang="zh-CN" dirty="0"/>
              <a:t>N</a:t>
            </a:r>
            <a:r>
              <a:rPr lang="zh-CN" altLang="en-US" dirty="0"/>
              <a:t>极指向。</a:t>
            </a:r>
            <a:endParaRPr lang="en-US" altLang="zh-CN" dirty="0"/>
          </a:p>
          <a:p>
            <a:pPr lvl="0" eaLnBrk="1" hangingPunct="1"/>
            <a:endParaRPr lang="en-US" altLang="zh-CN" dirty="0"/>
          </a:p>
          <a:p>
            <a:pPr lvl="0" eaLnBrk="1" hangingPunct="1"/>
            <a:r>
              <a:rPr lang="zh-CN" altLang="en-US" dirty="0"/>
              <a:t>由此，我们可以知道磁场是一个矢量场，并给出磁感应强度的定义：其大小就是：当磁力达到最大时，这个最大的磁力与</a:t>
            </a:r>
            <a:r>
              <a:rPr lang="en-US" altLang="zh-CN" dirty="0"/>
              <a:t>qv</a:t>
            </a:r>
            <a:r>
              <a:rPr lang="zh-CN" altLang="en-US" dirty="0"/>
              <a:t>的比值。方向就是小磁针静止时，它的</a:t>
            </a:r>
            <a:r>
              <a:rPr lang="en-US" altLang="zh-CN" dirty="0"/>
              <a:t>N</a:t>
            </a:r>
            <a:r>
              <a:rPr lang="zh-CN" altLang="en-US" dirty="0"/>
              <a:t>极指向。</a:t>
            </a:r>
            <a:endParaRPr lang="en-US" altLang="zh-CN" dirty="0"/>
          </a:p>
          <a:p>
            <a:pPr lvl="0" eaLnBrk="1" hangingPunct="1"/>
            <a:endParaRPr lang="en-US" altLang="zh-CN" dirty="0"/>
          </a:p>
          <a:p>
            <a:pPr lvl="0" eaLnBrk="1" hangingPunct="1"/>
            <a:r>
              <a:rPr lang="zh-CN" altLang="en-US" dirty="0"/>
              <a:t>在国际单位制中，</a:t>
            </a:r>
            <a:r>
              <a:rPr lang="en-US" altLang="zh-CN" dirty="0"/>
              <a:t>B</a:t>
            </a:r>
            <a:r>
              <a:rPr lang="zh-CN" altLang="en-US" dirty="0"/>
              <a:t>的单位称为特斯拉，用符号</a:t>
            </a:r>
            <a:r>
              <a:rPr lang="en-US" altLang="zh-CN" dirty="0"/>
              <a:t>T</a:t>
            </a:r>
            <a:r>
              <a:rPr lang="zh-CN" altLang="en-US" dirty="0"/>
              <a:t>表示。不过在现阶段，人们还经常用高斯表示</a:t>
            </a:r>
            <a:r>
              <a:rPr lang="en-US" altLang="zh-CN" dirty="0"/>
              <a:t>B</a:t>
            </a:r>
            <a:r>
              <a:rPr lang="zh-CN" altLang="en-US" dirty="0"/>
              <a:t>的单位，特斯拉和高斯之间的换算关系为：</a:t>
            </a:r>
            <a:r>
              <a:rPr lang="en-US" altLang="zh-CN" dirty="0"/>
              <a:t>1</a:t>
            </a:r>
            <a:r>
              <a:rPr lang="zh-CN" altLang="en-US" dirty="0"/>
              <a:t>特斯拉</a:t>
            </a:r>
            <a:r>
              <a:rPr lang="en-US" altLang="zh-CN" dirty="0"/>
              <a:t>=10</a:t>
            </a:r>
            <a:r>
              <a:rPr lang="zh-CN" altLang="en-US" dirty="0"/>
              <a:t>的</a:t>
            </a:r>
            <a:r>
              <a:rPr lang="en-US" altLang="zh-CN" dirty="0"/>
              <a:t>4</a:t>
            </a:r>
            <a:r>
              <a:rPr lang="zh-CN" altLang="en-US" dirty="0"/>
              <a:t>次方高斯，即</a:t>
            </a:r>
            <a:r>
              <a:rPr lang="en-US" altLang="zh-CN" dirty="0"/>
              <a:t>1</a:t>
            </a:r>
            <a:r>
              <a:rPr lang="zh-CN" altLang="en-US" dirty="0"/>
              <a:t>万高斯。</a:t>
            </a:r>
            <a:endParaRPr lang="en-US" altLang="zh-CN" dirty="0"/>
          </a:p>
          <a:p>
            <a:pPr lvl="0" eaLnBrk="1" hangingPunct="1"/>
            <a:endParaRPr lang="en-US" altLang="zh-CN" dirty="0"/>
          </a:p>
          <a:p>
            <a:pPr lvl="0" eaLnBrk="1" hangingPunct="1"/>
            <a:r>
              <a:rPr lang="zh-CN" altLang="en-US" dirty="0"/>
              <a:t>实验还表明，磁力的方向永远垂直于速度方向与磁场方向所组成的平面。并与</a:t>
            </a:r>
            <a:r>
              <a:rPr lang="en-US" altLang="zh-CN" dirty="0" err="1"/>
              <a:t>vB</a:t>
            </a:r>
            <a:r>
              <a:rPr lang="zh-CN" altLang="en-US" dirty="0"/>
              <a:t>成右手螺旋关系。</a:t>
            </a:r>
            <a:endParaRPr lang="en-US" altLang="zh-CN" dirty="0"/>
          </a:p>
          <a:p>
            <a:pPr lvl="0" eaLnBrk="1" hangingPunct="1"/>
            <a:r>
              <a:rPr lang="zh-CN" altLang="en-US" dirty="0"/>
              <a:t>当然，在高中物理中，运动电荷在磁场中所受的力就是洛伦兹力。</a:t>
            </a:r>
            <a:endParaRPr lang="en-US" altLang="zh-CN" dirty="0"/>
          </a:p>
          <a:p>
            <a:pPr lvl="0" eaLnBrk="1" hangingPunct="1"/>
            <a:endParaRPr lang="zh-CN" altLang="zh-CN" dirty="0"/>
          </a:p>
        </p:txBody>
      </p:sp>
    </p:spTree>
    <p:extLst>
      <p:ext uri="{BB962C8B-B14F-4D97-AF65-F5344CB8AC3E}">
        <p14:creationId xmlns:p14="http://schemas.microsoft.com/office/powerpoint/2010/main" val="538778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33</a:t>
            </a:fld>
            <a:endParaRPr lang="en-US" altLang="zh-CN" sz="2400" dirty="0"/>
          </a:p>
        </p:txBody>
      </p:sp>
      <p:sp>
        <p:nvSpPr>
          <p:cNvPr id="122883" name="Rectangle 2"/>
          <p:cNvSpPr>
            <a:spLocks noGrp="1" noRot="1" noChangeAspect="1" noTextEdit="1"/>
          </p:cNvSpPr>
          <p:nvPr>
            <p:ph type="sldImg"/>
          </p:nvPr>
        </p:nvSpPr>
        <p:spPr>
          <a:ln/>
        </p:spPr>
      </p:sp>
      <p:sp>
        <p:nvSpPr>
          <p:cNvPr id="122884" name="Rectangle 3"/>
          <p:cNvSpPr>
            <a:spLocks noGrp="1"/>
          </p:cNvSpPr>
          <p:nvPr>
            <p:ph type="body"/>
          </p:nvPr>
        </p:nvSpPr>
        <p:spPr>
          <a:ln/>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34</a:t>
            </a:fld>
            <a:endParaRPr lang="en-US" altLang="zh-CN" sz="2400" dirty="0"/>
          </a:p>
        </p:txBody>
      </p:sp>
      <p:sp>
        <p:nvSpPr>
          <p:cNvPr id="123907" name="Rectangle 2"/>
          <p:cNvSpPr>
            <a:spLocks noGrp="1" noRot="1" noChangeAspect="1" noTextEdit="1"/>
          </p:cNvSpPr>
          <p:nvPr>
            <p:ph type="sldImg"/>
          </p:nvPr>
        </p:nvSpPr>
        <p:spPr>
          <a:ln/>
        </p:spPr>
      </p:sp>
      <p:sp>
        <p:nvSpPr>
          <p:cNvPr id="123908" name="Rectangle 3"/>
          <p:cNvSpPr>
            <a:spLocks noGrp="1"/>
          </p:cNvSpPr>
          <p:nvPr>
            <p:ph type="body"/>
          </p:nvPr>
        </p:nvSpPr>
        <p:spPr>
          <a:ln/>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35</a:t>
            </a:fld>
            <a:endParaRPr lang="en-US" altLang="zh-CN" sz="2400" dirty="0"/>
          </a:p>
        </p:txBody>
      </p:sp>
      <p:sp>
        <p:nvSpPr>
          <p:cNvPr id="124931" name="Rectangle 2"/>
          <p:cNvSpPr>
            <a:spLocks noGrp="1" noRot="1" noChangeAspect="1" noTextEdit="1"/>
          </p:cNvSpPr>
          <p:nvPr>
            <p:ph type="sldImg"/>
          </p:nvPr>
        </p:nvSpPr>
        <p:spPr>
          <a:ln/>
        </p:spPr>
      </p:sp>
      <p:sp>
        <p:nvSpPr>
          <p:cNvPr id="124932" name="Rectangle 3"/>
          <p:cNvSpPr>
            <a:spLocks noGrp="1"/>
          </p:cNvSpPr>
          <p:nvPr>
            <p:ph type="body"/>
          </p:nvPr>
        </p:nvSpPr>
        <p:spPr>
          <a:ln/>
        </p:spPr>
        <p:txBody>
          <a:bodyPr wrap="square" lIns="91440" tIns="45720" rIns="91440" bIns="45720" anchor="t"/>
          <a:lstStyle/>
          <a:p>
            <a:pPr lvl="0" eaLnBrk="1" hangingPunct="1"/>
            <a:r>
              <a:rPr lang="zh-CN" altLang="zh-CN" dirty="0"/>
              <a:t>毕奥</a:t>
            </a:r>
            <a:r>
              <a:rPr lang="en-US" altLang="zh-CN" dirty="0"/>
              <a:t>-</a:t>
            </a:r>
            <a:r>
              <a:rPr lang="zh-CN" altLang="zh-CN" dirty="0"/>
              <a:t>萨伐尔定律指出：电流元</a:t>
            </a:r>
            <a:r>
              <a:rPr lang="en-US" altLang="zh-CN" dirty="0"/>
              <a:t>Idl</a:t>
            </a:r>
            <a:r>
              <a:rPr lang="zh-CN" altLang="zh-CN" dirty="0"/>
              <a:t>在空间某点</a:t>
            </a:r>
            <a:r>
              <a:rPr lang="en-US" altLang="zh-CN" dirty="0"/>
              <a:t>P</a:t>
            </a:r>
            <a:r>
              <a:rPr lang="zh-CN" altLang="zh-CN" dirty="0"/>
              <a:t>处激发的磁感应强度</a:t>
            </a:r>
            <a:r>
              <a:rPr lang="en-US" altLang="zh-CN" dirty="0"/>
              <a:t>dB</a:t>
            </a:r>
            <a:r>
              <a:rPr lang="zh-CN" altLang="zh-CN" dirty="0"/>
              <a:t>的大小与电流元</a:t>
            </a:r>
            <a:r>
              <a:rPr lang="en-US" altLang="zh-CN" dirty="0"/>
              <a:t>Idl</a:t>
            </a:r>
            <a:r>
              <a:rPr lang="zh-CN" altLang="zh-CN" dirty="0"/>
              <a:t>的大小成正比，与电流元到场点</a:t>
            </a:r>
            <a:r>
              <a:rPr lang="en-US" altLang="zh-CN" dirty="0"/>
              <a:t>P</a:t>
            </a:r>
            <a:r>
              <a:rPr lang="zh-CN" altLang="zh-CN" dirty="0"/>
              <a:t>的距离</a:t>
            </a:r>
            <a:r>
              <a:rPr lang="en-US" altLang="zh-CN" dirty="0"/>
              <a:t>r</a:t>
            </a:r>
            <a:r>
              <a:rPr lang="zh-CN" altLang="en-US" dirty="0"/>
              <a:t>的平方成反比，</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36</a:t>
            </a:fld>
            <a:endParaRPr lang="en-US" altLang="zh-CN" sz="2400" dirty="0"/>
          </a:p>
        </p:txBody>
      </p:sp>
      <p:sp>
        <p:nvSpPr>
          <p:cNvPr id="126979" name="Rectangle 2"/>
          <p:cNvSpPr>
            <a:spLocks noGrp="1" noRot="1" noChangeAspect="1" noTextEdit="1"/>
          </p:cNvSpPr>
          <p:nvPr>
            <p:ph type="sldImg"/>
          </p:nvPr>
        </p:nvSpPr>
        <p:spPr>
          <a:ln/>
        </p:spPr>
      </p:sp>
      <p:sp>
        <p:nvSpPr>
          <p:cNvPr id="126980" name="Rectangle 3"/>
          <p:cNvSpPr>
            <a:spLocks noGrp="1"/>
          </p:cNvSpPr>
          <p:nvPr>
            <p:ph type="body"/>
          </p:nvPr>
        </p:nvSpPr>
        <p:spPr>
          <a:ln/>
        </p:spPr>
        <p:txBody>
          <a:bodyPr wrap="square" lIns="91440" tIns="45720" rIns="91440" bIns="45720" anchor="t"/>
          <a:lstStyle/>
          <a:p>
            <a:pPr lvl="0" eaLnBrk="1" hangingPunct="1"/>
            <a:r>
              <a:rPr lang="zh-CN" altLang="zh-CN" dirty="0"/>
              <a:t>毕奥</a:t>
            </a:r>
            <a:r>
              <a:rPr lang="en-US" altLang="zh-CN" dirty="0"/>
              <a:t>-</a:t>
            </a:r>
            <a:r>
              <a:rPr lang="zh-CN" altLang="zh-CN" dirty="0"/>
              <a:t>萨伐尔定律指出：电流元</a:t>
            </a:r>
            <a:r>
              <a:rPr lang="en-US" altLang="zh-CN" dirty="0"/>
              <a:t>Idl</a:t>
            </a:r>
            <a:r>
              <a:rPr lang="zh-CN" altLang="zh-CN" dirty="0"/>
              <a:t>在空间某点</a:t>
            </a:r>
            <a:r>
              <a:rPr lang="en-US" altLang="zh-CN" dirty="0"/>
              <a:t>P</a:t>
            </a:r>
            <a:r>
              <a:rPr lang="zh-CN" altLang="zh-CN" dirty="0"/>
              <a:t>处激发的磁感应强度</a:t>
            </a:r>
            <a:r>
              <a:rPr lang="en-US" altLang="zh-CN" dirty="0"/>
              <a:t>dB</a:t>
            </a:r>
            <a:r>
              <a:rPr lang="zh-CN" altLang="zh-CN" dirty="0"/>
              <a:t>的大小与电流元</a:t>
            </a:r>
            <a:r>
              <a:rPr lang="en-US" altLang="zh-CN" dirty="0"/>
              <a:t>Idl</a:t>
            </a:r>
            <a:r>
              <a:rPr lang="zh-CN" altLang="zh-CN" dirty="0"/>
              <a:t>的大小成正比，与电流元到场点</a:t>
            </a:r>
            <a:r>
              <a:rPr lang="en-US" altLang="zh-CN" dirty="0"/>
              <a:t>P</a:t>
            </a:r>
            <a:r>
              <a:rPr lang="zh-CN" altLang="zh-CN" dirty="0"/>
              <a:t>的距离</a:t>
            </a:r>
            <a:r>
              <a:rPr lang="en-US" altLang="zh-CN" dirty="0"/>
              <a:t>r</a:t>
            </a:r>
            <a:r>
              <a:rPr lang="zh-CN" altLang="en-US" dirty="0"/>
              <a:t>的平方成反比，</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41</a:t>
            </a:fld>
            <a:endParaRPr lang="en-US" altLang="zh-CN" sz="2400" dirty="0"/>
          </a:p>
        </p:txBody>
      </p:sp>
      <p:sp>
        <p:nvSpPr>
          <p:cNvPr id="128003" name="Rectangle 2"/>
          <p:cNvSpPr>
            <a:spLocks noGrp="1" noRot="1" noChangeAspect="1" noTextEdit="1"/>
          </p:cNvSpPr>
          <p:nvPr>
            <p:ph type="sldImg"/>
          </p:nvPr>
        </p:nvSpPr>
        <p:spPr>
          <a:ln/>
        </p:spPr>
      </p:sp>
      <p:sp>
        <p:nvSpPr>
          <p:cNvPr id="128004" name="Rectangle 3"/>
          <p:cNvSpPr>
            <a:spLocks noGrp="1"/>
          </p:cNvSpPr>
          <p:nvPr>
            <p:ph type="body"/>
          </p:nvPr>
        </p:nvSpPr>
        <p:spPr>
          <a:ln/>
        </p:spPr>
        <p:txBody>
          <a:bodyPr wrap="square" lIns="91440" tIns="45720" rIns="91440" bIns="45720" anchor="t"/>
          <a:lstStyle/>
          <a:p>
            <a:pPr lvl="0" eaLnBrk="1" hangingPunct="1"/>
            <a:r>
              <a:rPr lang="zh-CN" altLang="en-US" dirty="0"/>
              <a:t>观察</a:t>
            </a:r>
            <a:r>
              <a:rPr lang="en-US" altLang="zh-CN" dirty="0"/>
              <a:t>d B</a:t>
            </a:r>
            <a:r>
              <a:rPr lang="zh-CN" altLang="en-US" dirty="0"/>
              <a:t>的表达式，我们需要知道</a:t>
            </a:r>
            <a:r>
              <a:rPr lang="en-US" altLang="zh-CN" dirty="0"/>
              <a:t>r, </a:t>
            </a:r>
            <a:r>
              <a:rPr lang="en-US" altLang="zh-CN" dirty="0" err="1"/>
              <a:t>dy</a:t>
            </a:r>
            <a:endParaRPr lang="en-US" altLang="zh-CN" dirty="0"/>
          </a:p>
          <a:p>
            <a:pPr lvl="0" eaLnBrk="1" hangingPunct="1"/>
            <a:r>
              <a:rPr lang="en-US" altLang="zh-CN" dirty="0"/>
              <a:t>1.</a:t>
            </a:r>
            <a:r>
              <a:rPr lang="zh-CN" altLang="en-US" dirty="0"/>
              <a:t> 先考虑 </a:t>
            </a:r>
            <a:r>
              <a:rPr lang="en-US" altLang="zh-CN" dirty="0"/>
              <a:t>r </a:t>
            </a:r>
            <a:r>
              <a:rPr lang="zh-CN" altLang="en-US" dirty="0"/>
              <a:t>的计算</a:t>
            </a:r>
            <a:endParaRPr lang="en-US" altLang="zh-CN" dirty="0"/>
          </a:p>
          <a:p>
            <a:pPr lvl="0" eaLnBrk="1" hangingPunct="1"/>
            <a:r>
              <a:rPr lang="en-US" altLang="zh-CN" dirty="0"/>
              <a:t>2.</a:t>
            </a:r>
            <a:r>
              <a:rPr lang="zh-CN" altLang="en-US" dirty="0"/>
              <a:t> 再考虑</a:t>
            </a:r>
            <a:r>
              <a:rPr lang="en-US" altLang="zh-CN" dirty="0" err="1"/>
              <a:t>dy</a:t>
            </a:r>
            <a:r>
              <a:rPr lang="en-US" altLang="zh-CN" dirty="0"/>
              <a:t> </a:t>
            </a:r>
            <a:r>
              <a:rPr lang="zh-CN" altLang="en-US" dirty="0"/>
              <a:t>的计算</a:t>
            </a:r>
            <a:endParaRPr lang="zh-CN"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42</a:t>
            </a:fld>
            <a:endParaRPr lang="en-US" altLang="zh-CN" sz="2400" dirty="0"/>
          </a:p>
        </p:txBody>
      </p:sp>
      <p:sp>
        <p:nvSpPr>
          <p:cNvPr id="129027" name="Rectangle 2"/>
          <p:cNvSpPr>
            <a:spLocks noGrp="1" noRot="1" noChangeAspect="1" noTextEdit="1"/>
          </p:cNvSpPr>
          <p:nvPr>
            <p:ph type="sldImg"/>
          </p:nvPr>
        </p:nvSpPr>
        <p:spPr>
          <a:ln/>
        </p:spPr>
      </p:sp>
      <p:sp>
        <p:nvSpPr>
          <p:cNvPr id="129028" name="Rectangle 3"/>
          <p:cNvSpPr>
            <a:spLocks noGrp="1"/>
          </p:cNvSpPr>
          <p:nvPr>
            <p:ph type="body"/>
          </p:nvPr>
        </p:nvSpPr>
        <p:spPr>
          <a:ln/>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a:ln/>
        </p:spPr>
      </p:sp>
      <p:sp>
        <p:nvSpPr>
          <p:cNvPr id="130051" name="备注占位符 2"/>
          <p:cNvSpPr>
            <a:spLocks noGrp="1"/>
          </p:cNvSpPr>
          <p:nvPr>
            <p:ph type="body"/>
          </p:nvPr>
        </p:nvSpPr>
        <p:spPr>
          <a:ln/>
        </p:spPr>
        <p:txBody>
          <a:bodyPr wrap="square" lIns="91440" tIns="45720" rIns="91440" bIns="45720" anchor="t"/>
          <a:lstStyle/>
          <a:p>
            <a:pPr lvl="0"/>
            <a:r>
              <a:rPr lang="zh-CN" altLang="en-US" dirty="0"/>
              <a:t>如果</a:t>
            </a:r>
            <a:r>
              <a:rPr lang="en-US" altLang="zh-CN" dirty="0"/>
              <a:t>P</a:t>
            </a:r>
            <a:r>
              <a:rPr lang="zh-CN" altLang="en-US" dirty="0"/>
              <a:t>在左边，</a:t>
            </a:r>
            <a:r>
              <a:rPr lang="en-US" altLang="zh-CN" dirty="0"/>
              <a:t>B</a:t>
            </a:r>
            <a:r>
              <a:rPr lang="zh-CN" altLang="en-US" dirty="0"/>
              <a:t> 朝着 </a:t>
            </a:r>
            <a:r>
              <a:rPr lang="en-US" altLang="zh-CN" dirty="0"/>
              <a:t>《</a:t>
            </a:r>
            <a:r>
              <a:rPr lang="zh-CN" altLang="en-US" dirty="0"/>
              <a:t>右下</a:t>
            </a:r>
            <a:r>
              <a:rPr lang="en-US" altLang="zh-CN" dirty="0"/>
              <a:t>》</a:t>
            </a:r>
            <a:endParaRPr lang="zh-CN" altLang="en-US" dirty="0"/>
          </a:p>
        </p:txBody>
      </p:sp>
      <p:sp>
        <p:nvSpPr>
          <p:cNvPr id="130052"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43</a:t>
            </a:fld>
            <a:endParaRPr lang="en-US" altLang="zh-CN" sz="24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44</a:t>
            </a:fld>
            <a:endParaRPr lang="en-US" altLang="zh-CN" sz="2400" dirty="0"/>
          </a:p>
        </p:txBody>
      </p:sp>
      <p:sp>
        <p:nvSpPr>
          <p:cNvPr id="131075" name="Rectangle 2"/>
          <p:cNvSpPr>
            <a:spLocks noGrp="1" noRot="1" noChangeAspect="1" noTextEdit="1"/>
          </p:cNvSpPr>
          <p:nvPr>
            <p:ph type="sldImg"/>
          </p:nvPr>
        </p:nvSpPr>
        <p:spPr>
          <a:ln/>
        </p:spPr>
      </p:sp>
      <p:sp>
        <p:nvSpPr>
          <p:cNvPr id="131076" name="Rectangle 3"/>
          <p:cNvSpPr>
            <a:spLocks noGrp="1"/>
          </p:cNvSpPr>
          <p:nvPr>
            <p:ph type="body"/>
          </p:nvPr>
        </p:nvSpPr>
        <p:spPr>
          <a:ln/>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Times New Roman" panose="02020603050405020304" pitchFamily="18" charset="0"/>
                <a:ea typeface="宋体" panose="02010600030101010101" pitchFamily="2" charset="-122"/>
                <a:cs typeface="+mn-cs"/>
              </a:rPr>
              <a:t>现在</a:t>
            </a:r>
            <a:r>
              <a:rPr lang="zh-CN" altLang="zh-CN" sz="1200" kern="1200" dirty="0">
                <a:solidFill>
                  <a:schemeClr val="tx1"/>
                </a:solidFill>
                <a:effectLst/>
                <a:latin typeface="Times New Roman" panose="02020603050405020304" pitchFamily="18" charset="0"/>
                <a:ea typeface="宋体" panose="02010600030101010101" pitchFamily="2" charset="-122"/>
                <a:cs typeface="+mn-cs"/>
              </a:rPr>
              <a:t>我们首先讨论恒定电流</a:t>
            </a:r>
            <a:endParaRPr lang="zh-CN" altLang="zh-CN" dirty="0"/>
          </a:p>
        </p:txBody>
      </p:sp>
    </p:spTree>
    <p:extLst>
      <p:ext uri="{BB962C8B-B14F-4D97-AF65-F5344CB8AC3E}">
        <p14:creationId xmlns:p14="http://schemas.microsoft.com/office/powerpoint/2010/main" val="2443792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45</a:t>
            </a:fld>
            <a:endParaRPr lang="en-US" altLang="zh-CN" sz="2400" dirty="0"/>
          </a:p>
        </p:txBody>
      </p:sp>
      <p:sp>
        <p:nvSpPr>
          <p:cNvPr id="131075" name="Rectangle 2"/>
          <p:cNvSpPr>
            <a:spLocks noGrp="1" noRot="1" noChangeAspect="1" noTextEdit="1"/>
          </p:cNvSpPr>
          <p:nvPr>
            <p:ph type="sldImg"/>
          </p:nvPr>
        </p:nvSpPr>
        <p:spPr>
          <a:ln/>
        </p:spPr>
      </p:sp>
      <p:sp>
        <p:nvSpPr>
          <p:cNvPr id="131076" name="Rectangle 3"/>
          <p:cNvSpPr>
            <a:spLocks noGrp="1"/>
          </p:cNvSpPr>
          <p:nvPr>
            <p:ph type="body"/>
          </p:nvPr>
        </p:nvSpPr>
        <p:spPr>
          <a:ln/>
        </p:spPr>
        <p:txBody>
          <a:bodyPr wrap="square" lIns="91440" tIns="45720" rIns="91440" bIns="45720" anchor="t"/>
          <a:lstStyle/>
          <a:p>
            <a:pPr lvl="0" eaLnBrk="1" hangingPunct="1"/>
            <a:endParaRPr lang="zh-CN" altLang="zh-CN" dirty="0"/>
          </a:p>
        </p:txBody>
      </p:sp>
    </p:spTree>
    <p:extLst>
      <p:ext uri="{BB962C8B-B14F-4D97-AF65-F5344CB8AC3E}">
        <p14:creationId xmlns:p14="http://schemas.microsoft.com/office/powerpoint/2010/main" val="2016113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46</a:t>
            </a:fld>
            <a:endParaRPr lang="en-US" altLang="zh-CN" sz="2400" dirty="0"/>
          </a:p>
        </p:txBody>
      </p:sp>
      <p:sp>
        <p:nvSpPr>
          <p:cNvPr id="133123" name="Rectangle 2"/>
          <p:cNvSpPr>
            <a:spLocks noGrp="1" noRot="1" noChangeAspect="1" noTextEdit="1"/>
          </p:cNvSpPr>
          <p:nvPr>
            <p:ph type="sldImg"/>
          </p:nvPr>
        </p:nvSpPr>
        <p:spPr>
          <a:ln/>
        </p:spPr>
      </p:sp>
      <p:sp>
        <p:nvSpPr>
          <p:cNvPr id="133124" name="Rectangle 3"/>
          <p:cNvSpPr>
            <a:spLocks noGrp="1"/>
          </p:cNvSpPr>
          <p:nvPr>
            <p:ph type="body"/>
          </p:nvPr>
        </p:nvSpPr>
        <p:spPr>
          <a:ln/>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48</a:t>
            </a:fld>
            <a:endParaRPr lang="en-US" altLang="zh-CN" sz="2400" dirty="0"/>
          </a:p>
        </p:txBody>
      </p:sp>
      <p:sp>
        <p:nvSpPr>
          <p:cNvPr id="134147" name="Rectangle 2"/>
          <p:cNvSpPr>
            <a:spLocks noGrp="1" noRot="1" noChangeAspect="1" noTextEdit="1"/>
          </p:cNvSpPr>
          <p:nvPr>
            <p:ph type="sldImg"/>
          </p:nvPr>
        </p:nvSpPr>
        <p:spPr>
          <a:ln/>
        </p:spPr>
      </p:sp>
      <p:sp>
        <p:nvSpPr>
          <p:cNvPr id="134148" name="Rectangle 3"/>
          <p:cNvSpPr>
            <a:spLocks noGrp="1"/>
          </p:cNvSpPr>
          <p:nvPr>
            <p:ph type="body"/>
          </p:nvPr>
        </p:nvSpPr>
        <p:spPr>
          <a:ln/>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50</a:t>
            </a:fld>
            <a:endParaRPr lang="en-US" altLang="zh-CN" sz="2400" dirty="0"/>
          </a:p>
        </p:txBody>
      </p:sp>
      <p:sp>
        <p:nvSpPr>
          <p:cNvPr id="135171" name="Rectangle 2"/>
          <p:cNvSpPr>
            <a:spLocks noGrp="1" noRot="1" noChangeAspect="1" noTextEdit="1"/>
          </p:cNvSpPr>
          <p:nvPr>
            <p:ph type="sldImg"/>
          </p:nvPr>
        </p:nvSpPr>
        <p:spPr>
          <a:ln/>
        </p:spPr>
      </p:sp>
      <p:sp>
        <p:nvSpPr>
          <p:cNvPr id="135172" name="Rectangle 3"/>
          <p:cNvSpPr>
            <a:spLocks noGrp="1"/>
          </p:cNvSpPr>
          <p:nvPr>
            <p:ph type="body"/>
          </p:nvPr>
        </p:nvSpPr>
        <p:spPr>
          <a:ln/>
        </p:spPr>
        <p:txBody>
          <a:bodyPr wrap="square" lIns="91440" tIns="45720" rIns="91440" bIns="45720" anchor="t"/>
          <a:lstStyle/>
          <a:p>
            <a:pPr lvl="0" eaLnBrk="1" hangingPunct="1"/>
            <a:r>
              <a:rPr lang="zh-CN" altLang="en-US" dirty="0"/>
              <a:t>我们假设有一个电量为</a:t>
            </a:r>
            <a:r>
              <a:rPr lang="en-US" altLang="zh-CN" dirty="0"/>
              <a:t>+q</a:t>
            </a:r>
            <a:r>
              <a:rPr lang="zh-CN" altLang="en-US" dirty="0"/>
              <a:t>运动电荷，其运动速度为</a:t>
            </a:r>
            <a:r>
              <a:rPr lang="en-US" altLang="zh-CN" dirty="0"/>
              <a:t>v</a:t>
            </a:r>
            <a:r>
              <a:rPr lang="zh-CN" altLang="en-US" dirty="0"/>
              <a:t>。则可以证明，该运动电荷在空间任意一点</a:t>
            </a:r>
            <a:r>
              <a:rPr lang="en-US" altLang="zh-CN" dirty="0"/>
              <a:t>P</a:t>
            </a:r>
            <a:r>
              <a:rPr lang="zh-CN" altLang="en-US" dirty="0"/>
              <a:t>处产生的磁感应强度的矢量表达式为</a:t>
            </a:r>
            <a:endParaRPr lang="zh-CN" altLang="zh-CN" dirty="0"/>
          </a:p>
        </p:txBody>
      </p:sp>
    </p:spTree>
    <p:extLst>
      <p:ext uri="{BB962C8B-B14F-4D97-AF65-F5344CB8AC3E}">
        <p14:creationId xmlns:p14="http://schemas.microsoft.com/office/powerpoint/2010/main" val="40722429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917166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52</a:t>
            </a:fld>
            <a:endParaRPr lang="en-US" altLang="zh-CN" sz="2400" dirty="0"/>
          </a:p>
        </p:txBody>
      </p:sp>
      <p:sp>
        <p:nvSpPr>
          <p:cNvPr id="136195" name="Rectangle 2"/>
          <p:cNvSpPr>
            <a:spLocks noGrp="1" noRot="1" noChangeAspect="1" noTextEdit="1"/>
          </p:cNvSpPr>
          <p:nvPr>
            <p:ph type="sldImg"/>
          </p:nvPr>
        </p:nvSpPr>
        <p:spPr>
          <a:ln/>
        </p:spPr>
      </p:sp>
      <p:sp>
        <p:nvSpPr>
          <p:cNvPr id="136196" name="Rectangle 3"/>
          <p:cNvSpPr>
            <a:spLocks noGrp="1"/>
          </p:cNvSpPr>
          <p:nvPr>
            <p:ph type="body"/>
          </p:nvPr>
        </p:nvSpPr>
        <p:spPr>
          <a:ln/>
        </p:spPr>
        <p:txBody>
          <a:bodyPr wrap="square" lIns="91440" tIns="45720" rIns="91440" bIns="45720" anchor="t"/>
          <a:lstStyle/>
          <a:p>
            <a:pPr lvl="0" eaLnBrk="1" hangingPunct="1"/>
            <a:endParaRPr lang="zh-CN" altLang="zh-CN" dirty="0"/>
          </a:p>
        </p:txBody>
      </p:sp>
    </p:spTree>
    <p:extLst>
      <p:ext uri="{BB962C8B-B14F-4D97-AF65-F5344CB8AC3E}">
        <p14:creationId xmlns:p14="http://schemas.microsoft.com/office/powerpoint/2010/main" val="21341595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53</a:t>
            </a:fld>
            <a:endParaRPr lang="en-US" altLang="zh-CN" sz="2400" dirty="0"/>
          </a:p>
        </p:txBody>
      </p:sp>
      <p:sp>
        <p:nvSpPr>
          <p:cNvPr id="137219" name="Rectangle 2"/>
          <p:cNvSpPr>
            <a:spLocks noGrp="1" noRot="1" noChangeAspect="1" noTextEdit="1"/>
          </p:cNvSpPr>
          <p:nvPr>
            <p:ph type="sldImg"/>
          </p:nvPr>
        </p:nvSpPr>
        <p:spPr>
          <a:ln/>
        </p:spPr>
      </p:sp>
      <p:sp>
        <p:nvSpPr>
          <p:cNvPr id="137220" name="Rectangle 3"/>
          <p:cNvSpPr>
            <a:spLocks noGrp="1"/>
          </p:cNvSpPr>
          <p:nvPr>
            <p:ph type="body"/>
          </p:nvPr>
        </p:nvSpPr>
        <p:spPr>
          <a:ln/>
        </p:spPr>
        <p:txBody>
          <a:bodyPr wrap="square" lIns="91440" tIns="45720" rIns="91440" bIns="45720" anchor="t"/>
          <a:lstStyle/>
          <a:p>
            <a:pPr lvl="0" eaLnBrk="1" hangingPunct="1"/>
            <a:endParaRPr lang="zh-CN" altLang="zh-CN" dirty="0"/>
          </a:p>
        </p:txBody>
      </p:sp>
    </p:spTree>
    <p:extLst>
      <p:ext uri="{BB962C8B-B14F-4D97-AF65-F5344CB8AC3E}">
        <p14:creationId xmlns:p14="http://schemas.microsoft.com/office/powerpoint/2010/main" val="37973123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54</a:t>
            </a:fld>
            <a:endParaRPr lang="en-US" altLang="zh-CN" sz="2400" dirty="0"/>
          </a:p>
        </p:txBody>
      </p:sp>
      <p:sp>
        <p:nvSpPr>
          <p:cNvPr id="138243" name="Rectangle 2"/>
          <p:cNvSpPr>
            <a:spLocks noGrp="1" noRot="1" noChangeAspect="1" noTextEdit="1"/>
          </p:cNvSpPr>
          <p:nvPr>
            <p:ph type="sldImg"/>
          </p:nvPr>
        </p:nvSpPr>
        <p:spPr>
          <a:ln/>
        </p:spPr>
      </p:sp>
      <p:sp>
        <p:nvSpPr>
          <p:cNvPr id="138244" name="Rectangle 3"/>
          <p:cNvSpPr>
            <a:spLocks noGrp="1"/>
          </p:cNvSpPr>
          <p:nvPr>
            <p:ph type="body"/>
          </p:nvPr>
        </p:nvSpPr>
        <p:spPr>
          <a:ln/>
        </p:spPr>
        <p:txBody>
          <a:bodyPr wrap="square" lIns="91440" tIns="45720" rIns="91440" bIns="45720" anchor="t"/>
          <a:lstStyle/>
          <a:p>
            <a:pPr lvl="0" eaLnBrk="1" hangingPunct="1"/>
            <a:endParaRPr lang="zh-CN" altLang="zh-CN" dirty="0"/>
          </a:p>
        </p:txBody>
      </p:sp>
    </p:spTree>
    <p:extLst>
      <p:ext uri="{BB962C8B-B14F-4D97-AF65-F5344CB8AC3E}">
        <p14:creationId xmlns:p14="http://schemas.microsoft.com/office/powerpoint/2010/main" val="11328039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56</a:t>
            </a:fld>
            <a:endParaRPr lang="en-US" altLang="zh-CN" sz="2400" dirty="0"/>
          </a:p>
        </p:txBody>
      </p:sp>
      <p:sp>
        <p:nvSpPr>
          <p:cNvPr id="140291" name="Rectangle 2"/>
          <p:cNvSpPr>
            <a:spLocks noGrp="1" noRot="1" noChangeAspect="1" noTextEdit="1"/>
          </p:cNvSpPr>
          <p:nvPr>
            <p:ph type="sldImg"/>
          </p:nvPr>
        </p:nvSpPr>
        <p:spPr>
          <a:ln/>
        </p:spPr>
      </p:sp>
      <p:sp>
        <p:nvSpPr>
          <p:cNvPr id="140292" name="Rectangle 3"/>
          <p:cNvSpPr>
            <a:spLocks noGrp="1"/>
          </p:cNvSpPr>
          <p:nvPr>
            <p:ph type="body"/>
          </p:nvPr>
        </p:nvSpPr>
        <p:spPr>
          <a:ln/>
        </p:spPr>
        <p:txBody>
          <a:bodyPr wrap="square" lIns="91440" tIns="45720" rIns="91440" bIns="45720" anchor="t"/>
          <a:lstStyle/>
          <a:p>
            <a:pPr lvl="0" eaLnBrk="1" hangingPunct="1"/>
            <a:r>
              <a:rPr lang="zh-CN" altLang="en-US" dirty="0"/>
              <a:t>首先，我们来回顾一下中学物理中已经学过的磁感应线的概念</a:t>
            </a:r>
            <a:endParaRPr lang="en-US" altLang="zh-CN" dirty="0"/>
          </a:p>
          <a:p>
            <a:pPr lvl="0" eaLnBrk="1" hangingPunct="1"/>
            <a:r>
              <a:rPr lang="zh-CN" altLang="en-US" dirty="0"/>
              <a:t>磁感应线简称磁感线或</a:t>
            </a:r>
            <a:r>
              <a:rPr lang="en-US" altLang="zh-CN" dirty="0"/>
              <a:t>B</a:t>
            </a:r>
            <a:r>
              <a:rPr lang="zh-CN" altLang="en-US" dirty="0"/>
              <a:t>线，也称为磁力线。与电学中电场线的概念一样，都是由英国物理学家法拉第首先提出的。它是法拉第为了形象且直观地描述磁场的空间分布，而人为引入的一种假象的虚拟的曲线。</a:t>
            </a:r>
            <a:endParaRPr lang="en-US" altLang="zh-CN" dirty="0"/>
          </a:p>
          <a:p>
            <a:r>
              <a:rPr lang="zh-CN" altLang="zh-CN" sz="1200" b="0" kern="1200" dirty="0">
                <a:solidFill>
                  <a:schemeClr val="tx1"/>
                </a:solidFill>
                <a:effectLst/>
                <a:latin typeface="Times New Roman" panose="02020603050405020304" pitchFamily="18" charset="0"/>
                <a:ea typeface="宋体" panose="02010600030101010101" pitchFamily="2" charset="-122"/>
                <a:cs typeface="+mn-cs"/>
              </a:rPr>
              <a:t>人们规定，磁感线上任意一点的切线方向就是该处磁感应强度</a:t>
            </a:r>
            <a:r>
              <a:rPr lang="en-US" altLang="zh-CN" sz="1200" b="0" i="1" kern="1200" dirty="0">
                <a:solidFill>
                  <a:schemeClr val="tx1"/>
                </a:solidFill>
                <a:effectLst/>
                <a:latin typeface="Times New Roman" panose="02020603050405020304" pitchFamily="18" charset="0"/>
                <a:ea typeface="宋体" panose="02010600030101010101" pitchFamily="2" charset="-122"/>
                <a:cs typeface="+mn-cs"/>
              </a:rPr>
              <a:t>B</a:t>
            </a:r>
            <a:r>
              <a:rPr lang="zh-CN" altLang="zh-CN" sz="1200" b="0" kern="1200" dirty="0">
                <a:solidFill>
                  <a:schemeClr val="tx1"/>
                </a:solidFill>
                <a:effectLst/>
                <a:latin typeface="Times New Roman" panose="02020603050405020304" pitchFamily="18" charset="0"/>
                <a:ea typeface="宋体" panose="02010600030101010101" pitchFamily="2" charset="-122"/>
                <a:cs typeface="+mn-cs"/>
              </a:rPr>
              <a:t>的方向，也就是小磁针在该处静止时的</a:t>
            </a:r>
            <a:r>
              <a:rPr lang="en-US" altLang="zh-CN" sz="1200" b="0" i="1" kern="1200" dirty="0">
                <a:solidFill>
                  <a:schemeClr val="tx1"/>
                </a:solidFill>
                <a:effectLst/>
                <a:latin typeface="Times New Roman" panose="02020603050405020304" pitchFamily="18" charset="0"/>
                <a:ea typeface="宋体" panose="02010600030101010101" pitchFamily="2" charset="-122"/>
                <a:cs typeface="+mn-cs"/>
              </a:rPr>
              <a:t>N</a:t>
            </a:r>
            <a:r>
              <a:rPr lang="zh-CN" altLang="zh-CN" sz="1200" b="0" kern="1200" dirty="0">
                <a:solidFill>
                  <a:schemeClr val="tx1"/>
                </a:solidFill>
                <a:effectLst/>
                <a:latin typeface="Times New Roman" panose="02020603050405020304" pitchFamily="18" charset="0"/>
                <a:ea typeface="宋体" panose="02010600030101010101" pitchFamily="2" charset="-122"/>
                <a:cs typeface="+mn-cs"/>
              </a:rPr>
              <a:t>极指向。同时人们还规定，用磁感线的疏密程度或密度来表示磁场的强弱，磁感线密集的地方磁感应强度大，磁感线系数的地方磁感应强度小。</a:t>
            </a:r>
          </a:p>
          <a:p>
            <a:r>
              <a:rPr lang="zh-CN" altLang="zh-CN" sz="1200" b="0" kern="1200" dirty="0">
                <a:solidFill>
                  <a:schemeClr val="tx1"/>
                </a:solidFill>
                <a:effectLst/>
                <a:latin typeface="Times New Roman" panose="02020603050405020304" pitchFamily="18" charset="0"/>
                <a:ea typeface="宋体" panose="02010600030101010101" pitchFamily="2" charset="-122"/>
                <a:cs typeface="+mn-cs"/>
              </a:rPr>
              <a:t>例如，在上面这两个图中，白色曲线就表示磁感线。左边这个图表示了一根长直载流导线所产生从磁感线的分布，右边这个图表示了一个圆电流产生的磁感线的分布。靠近导线处，磁感线比较密集，所以磁感应强度比较大。</a:t>
            </a:r>
          </a:p>
          <a:p>
            <a:pPr lvl="0" eaLnBrk="1" hangingPunct="1"/>
            <a:r>
              <a:rPr lang="zh-CN" altLang="en-US" dirty="0"/>
              <a:t>从这两个图中，我们可以看出磁感线有如下</a:t>
            </a:r>
            <a:r>
              <a:rPr lang="en-US" altLang="zh-CN" dirty="0"/>
              <a:t>3</a:t>
            </a:r>
            <a:r>
              <a:rPr lang="zh-CN" altLang="en-US" dirty="0"/>
              <a:t>个特点。</a:t>
            </a:r>
            <a:endParaRPr lang="en-US" altLang="zh-CN" dirty="0"/>
          </a:p>
          <a:p>
            <a:pPr lvl="0" eaLnBrk="1" hangingPunct="1"/>
            <a:r>
              <a:rPr lang="en-US" altLang="zh-CN" dirty="0"/>
              <a:t>1</a:t>
            </a:r>
            <a:r>
              <a:rPr lang="zh-CN" altLang="en-US" dirty="0"/>
              <a:t>、所有的磁感线都是闭合曲线，既无起点、也无终点。这与静电场的电场线是完全不同的，静电场的电场线都是有头有尾，起始于正电荷（或无穷远）、终止与负电荷（或无穷远）。</a:t>
            </a:r>
            <a:endParaRPr lang="en-US" altLang="zh-CN" dirty="0"/>
          </a:p>
          <a:p>
            <a:pPr lvl="0" eaLnBrk="1" hangingPunct="1"/>
            <a:r>
              <a:rPr lang="en-US" altLang="zh-CN" dirty="0"/>
              <a:t>2</a:t>
            </a:r>
            <a:r>
              <a:rPr lang="zh-CN" altLang="en-US" dirty="0"/>
              <a:t>、任意两条磁感线均不能相交。</a:t>
            </a:r>
            <a:endParaRPr lang="en-US" altLang="zh-CN" dirty="0"/>
          </a:p>
          <a:p>
            <a:pPr lvl="0" eaLnBrk="1" hangingPunct="1"/>
            <a:r>
              <a:rPr lang="en-US" altLang="zh-CN" dirty="0"/>
              <a:t>3</a:t>
            </a:r>
            <a:r>
              <a:rPr lang="zh-CN" altLang="en-US" dirty="0"/>
              <a:t>、所有的磁感线与激发该磁场的电流线之间永远成右手螺旋关系。例如，在左上图中，若将右手大拇指的指向代表长直导线中电流的方向，则右手四指自然弯曲的方向就代表了磁感线的方向。在右上图中，右手四指自然弯曲的方向代表了导体圆环中电流的方向，右手大拇指的指向代表圆电流内部的磁场方向。</a:t>
            </a:r>
            <a:endParaRPr lang="en-US" altLang="zh-CN" dirty="0"/>
          </a:p>
          <a:p>
            <a:pPr lvl="0" eaLnBrk="1" hangingPunct="1"/>
            <a:endParaRPr lang="zh-CN" altLang="zh-CN" dirty="0"/>
          </a:p>
        </p:txBody>
      </p:sp>
    </p:spTree>
    <p:extLst>
      <p:ext uri="{BB962C8B-B14F-4D97-AF65-F5344CB8AC3E}">
        <p14:creationId xmlns:p14="http://schemas.microsoft.com/office/powerpoint/2010/main" val="17844375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57</a:t>
            </a:fld>
            <a:endParaRPr lang="en-US" altLang="zh-CN" sz="2400" dirty="0"/>
          </a:p>
        </p:txBody>
      </p:sp>
      <p:sp>
        <p:nvSpPr>
          <p:cNvPr id="141315" name="Rectangle 2"/>
          <p:cNvSpPr>
            <a:spLocks noGrp="1" noRot="1" noChangeAspect="1" noTextEdit="1"/>
          </p:cNvSpPr>
          <p:nvPr>
            <p:ph type="sldImg"/>
          </p:nvPr>
        </p:nvSpPr>
        <p:spPr>
          <a:ln/>
        </p:spPr>
      </p:sp>
      <p:sp>
        <p:nvSpPr>
          <p:cNvPr id="141316" name="Rectangle 3"/>
          <p:cNvSpPr>
            <a:spLocks noGrp="1"/>
          </p:cNvSpPr>
          <p:nvPr>
            <p:ph type="body"/>
          </p:nvPr>
        </p:nvSpPr>
        <p:spPr>
          <a:ln/>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Times New Roman" panose="02020603050405020304" pitchFamily="18" charset="0"/>
                <a:ea typeface="宋体" panose="02010600030101010101" pitchFamily="2" charset="-122"/>
                <a:cs typeface="+mn-cs"/>
              </a:rPr>
              <a:t>我们知道当导体在静电场中处于静电平衡状态时，其内部的电场强度处处为零，导体内部的自由电荷没有宏观的定向运动，只有无规则的热运动，整个导体是一个等势体。</a:t>
            </a:r>
            <a:endParaRPr lang="en-US" altLang="zh-CN" sz="1200" kern="1200" dirty="0">
              <a:solidFill>
                <a:schemeClr val="tx1"/>
              </a:solidFill>
              <a:effectLst/>
              <a:latin typeface="Times New Roman" panose="02020603050405020304" pitchFamily="18" charset="0"/>
              <a:ea typeface="宋体" panose="02010600030101010101" pitchFamily="2" charset="-122"/>
              <a:cs typeface="+mn-cs"/>
            </a:endParaRPr>
          </a:p>
          <a:p>
            <a:endParaRPr lang="en-US" altLang="zh-CN" sz="1200" kern="1200" dirty="0">
              <a:solidFill>
                <a:schemeClr val="tx1"/>
              </a:solidFill>
              <a:effectLst/>
              <a:latin typeface="Times New Roman" panose="02020603050405020304" pitchFamily="18" charset="0"/>
              <a:ea typeface="宋体" panose="02010600030101010101" pitchFamily="2" charset="-122"/>
              <a:cs typeface="+mn-cs"/>
            </a:endParaRPr>
          </a:p>
          <a:p>
            <a:r>
              <a:rPr lang="zh-CN" altLang="zh-CN" sz="1200" kern="1200" dirty="0">
                <a:solidFill>
                  <a:schemeClr val="tx1"/>
                </a:solidFill>
                <a:effectLst/>
                <a:latin typeface="Times New Roman" panose="02020603050405020304" pitchFamily="18" charset="0"/>
                <a:ea typeface="宋体" panose="02010600030101010101" pitchFamily="2" charset="-122"/>
                <a:cs typeface="+mn-cs"/>
              </a:rPr>
              <a:t>但是如果在导体两端维持一个恒定</a:t>
            </a:r>
            <a:r>
              <a:rPr lang="zh-CN" altLang="en-US" sz="1200" kern="1200" dirty="0">
                <a:solidFill>
                  <a:schemeClr val="tx1"/>
                </a:solidFill>
                <a:effectLst/>
                <a:latin typeface="Times New Roman" panose="02020603050405020304" pitchFamily="18" charset="0"/>
                <a:ea typeface="宋体" panose="02010600030101010101" pitchFamily="2" charset="-122"/>
                <a:cs typeface="+mn-cs"/>
              </a:rPr>
              <a:t>不变</a:t>
            </a:r>
            <a:r>
              <a:rPr lang="zh-CN" altLang="zh-CN" sz="1200" kern="1200" dirty="0">
                <a:solidFill>
                  <a:schemeClr val="tx1"/>
                </a:solidFill>
                <a:effectLst/>
                <a:latin typeface="Times New Roman" panose="02020603050405020304" pitchFamily="18" charset="0"/>
                <a:ea typeface="宋体" panose="02010600030101010101" pitchFamily="2" charset="-122"/>
                <a:cs typeface="+mn-cs"/>
              </a:rPr>
              <a:t>的电势差，在导体内部</a:t>
            </a:r>
            <a:r>
              <a:rPr lang="zh-CN" altLang="en-US" sz="1200" kern="1200" dirty="0">
                <a:solidFill>
                  <a:schemeClr val="tx1"/>
                </a:solidFill>
                <a:effectLst/>
                <a:latin typeface="Times New Roman" panose="02020603050405020304" pitchFamily="18" charset="0"/>
                <a:ea typeface="宋体" panose="02010600030101010101" pitchFamily="2" charset="-122"/>
                <a:cs typeface="+mn-cs"/>
              </a:rPr>
              <a:t>就会</a:t>
            </a:r>
            <a:r>
              <a:rPr lang="zh-CN" altLang="zh-CN" sz="1200" kern="1200" dirty="0">
                <a:solidFill>
                  <a:schemeClr val="tx1"/>
                </a:solidFill>
                <a:effectLst/>
                <a:latin typeface="Times New Roman" panose="02020603050405020304" pitchFamily="18" charset="0"/>
                <a:ea typeface="宋体" panose="02010600030101010101" pitchFamily="2" charset="-122"/>
                <a:cs typeface="+mn-cs"/>
              </a:rPr>
              <a:t>产生一个恒定不变的电场，</a:t>
            </a:r>
            <a:r>
              <a:rPr lang="zh-CN" altLang="en-US" sz="1200" kern="1200" dirty="0">
                <a:solidFill>
                  <a:schemeClr val="tx1"/>
                </a:solidFill>
                <a:effectLst/>
                <a:latin typeface="Times New Roman" panose="02020603050405020304" pitchFamily="18" charset="0"/>
                <a:ea typeface="宋体" panose="02010600030101010101" pitchFamily="2" charset="-122"/>
                <a:cs typeface="+mn-cs"/>
              </a:rPr>
              <a:t>于是</a:t>
            </a:r>
            <a:r>
              <a:rPr lang="zh-CN" altLang="zh-CN" sz="1200" kern="1200" dirty="0">
                <a:solidFill>
                  <a:schemeClr val="tx1"/>
                </a:solidFill>
                <a:effectLst/>
                <a:latin typeface="Times New Roman" panose="02020603050405020304" pitchFamily="18" charset="0"/>
                <a:ea typeface="宋体" panose="02010600030101010101" pitchFamily="2" charset="-122"/>
                <a:cs typeface="+mn-cs"/>
              </a:rPr>
              <a:t>导体内的自由电荷</a:t>
            </a:r>
            <a:r>
              <a:rPr lang="zh-CN" altLang="en-US" sz="1200" kern="1200" dirty="0">
                <a:solidFill>
                  <a:schemeClr val="tx1"/>
                </a:solidFill>
                <a:effectLst/>
                <a:latin typeface="Times New Roman" panose="02020603050405020304" pitchFamily="18" charset="0"/>
                <a:ea typeface="宋体" panose="02010600030101010101" pitchFamily="2" charset="-122"/>
                <a:cs typeface="+mn-cs"/>
              </a:rPr>
              <a:t>就会在电场的作用下</a:t>
            </a:r>
            <a:r>
              <a:rPr lang="zh-CN" altLang="zh-CN" sz="1200" kern="1200" dirty="0">
                <a:solidFill>
                  <a:schemeClr val="tx1"/>
                </a:solidFill>
                <a:effectLst/>
                <a:latin typeface="Times New Roman" panose="02020603050405020304" pitchFamily="18" charset="0"/>
                <a:ea typeface="宋体" panose="02010600030101010101" pitchFamily="2" charset="-122"/>
                <a:cs typeface="+mn-cs"/>
              </a:rPr>
              <a:t>做定向运动而形成电流。</a:t>
            </a:r>
            <a:endParaRPr lang="en-US" altLang="zh-CN" sz="1200" kern="1200" dirty="0">
              <a:solidFill>
                <a:schemeClr val="tx1"/>
              </a:solidFill>
              <a:effectLst/>
              <a:latin typeface="Times New Roman" panose="02020603050405020304" pitchFamily="18" charset="0"/>
              <a:ea typeface="宋体" panose="02010600030101010101" pitchFamily="2" charset="-122"/>
              <a:cs typeface="+mn-cs"/>
            </a:endParaRPr>
          </a:p>
          <a:p>
            <a:endParaRPr lang="en-US" altLang="zh-CN" sz="1200" kern="1200" dirty="0">
              <a:solidFill>
                <a:schemeClr val="tx1"/>
              </a:solidFill>
              <a:effectLst/>
              <a:latin typeface="Times New Roman" panose="02020603050405020304" pitchFamily="18" charset="0"/>
              <a:ea typeface="宋体" panose="02010600030101010101" pitchFamily="2" charset="-122"/>
              <a:cs typeface="+mn-cs"/>
            </a:endParaRPr>
          </a:p>
          <a:p>
            <a:r>
              <a:rPr lang="zh-CN" altLang="en-US" sz="1200" kern="1200" dirty="0">
                <a:solidFill>
                  <a:schemeClr val="tx1"/>
                </a:solidFill>
                <a:effectLst/>
                <a:latin typeface="Times New Roman" panose="02020603050405020304" pitchFamily="18" charset="0"/>
                <a:ea typeface="宋体" panose="02010600030101010101" pitchFamily="2" charset="-122"/>
                <a:cs typeface="+mn-cs"/>
              </a:rPr>
              <a:t>形成电流的运动电荷称为称为载流子，</a:t>
            </a:r>
            <a:r>
              <a:rPr lang="zh-CN" altLang="zh-CN" sz="1200" kern="1200" dirty="0">
                <a:solidFill>
                  <a:schemeClr val="tx1"/>
                </a:solidFill>
                <a:effectLst/>
                <a:latin typeface="Times New Roman" panose="02020603050405020304" pitchFamily="18" charset="0"/>
                <a:ea typeface="宋体" panose="02010600030101010101" pitchFamily="2" charset="-122"/>
                <a:cs typeface="+mn-cs"/>
              </a:rPr>
              <a:t>导体中的</a:t>
            </a:r>
            <a:r>
              <a:rPr lang="zh-CN" altLang="en-US" sz="1200" kern="1200" dirty="0">
                <a:solidFill>
                  <a:schemeClr val="tx1"/>
                </a:solidFill>
                <a:effectLst/>
                <a:latin typeface="Times New Roman" panose="02020603050405020304" pitchFamily="18" charset="0"/>
                <a:ea typeface="宋体" panose="02010600030101010101" pitchFamily="2" charset="-122"/>
                <a:cs typeface="+mn-cs"/>
              </a:rPr>
              <a:t>载流子既</a:t>
            </a:r>
            <a:r>
              <a:rPr lang="zh-CN" altLang="zh-CN" sz="1200" kern="1200" dirty="0">
                <a:solidFill>
                  <a:schemeClr val="tx1"/>
                </a:solidFill>
                <a:effectLst/>
                <a:latin typeface="Times New Roman" panose="02020603050405020304" pitchFamily="18" charset="0"/>
                <a:ea typeface="宋体" panose="02010600030101010101" pitchFamily="2" charset="-122"/>
                <a:cs typeface="+mn-cs"/>
              </a:rPr>
              <a:t>可以是自由电子、</a:t>
            </a:r>
            <a:r>
              <a:rPr lang="zh-CN" altLang="en-US" sz="1200" kern="1200" dirty="0">
                <a:solidFill>
                  <a:schemeClr val="tx1"/>
                </a:solidFill>
                <a:effectLst/>
                <a:latin typeface="Times New Roman" panose="02020603050405020304" pitchFamily="18" charset="0"/>
                <a:ea typeface="宋体" panose="02010600030101010101" pitchFamily="2" charset="-122"/>
                <a:cs typeface="+mn-cs"/>
              </a:rPr>
              <a:t>也可以是</a:t>
            </a:r>
            <a:r>
              <a:rPr lang="zh-CN" altLang="zh-CN" sz="1200" kern="1200" dirty="0">
                <a:solidFill>
                  <a:schemeClr val="tx1"/>
                </a:solidFill>
                <a:effectLst/>
                <a:latin typeface="Times New Roman" panose="02020603050405020304" pitchFamily="18" charset="0"/>
                <a:ea typeface="宋体" panose="02010600030101010101" pitchFamily="2" charset="-122"/>
                <a:cs typeface="+mn-cs"/>
              </a:rPr>
              <a:t>正离子或负离子</a:t>
            </a:r>
            <a:r>
              <a:rPr lang="zh-CN" altLang="en-US" sz="1200" kern="1200" dirty="0">
                <a:solidFill>
                  <a:schemeClr val="tx1"/>
                </a:solidFill>
                <a:effectLst/>
                <a:latin typeface="Times New Roman" panose="02020603050405020304" pitchFamily="18" charset="0"/>
                <a:ea typeface="宋体" panose="02010600030101010101" pitchFamily="2" charset="-122"/>
                <a:cs typeface="+mn-cs"/>
              </a:rPr>
              <a:t>。</a:t>
            </a:r>
            <a:endParaRPr lang="en-US" altLang="zh-CN" sz="1200" kern="1200" dirty="0">
              <a:solidFill>
                <a:schemeClr val="tx1"/>
              </a:solidFill>
              <a:effectLst/>
              <a:latin typeface="Times New Roman" panose="02020603050405020304" pitchFamily="18" charset="0"/>
              <a:ea typeface="宋体" panose="02010600030101010101" pitchFamily="2" charset="-122"/>
              <a:cs typeface="+mn-cs"/>
            </a:endParaRPr>
          </a:p>
          <a:p>
            <a:endParaRPr lang="en-US" altLang="zh-CN" sz="1200" kern="1200" dirty="0">
              <a:solidFill>
                <a:schemeClr val="tx1"/>
              </a:solidFill>
              <a:effectLst/>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Times New Roman" panose="02020603050405020304" pitchFamily="18" charset="0"/>
                <a:ea typeface="宋体" panose="02010600030101010101" pitchFamily="2" charset="-122"/>
                <a:cs typeface="+mn-cs"/>
              </a:rPr>
              <a:t>我们把导体中载流子的定向运动所形成的电流</a:t>
            </a:r>
            <a:r>
              <a:rPr lang="zh-CN" altLang="zh-CN" sz="1200" kern="1200" dirty="0">
                <a:solidFill>
                  <a:schemeClr val="tx1"/>
                </a:solidFill>
                <a:effectLst/>
                <a:latin typeface="Times New Roman" panose="02020603050405020304" pitchFamily="18" charset="0"/>
                <a:ea typeface="宋体" panose="02010600030101010101" pitchFamily="2" charset="-122"/>
                <a:cs typeface="+mn-cs"/>
              </a:rPr>
              <a:t>称为</a:t>
            </a:r>
            <a:r>
              <a:rPr lang="zh-CN" altLang="zh-CN" sz="1200" b="1" kern="1200" dirty="0">
                <a:solidFill>
                  <a:schemeClr val="tx1"/>
                </a:solidFill>
                <a:effectLst/>
                <a:latin typeface="Times New Roman" panose="02020603050405020304" pitchFamily="18" charset="0"/>
                <a:ea typeface="宋体" panose="02010600030101010101" pitchFamily="2" charset="-122"/>
                <a:cs typeface="+mn-cs"/>
              </a:rPr>
              <a:t>传导电流</a:t>
            </a:r>
            <a:r>
              <a:rPr lang="zh-CN" altLang="zh-CN" sz="1200" kern="1200" dirty="0">
                <a:solidFill>
                  <a:schemeClr val="tx1"/>
                </a:solidFill>
                <a:effectLst/>
                <a:latin typeface="Times New Roman" panose="02020603050405020304" pitchFamily="18" charset="0"/>
                <a:ea typeface="宋体" panose="02010600030101010101" pitchFamily="2" charset="-122"/>
                <a:cs typeface="+mn-cs"/>
              </a:rPr>
              <a:t>。</a:t>
            </a:r>
            <a:endParaRPr lang="en-US" altLang="zh-CN" sz="1200" kern="1200" dirty="0">
              <a:solidFill>
                <a:schemeClr val="tx1"/>
              </a:solidFill>
              <a:effectLst/>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Times New Roman" panose="02020603050405020304" pitchFamily="18" charset="0"/>
                <a:ea typeface="宋体" panose="02010600030101010101" pitchFamily="2" charset="-122"/>
                <a:cs typeface="+mn-cs"/>
              </a:rPr>
              <a:t>除传导电流之外，还有一种电流是由</a:t>
            </a:r>
            <a:r>
              <a:rPr lang="zh-CN" altLang="zh-CN" sz="1200" kern="1200" dirty="0">
                <a:solidFill>
                  <a:schemeClr val="tx1"/>
                </a:solidFill>
                <a:effectLst/>
                <a:latin typeface="Times New Roman" panose="02020603050405020304" pitchFamily="18" charset="0"/>
                <a:ea typeface="宋体" panose="02010600030101010101" pitchFamily="2" charset="-122"/>
                <a:cs typeface="+mn-cs"/>
              </a:rPr>
              <a:t>带电体</a:t>
            </a:r>
            <a:r>
              <a:rPr lang="zh-CN" altLang="en-US" sz="1200" kern="1200" dirty="0">
                <a:solidFill>
                  <a:schemeClr val="tx1"/>
                </a:solidFill>
                <a:effectLst/>
                <a:latin typeface="Times New Roman" panose="02020603050405020304" pitchFamily="18" charset="0"/>
                <a:ea typeface="宋体" panose="02010600030101010101" pitchFamily="2" charset="-122"/>
                <a:cs typeface="+mn-cs"/>
              </a:rPr>
              <a:t>的</a:t>
            </a:r>
            <a:r>
              <a:rPr lang="zh-CN" altLang="zh-CN" sz="1200" kern="1200" dirty="0">
                <a:solidFill>
                  <a:schemeClr val="tx1"/>
                </a:solidFill>
                <a:effectLst/>
                <a:latin typeface="Times New Roman" panose="02020603050405020304" pitchFamily="18" charset="0"/>
                <a:ea typeface="宋体" panose="02010600030101010101" pitchFamily="2" charset="-122"/>
                <a:cs typeface="+mn-cs"/>
              </a:rPr>
              <a:t>机械运动</a:t>
            </a:r>
            <a:r>
              <a:rPr lang="zh-CN" altLang="en-US" sz="1200" kern="1200" dirty="0">
                <a:solidFill>
                  <a:schemeClr val="tx1"/>
                </a:solidFill>
                <a:effectLst/>
                <a:latin typeface="Times New Roman" panose="02020603050405020304" pitchFamily="18" charset="0"/>
                <a:ea typeface="宋体" panose="02010600030101010101" pitchFamily="2" charset="-122"/>
                <a:cs typeface="+mn-cs"/>
              </a:rPr>
              <a:t>所形成的，例如一个带电圆环绕其垂直中心轴做圆周运动时，或者是一个点电荷做圆周运动</a:t>
            </a:r>
            <a:r>
              <a:rPr lang="zh-CN" altLang="zh-CN" sz="1200" kern="1200" dirty="0">
                <a:solidFill>
                  <a:schemeClr val="tx1"/>
                </a:solidFill>
                <a:effectLst/>
                <a:latin typeface="Times New Roman" panose="02020603050405020304" pitchFamily="18" charset="0"/>
                <a:ea typeface="宋体" panose="02010600030101010101" pitchFamily="2" charset="-122"/>
                <a:cs typeface="+mn-cs"/>
              </a:rPr>
              <a:t>时</a:t>
            </a:r>
            <a:r>
              <a:rPr lang="zh-CN" altLang="en-US" sz="1200" kern="1200" dirty="0">
                <a:solidFill>
                  <a:schemeClr val="tx1"/>
                </a:solidFill>
                <a:effectLst/>
                <a:latin typeface="Times New Roman" panose="02020603050405020304" pitchFamily="18" charset="0"/>
                <a:ea typeface="宋体" panose="02010600030101010101" pitchFamily="2" charset="-122"/>
                <a:cs typeface="+mn-cs"/>
              </a:rPr>
              <a:t>都</a:t>
            </a:r>
            <a:r>
              <a:rPr lang="zh-CN" altLang="zh-CN" sz="1200" kern="1200" dirty="0">
                <a:solidFill>
                  <a:schemeClr val="tx1"/>
                </a:solidFill>
                <a:effectLst/>
                <a:latin typeface="Times New Roman" panose="02020603050405020304" pitchFamily="18" charset="0"/>
                <a:ea typeface="宋体" panose="02010600030101010101" pitchFamily="2" charset="-122"/>
                <a:cs typeface="+mn-cs"/>
              </a:rPr>
              <a:t>能形成电流</a:t>
            </a:r>
            <a:r>
              <a:rPr lang="zh-CN" altLang="en-US" sz="1200" kern="1200" dirty="0">
                <a:solidFill>
                  <a:schemeClr val="tx1"/>
                </a:solidFill>
                <a:effectLst/>
                <a:latin typeface="Times New Roman" panose="02020603050405020304" pitchFamily="18" charset="0"/>
                <a:ea typeface="宋体" panose="02010600030101010101" pitchFamily="2" charset="-122"/>
                <a:cs typeface="+mn-cs"/>
              </a:rPr>
              <a:t>，我们把这种由带电体的机械运动形成的电流</a:t>
            </a:r>
            <a:r>
              <a:rPr lang="zh-CN" altLang="zh-CN" sz="1200" kern="1200" dirty="0">
                <a:solidFill>
                  <a:schemeClr val="tx1"/>
                </a:solidFill>
                <a:effectLst/>
                <a:latin typeface="Times New Roman" panose="02020603050405020304" pitchFamily="18" charset="0"/>
                <a:ea typeface="宋体" panose="02010600030101010101" pitchFamily="2" charset="-122"/>
                <a:cs typeface="+mn-cs"/>
              </a:rPr>
              <a:t>称为</a:t>
            </a:r>
            <a:r>
              <a:rPr lang="zh-CN" altLang="zh-CN" sz="1200" b="1" kern="1200" dirty="0">
                <a:solidFill>
                  <a:schemeClr val="tx1"/>
                </a:solidFill>
                <a:effectLst/>
                <a:latin typeface="Times New Roman" panose="02020603050405020304" pitchFamily="18" charset="0"/>
                <a:ea typeface="宋体" panose="02010600030101010101" pitchFamily="2" charset="-122"/>
                <a:cs typeface="+mn-cs"/>
              </a:rPr>
              <a:t>运流电流</a:t>
            </a:r>
            <a:r>
              <a:rPr lang="zh-CN" altLang="zh-CN" sz="1200" kern="1200" dirty="0">
                <a:solidFill>
                  <a:schemeClr val="tx1"/>
                </a:solidFill>
                <a:effectLst/>
                <a:latin typeface="Times New Roman" panose="02020603050405020304" pitchFamily="18" charset="0"/>
                <a:ea typeface="宋体" panose="02010600030101010101" pitchFamily="2" charset="-122"/>
                <a:cs typeface="+mn-cs"/>
              </a:rPr>
              <a:t>。</a:t>
            </a:r>
            <a:r>
              <a:rPr lang="zh-CN" altLang="en-US" sz="1200" kern="1200" dirty="0">
                <a:solidFill>
                  <a:schemeClr val="tx1"/>
                </a:solidFill>
                <a:effectLst/>
                <a:latin typeface="Times New Roman" panose="02020603050405020304" pitchFamily="18" charset="0"/>
                <a:ea typeface="宋体" panose="02010600030101010101" pitchFamily="2" charset="-122"/>
                <a:cs typeface="+mn-cs"/>
              </a:rPr>
              <a:t>这两种电流尽管形成的原因不同，但是他们将以相同的规律激发磁场。</a:t>
            </a:r>
            <a:endParaRPr lang="en-US" altLang="zh-CN" sz="1200" kern="1200" dirty="0">
              <a:solidFill>
                <a:schemeClr val="tx1"/>
              </a:solidFill>
              <a:effectLst/>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Times New Roman" panose="02020603050405020304" pitchFamily="18" charset="0"/>
              <a:ea typeface="宋体" panose="02010600030101010101" pitchFamily="2" charset="-122"/>
              <a:cs typeface="+mn-cs"/>
            </a:endParaRPr>
          </a:p>
          <a:p>
            <a:r>
              <a:rPr lang="zh-CN" altLang="zh-CN" sz="1200" kern="1200" dirty="0">
                <a:solidFill>
                  <a:schemeClr val="tx1"/>
                </a:solidFill>
                <a:effectLst/>
                <a:latin typeface="Times New Roman" panose="02020603050405020304" pitchFamily="18" charset="0"/>
                <a:ea typeface="宋体" panose="02010600030101010101" pitchFamily="2" charset="-122"/>
                <a:cs typeface="+mn-cs"/>
              </a:rPr>
              <a:t>习惯上，我们把正电荷的定向漂移方向，规定为电流的方向。</a:t>
            </a:r>
          </a:p>
          <a:p>
            <a:r>
              <a:rPr lang="zh-CN" altLang="zh-CN" sz="1200" kern="1200" dirty="0">
                <a:solidFill>
                  <a:schemeClr val="tx1"/>
                </a:solidFill>
                <a:effectLst/>
                <a:latin typeface="Times New Roman" panose="02020603050405020304" pitchFamily="18" charset="0"/>
                <a:ea typeface="宋体" panose="02010600030101010101" pitchFamily="2" charset="-122"/>
                <a:cs typeface="+mn-cs"/>
              </a:rPr>
              <a:t>在金属导体中，参与导电的载流子是自由电子，由于电子带负电，所以金属导体中自由电子的定向漂移方向与电流方向相反。</a:t>
            </a:r>
            <a:endParaRPr lang="zh-CN" altLang="en-US" dirty="0"/>
          </a:p>
        </p:txBody>
      </p:sp>
    </p:spTree>
    <p:extLst>
      <p:ext uri="{BB962C8B-B14F-4D97-AF65-F5344CB8AC3E}">
        <p14:creationId xmlns:p14="http://schemas.microsoft.com/office/powerpoint/2010/main" val="10706554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58</a:t>
            </a:fld>
            <a:endParaRPr lang="en-US" altLang="zh-CN" sz="2400" dirty="0"/>
          </a:p>
        </p:txBody>
      </p:sp>
      <p:sp>
        <p:nvSpPr>
          <p:cNvPr id="142339" name="Rectangle 2"/>
          <p:cNvSpPr>
            <a:spLocks noGrp="1" noRot="1" noChangeAspect="1" noTextEdit="1"/>
          </p:cNvSpPr>
          <p:nvPr>
            <p:ph type="sldImg"/>
          </p:nvPr>
        </p:nvSpPr>
        <p:spPr>
          <a:ln/>
        </p:spPr>
      </p:sp>
      <p:sp>
        <p:nvSpPr>
          <p:cNvPr id="142340" name="Rectangle 3"/>
          <p:cNvSpPr>
            <a:spLocks noGrp="1"/>
          </p:cNvSpPr>
          <p:nvPr>
            <p:ph type="body"/>
          </p:nvPr>
        </p:nvSpPr>
        <p:spPr>
          <a:ln/>
        </p:spPr>
        <p:txBody>
          <a:bodyPr wrap="square" lIns="91440" tIns="45720" rIns="91440" bIns="45720" anchor="t"/>
          <a:lstStyle/>
          <a:p>
            <a:pPr lvl="0" eaLnBrk="1" hangingPunct="1"/>
            <a:r>
              <a:rPr lang="zh-CN" altLang="en-US" dirty="0"/>
              <a:t>接下来，我们来介绍磁通量的概念。</a:t>
            </a:r>
            <a:endParaRPr lang="en-US" altLang="zh-CN" dirty="0"/>
          </a:p>
          <a:p>
            <a:pPr lvl="0" eaLnBrk="1" hangingPunct="1"/>
            <a:r>
              <a:rPr lang="zh-CN" altLang="en-US" dirty="0"/>
              <a:t>实际上磁通量的概念我们在中学物理中就已经学过了，在电学里我们还学习了电通量，在本章的第一讲中，我们还学习了电流密度 </a:t>
            </a:r>
            <a:r>
              <a:rPr lang="en-US" altLang="zh-CN" dirty="0"/>
              <a:t>J </a:t>
            </a:r>
            <a:r>
              <a:rPr lang="zh-CN" altLang="en-US" dirty="0"/>
              <a:t>的通量。所以关于通量的概念我们并不陌生。</a:t>
            </a:r>
            <a:endParaRPr lang="en-US" altLang="zh-CN" dirty="0"/>
          </a:p>
          <a:p>
            <a:pPr lvl="0" eaLnBrk="1" hangingPunct="1"/>
            <a:r>
              <a:rPr lang="zh-CN" altLang="en-US" dirty="0"/>
              <a:t>所谓磁通量，形象地来说，就是磁场中通过某个曲面的磁感线的根数，通常用符号</a:t>
            </a:r>
            <a:r>
              <a:rPr lang="el-GR" altLang="zh-CN" dirty="0"/>
              <a:t>Φ</a:t>
            </a:r>
            <a:r>
              <a:rPr lang="en-US" altLang="zh-CN" dirty="0"/>
              <a:t>m</a:t>
            </a:r>
            <a:r>
              <a:rPr lang="zh-CN" altLang="en-US" dirty="0"/>
              <a:t>来表示，在一般情况下，其下标</a:t>
            </a:r>
            <a:r>
              <a:rPr lang="en-US" altLang="zh-CN" dirty="0"/>
              <a:t>m</a:t>
            </a:r>
            <a:r>
              <a:rPr lang="zh-CN" altLang="en-US" dirty="0"/>
              <a:t>可以忽略不写。</a:t>
            </a:r>
            <a:endParaRPr lang="en-US" altLang="zh-CN" dirty="0"/>
          </a:p>
          <a:p>
            <a:pPr lvl="0" eaLnBrk="1" hangingPunct="1"/>
            <a:r>
              <a:rPr lang="zh-CN" altLang="en-US" dirty="0"/>
              <a:t>在高中物理中，我们已经学过：在均匀磁场中，如果一个面积为</a:t>
            </a:r>
            <a:r>
              <a:rPr lang="en-US" altLang="zh-CN" dirty="0"/>
              <a:t>S</a:t>
            </a:r>
            <a:r>
              <a:rPr lang="zh-CN" altLang="en-US" dirty="0"/>
              <a:t>的平面，其法线方向与磁场方向之间的夹角为</a:t>
            </a:r>
            <a:r>
              <a:rPr lang="el-GR" altLang="zh-CN" i="1" dirty="0"/>
              <a:t>θ</a:t>
            </a:r>
            <a:r>
              <a:rPr lang="zh-CN" altLang="en-US" dirty="0"/>
              <a:t>，则通过该平面的磁通量为</a:t>
            </a:r>
            <a:r>
              <a:rPr lang="el-GR" altLang="zh-CN" i="1" dirty="0"/>
              <a:t>Φ</a:t>
            </a:r>
            <a:r>
              <a:rPr lang="en-US" altLang="zh-CN" i="1" dirty="0"/>
              <a:t> </a:t>
            </a:r>
            <a:r>
              <a:rPr lang="en-US" altLang="zh-CN" dirty="0"/>
              <a:t>= </a:t>
            </a:r>
            <a:r>
              <a:rPr lang="en-US" altLang="zh-CN" i="1" dirty="0"/>
              <a:t>BS </a:t>
            </a:r>
            <a:r>
              <a:rPr lang="en-US" altLang="zh-CN" dirty="0"/>
              <a:t>cos</a:t>
            </a:r>
            <a:r>
              <a:rPr lang="el-GR" altLang="zh-CN" i="1" dirty="0"/>
              <a:t>θ</a:t>
            </a:r>
            <a:r>
              <a:rPr lang="en-US" altLang="zh-CN" i="1" dirty="0"/>
              <a:t> </a:t>
            </a:r>
            <a:r>
              <a:rPr lang="zh-CN" altLang="en-US" dirty="0"/>
              <a:t>，还可以写成</a:t>
            </a:r>
            <a:r>
              <a:rPr lang="en-US" altLang="zh-CN" dirty="0"/>
              <a:t>B</a:t>
            </a:r>
            <a:r>
              <a:rPr lang="zh-CN" altLang="en-US" dirty="0"/>
              <a:t>矢量与面积矢量</a:t>
            </a:r>
            <a:r>
              <a:rPr lang="en-US" altLang="zh-CN" dirty="0"/>
              <a:t>S</a:t>
            </a:r>
            <a:r>
              <a:rPr lang="zh-CN" altLang="en-US" dirty="0"/>
              <a:t>的点乘积。</a:t>
            </a:r>
            <a:endParaRPr lang="zh-CN" altLang="zh-CN" dirty="0"/>
          </a:p>
        </p:txBody>
      </p:sp>
    </p:spTree>
    <p:extLst>
      <p:ext uri="{BB962C8B-B14F-4D97-AF65-F5344CB8AC3E}">
        <p14:creationId xmlns:p14="http://schemas.microsoft.com/office/powerpoint/2010/main" val="38775397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59</a:t>
            </a:fld>
            <a:endParaRPr lang="en-US" altLang="zh-CN" sz="2400" dirty="0"/>
          </a:p>
        </p:txBody>
      </p:sp>
      <p:sp>
        <p:nvSpPr>
          <p:cNvPr id="143363" name="Rectangle 2"/>
          <p:cNvSpPr>
            <a:spLocks noGrp="1" noRot="1" noChangeAspect="1" noTextEdit="1"/>
          </p:cNvSpPr>
          <p:nvPr>
            <p:ph type="sldImg"/>
          </p:nvPr>
        </p:nvSpPr>
        <p:spPr>
          <a:ln/>
        </p:spPr>
      </p:sp>
      <p:sp>
        <p:nvSpPr>
          <p:cNvPr id="143364" name="Rectangle 3"/>
          <p:cNvSpPr>
            <a:spLocks noGrp="1"/>
          </p:cNvSpPr>
          <p:nvPr>
            <p:ph type="body"/>
          </p:nvPr>
        </p:nvSpPr>
        <p:spPr>
          <a:ln/>
        </p:spPr>
        <p:txBody>
          <a:bodyPr wrap="square" lIns="91440" tIns="45720" rIns="91440" bIns="45720" anchor="t"/>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现在，我们来讨论如何来求：在任意一个非均匀磁场中，通过任意一个曲面的磁通量呢？</a:t>
            </a:r>
            <a:r>
              <a:rPr lang="zh-CN" altLang="zh-CN" sz="1200" b="0" kern="1200" dirty="0">
                <a:solidFill>
                  <a:schemeClr val="tx1"/>
                </a:solidFill>
                <a:effectLst/>
                <a:latin typeface="Times New Roman" panose="02020603050405020304" pitchFamily="18" charset="0"/>
                <a:ea typeface="宋体" panose="02010600030101010101" pitchFamily="2" charset="-122"/>
                <a:cs typeface="+mn-cs"/>
              </a:rPr>
              <a:t>这里，我们将采用微元法，并利用积分来求解，就如同求电通量的办法一样。</a:t>
            </a:r>
            <a:endParaRPr lang="en-US" altLang="zh-CN" b="0" dirty="0"/>
          </a:p>
          <a:p>
            <a:pPr lvl="0" eaLnBrk="1" hangingPunct="1"/>
            <a:r>
              <a:rPr lang="zh-CN" altLang="en-US" dirty="0"/>
              <a:t>首先，我们将整个曲面看成是由无限多个微小的面元组成的集合。我们任意取一个面积为</a:t>
            </a:r>
            <a:r>
              <a:rPr lang="en-US" altLang="zh-CN" dirty="0" err="1"/>
              <a:t>dS</a:t>
            </a:r>
            <a:r>
              <a:rPr lang="zh-CN" altLang="en-US" dirty="0"/>
              <a:t>的面积元，则通过该面积元的磁通量为</a:t>
            </a:r>
            <a:endParaRPr lang="zh-CN" altLang="zh-CN" dirty="0"/>
          </a:p>
        </p:txBody>
      </p:sp>
    </p:spTree>
    <p:extLst>
      <p:ext uri="{BB962C8B-B14F-4D97-AF65-F5344CB8AC3E}">
        <p14:creationId xmlns:p14="http://schemas.microsoft.com/office/powerpoint/2010/main" val="20377573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60</a:t>
            </a:fld>
            <a:endParaRPr lang="en-US" altLang="zh-CN" sz="2400" dirty="0"/>
          </a:p>
        </p:txBody>
      </p:sp>
      <p:sp>
        <p:nvSpPr>
          <p:cNvPr id="144387" name="Rectangle 2"/>
          <p:cNvSpPr>
            <a:spLocks noGrp="1" noRot="1" noChangeAspect="1" noTextEdit="1"/>
          </p:cNvSpPr>
          <p:nvPr>
            <p:ph type="sldImg"/>
          </p:nvPr>
        </p:nvSpPr>
        <p:spPr>
          <a:ln/>
        </p:spPr>
      </p:sp>
      <p:sp>
        <p:nvSpPr>
          <p:cNvPr id="144388" name="Rectangle 3"/>
          <p:cNvSpPr>
            <a:spLocks noGrp="1"/>
          </p:cNvSpPr>
          <p:nvPr>
            <p:ph type="body"/>
          </p:nvPr>
        </p:nvSpPr>
        <p:spPr>
          <a:ln/>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62</a:t>
            </a:fld>
            <a:endParaRPr lang="en-US" altLang="zh-CN" sz="2400" dirty="0"/>
          </a:p>
        </p:txBody>
      </p:sp>
      <p:sp>
        <p:nvSpPr>
          <p:cNvPr id="182275" name="Rectangle 2"/>
          <p:cNvSpPr>
            <a:spLocks noGrp="1" noRot="1" noChangeAspect="1" noTextEdit="1"/>
          </p:cNvSpPr>
          <p:nvPr>
            <p:ph type="sldImg"/>
          </p:nvPr>
        </p:nvSpPr>
        <p:spPr>
          <a:ln/>
        </p:spPr>
      </p:sp>
      <p:sp>
        <p:nvSpPr>
          <p:cNvPr id="182276" name="Rectangle 3"/>
          <p:cNvSpPr>
            <a:spLocks noGrp="1"/>
          </p:cNvSpPr>
          <p:nvPr>
            <p:ph type="body"/>
          </p:nvPr>
        </p:nvSpPr>
        <p:spPr>
          <a:ln/>
        </p:spPr>
        <p:txBody>
          <a:bodyPr wrap="square" lIns="91440" tIns="45720" rIns="91440" bIns="45720" anchor="t"/>
          <a:lstStyle/>
          <a:p>
            <a:pPr lvl="0" eaLnBrk="1" hangingPunct="1"/>
            <a:endParaRPr lang="zh-CN" altLang="zh-CN" dirty="0"/>
          </a:p>
        </p:txBody>
      </p:sp>
    </p:spTree>
    <p:extLst>
      <p:ext uri="{BB962C8B-B14F-4D97-AF65-F5344CB8AC3E}">
        <p14:creationId xmlns:p14="http://schemas.microsoft.com/office/powerpoint/2010/main" val="3472050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64</a:t>
            </a:fld>
            <a:endParaRPr lang="en-US" altLang="zh-CN" sz="2400" dirty="0"/>
          </a:p>
        </p:txBody>
      </p:sp>
      <p:sp>
        <p:nvSpPr>
          <p:cNvPr id="145411" name="Rectangle 2"/>
          <p:cNvSpPr>
            <a:spLocks noGrp="1" noRot="1" noChangeAspect="1" noTextEdit="1"/>
          </p:cNvSpPr>
          <p:nvPr>
            <p:ph type="sldImg"/>
          </p:nvPr>
        </p:nvSpPr>
        <p:spPr>
          <a:ln/>
        </p:spPr>
      </p:sp>
      <p:sp>
        <p:nvSpPr>
          <p:cNvPr id="145412" name="Rectangle 3"/>
          <p:cNvSpPr>
            <a:spLocks noGrp="1"/>
          </p:cNvSpPr>
          <p:nvPr>
            <p:ph type="body"/>
          </p:nvPr>
        </p:nvSpPr>
        <p:spPr>
          <a:ln/>
        </p:spPr>
        <p:txBody>
          <a:bodyPr wrap="square" lIns="91440" tIns="45720" rIns="91440" bIns="45720" anchor="t"/>
          <a:lstStyle/>
          <a:p>
            <a:pPr lvl="0" eaLnBrk="1" hangingPunct="1"/>
            <a:endParaRPr lang="zh-CN" altLang="zh-CN" dirty="0"/>
          </a:p>
        </p:txBody>
      </p:sp>
    </p:spTree>
    <p:extLst>
      <p:ext uri="{BB962C8B-B14F-4D97-AF65-F5344CB8AC3E}">
        <p14:creationId xmlns:p14="http://schemas.microsoft.com/office/powerpoint/2010/main" val="6116973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65</a:t>
            </a:fld>
            <a:endParaRPr lang="en-US" altLang="zh-CN" sz="2400" dirty="0"/>
          </a:p>
        </p:txBody>
      </p:sp>
      <p:sp>
        <p:nvSpPr>
          <p:cNvPr id="146435" name="Rectangle 2"/>
          <p:cNvSpPr>
            <a:spLocks noGrp="1" noRot="1" noChangeAspect="1" noTextEdit="1"/>
          </p:cNvSpPr>
          <p:nvPr>
            <p:ph type="sldImg"/>
          </p:nvPr>
        </p:nvSpPr>
        <p:spPr>
          <a:ln/>
        </p:spPr>
      </p:sp>
      <p:sp>
        <p:nvSpPr>
          <p:cNvPr id="146436" name="Rectangle 3"/>
          <p:cNvSpPr>
            <a:spLocks noGrp="1"/>
          </p:cNvSpPr>
          <p:nvPr>
            <p:ph type="body"/>
          </p:nvPr>
        </p:nvSpPr>
        <p:spPr>
          <a:ln/>
        </p:spPr>
        <p:txBody>
          <a:bodyPr wrap="square" lIns="91440" tIns="45720" rIns="91440" bIns="45720" anchor="t"/>
          <a:lstStyle/>
          <a:p>
            <a:pPr lvl="0" eaLnBrk="1" hangingPunct="1"/>
            <a:endParaRPr lang="zh-CN" altLang="zh-CN" dirty="0"/>
          </a:p>
        </p:txBody>
      </p:sp>
    </p:spTree>
    <p:extLst>
      <p:ext uri="{BB962C8B-B14F-4D97-AF65-F5344CB8AC3E}">
        <p14:creationId xmlns:p14="http://schemas.microsoft.com/office/powerpoint/2010/main" val="2007778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67</a:t>
            </a:fld>
            <a:endParaRPr lang="en-US" altLang="zh-CN" sz="2400" dirty="0"/>
          </a:p>
        </p:txBody>
      </p:sp>
      <p:sp>
        <p:nvSpPr>
          <p:cNvPr id="147459" name="Rectangle 2"/>
          <p:cNvSpPr>
            <a:spLocks noGrp="1" noRot="1" noChangeAspect="1" noTextEdit="1"/>
          </p:cNvSpPr>
          <p:nvPr>
            <p:ph type="sldImg"/>
          </p:nvPr>
        </p:nvSpPr>
        <p:spPr>
          <a:ln/>
        </p:spPr>
      </p:sp>
      <p:sp>
        <p:nvSpPr>
          <p:cNvPr id="147460" name="Rectangle 3"/>
          <p:cNvSpPr>
            <a:spLocks noGrp="1"/>
          </p:cNvSpPr>
          <p:nvPr>
            <p:ph type="body"/>
          </p:nvPr>
        </p:nvSpPr>
        <p:spPr>
          <a:ln/>
        </p:spPr>
        <p:txBody>
          <a:bodyPr wrap="square" lIns="91440" tIns="45720" rIns="91440" bIns="45720" anchor="t"/>
          <a:lstStyle/>
          <a:p>
            <a:pPr lvl="0" eaLnBrk="1" hangingPunct="1"/>
            <a:endParaRPr lang="zh-CN" altLang="zh-CN" dirty="0"/>
          </a:p>
        </p:txBody>
      </p:sp>
    </p:spTree>
    <p:extLst>
      <p:ext uri="{BB962C8B-B14F-4D97-AF65-F5344CB8AC3E}">
        <p14:creationId xmlns:p14="http://schemas.microsoft.com/office/powerpoint/2010/main" val="17987326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68</a:t>
            </a:fld>
            <a:endParaRPr lang="en-US" altLang="zh-CN" sz="2400" dirty="0"/>
          </a:p>
        </p:txBody>
      </p:sp>
      <p:sp>
        <p:nvSpPr>
          <p:cNvPr id="147459" name="Rectangle 2"/>
          <p:cNvSpPr>
            <a:spLocks noGrp="1" noRot="1" noChangeAspect="1" noTextEdit="1"/>
          </p:cNvSpPr>
          <p:nvPr>
            <p:ph type="sldImg"/>
          </p:nvPr>
        </p:nvSpPr>
        <p:spPr>
          <a:ln/>
        </p:spPr>
      </p:sp>
      <p:sp>
        <p:nvSpPr>
          <p:cNvPr id="147460" name="Rectangle 3"/>
          <p:cNvSpPr>
            <a:spLocks noGrp="1"/>
          </p:cNvSpPr>
          <p:nvPr>
            <p:ph type="body"/>
          </p:nvPr>
        </p:nvSpPr>
        <p:spPr>
          <a:ln/>
        </p:spPr>
        <p:txBody>
          <a:bodyPr wrap="square" lIns="91440" tIns="45720" rIns="91440" bIns="45720" anchor="t"/>
          <a:lstStyle/>
          <a:p>
            <a:pPr lvl="0" eaLnBrk="1" hangingPunct="1"/>
            <a:endParaRPr lang="zh-CN" altLang="zh-CN" dirty="0"/>
          </a:p>
        </p:txBody>
      </p:sp>
    </p:spTree>
    <p:extLst>
      <p:ext uri="{BB962C8B-B14F-4D97-AF65-F5344CB8AC3E}">
        <p14:creationId xmlns:p14="http://schemas.microsoft.com/office/powerpoint/2010/main" val="10594708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69</a:t>
            </a:fld>
            <a:endParaRPr lang="en-US" altLang="zh-CN" sz="2400" dirty="0"/>
          </a:p>
        </p:txBody>
      </p:sp>
      <p:sp>
        <p:nvSpPr>
          <p:cNvPr id="148483" name="Rectangle 2"/>
          <p:cNvSpPr>
            <a:spLocks noGrp="1" noRot="1" noChangeAspect="1" noTextEdit="1"/>
          </p:cNvSpPr>
          <p:nvPr>
            <p:ph type="sldImg"/>
          </p:nvPr>
        </p:nvSpPr>
        <p:spPr>
          <a:ln/>
        </p:spPr>
      </p:sp>
      <p:sp>
        <p:nvSpPr>
          <p:cNvPr id="148484" name="Rectangle 3"/>
          <p:cNvSpPr>
            <a:spLocks noGrp="1"/>
          </p:cNvSpPr>
          <p:nvPr>
            <p:ph type="body"/>
          </p:nvPr>
        </p:nvSpPr>
        <p:spPr>
          <a:ln/>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70</a:t>
            </a:fld>
            <a:endParaRPr lang="en-US" altLang="zh-CN" sz="2400" dirty="0"/>
          </a:p>
        </p:txBody>
      </p:sp>
      <p:sp>
        <p:nvSpPr>
          <p:cNvPr id="182275" name="Rectangle 2"/>
          <p:cNvSpPr>
            <a:spLocks noGrp="1" noRot="1" noChangeAspect="1" noTextEdit="1"/>
          </p:cNvSpPr>
          <p:nvPr>
            <p:ph type="sldImg"/>
          </p:nvPr>
        </p:nvSpPr>
        <p:spPr>
          <a:ln/>
        </p:spPr>
      </p:sp>
      <p:sp>
        <p:nvSpPr>
          <p:cNvPr id="182276" name="Rectangle 3"/>
          <p:cNvSpPr>
            <a:spLocks noGrp="1"/>
          </p:cNvSpPr>
          <p:nvPr>
            <p:ph type="body"/>
          </p:nvPr>
        </p:nvSpPr>
        <p:spPr>
          <a:ln/>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Times New Roman" panose="02020603050405020304" pitchFamily="18" charset="0"/>
                <a:ea typeface="宋体" panose="02010600030101010101" pitchFamily="2" charset="-122"/>
                <a:cs typeface="+mn-cs"/>
              </a:rPr>
              <a:t>长度（米）、质量（千克）、时间（秒）、电流（安培）、热力学温度（开尔文）、物质的量（摩尔）和发光强度（坎德拉）</a:t>
            </a:r>
            <a:endParaRPr lang="zh-CN" altLang="en-US" u="sng" dirty="0"/>
          </a:p>
        </p:txBody>
      </p:sp>
    </p:spTree>
    <p:extLst>
      <p:ext uri="{BB962C8B-B14F-4D97-AF65-F5344CB8AC3E}">
        <p14:creationId xmlns:p14="http://schemas.microsoft.com/office/powerpoint/2010/main" val="4198636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52622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从教室离开的学生 </a:t>
            </a:r>
            <a:r>
              <a:rPr kumimoji="1" lang="en-US" altLang="zh-CN" dirty="0"/>
              <a:t>=</a:t>
            </a:r>
            <a:r>
              <a:rPr kumimoji="1" lang="zh-CN" altLang="en-US" dirty="0"/>
              <a:t> 从大门出来的学生； 但，如果学生从窗户出去，就不连续了</a:t>
            </a:r>
          </a:p>
        </p:txBody>
      </p:sp>
    </p:spTree>
    <p:extLst>
      <p:ext uri="{BB962C8B-B14F-4D97-AF65-F5344CB8AC3E}">
        <p14:creationId xmlns:p14="http://schemas.microsoft.com/office/powerpoint/2010/main" val="2037764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ln/>
        </p:spPr>
      </p:sp>
      <p:sp>
        <p:nvSpPr>
          <p:cNvPr id="112643" name="备注占位符 2"/>
          <p:cNvSpPr>
            <a:spLocks noGrp="1"/>
          </p:cNvSpPr>
          <p:nvPr>
            <p:ph type="body"/>
          </p:nvPr>
        </p:nvSpPr>
        <p:spPr>
          <a:ln/>
        </p:spPr>
        <p:txBody>
          <a:bodyPr wrap="square" lIns="91440" tIns="45720" rIns="91440" bIns="45720" anchor="t"/>
          <a:lstStyle/>
          <a:p>
            <a:pPr lvl="0"/>
            <a:endParaRPr lang="zh-CN" altLang="en-US" dirty="0"/>
          </a:p>
        </p:txBody>
      </p:sp>
      <p:sp>
        <p:nvSpPr>
          <p:cNvPr id="11264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sz="2400" dirty="0"/>
              <a:t>10</a:t>
            </a:fld>
            <a:endParaRPr lang="en-US" altLang="zh-CN" sz="2400" dirty="0"/>
          </a:p>
        </p:txBody>
      </p:sp>
    </p:spTree>
    <p:extLst>
      <p:ext uri="{BB962C8B-B14F-4D97-AF65-F5344CB8AC3E}">
        <p14:creationId xmlns:p14="http://schemas.microsoft.com/office/powerpoint/2010/main" val="4024536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41233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t>‹#›</a:t>
            </a:fld>
            <a:endParaRPr lang="en-US" altLang="zh-CN" dirty="0">
              <a:latin typeface="Times New Roman" panose="02020603050405020304" pitchFamily="18"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t>‹#›</a:t>
            </a:fld>
            <a:endParaRPr lang="en-US" altLang="zh-CN" dirty="0">
              <a:latin typeface="Times New Roman" panose="02020603050405020304"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t>‹#›</a:t>
            </a:fld>
            <a:endParaRPr lang="en-US" altLang="zh-CN" dirty="0">
              <a:latin typeface="Times New Roman" panose="02020603050405020304"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t>‹#›</a:t>
            </a:fld>
            <a:endParaRPr lang="en-US" altLang="zh-CN" dirty="0">
              <a:latin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t>‹#›</a:t>
            </a:fld>
            <a:endParaRPr lang="en-US" altLang="zh-CN" dirty="0">
              <a:latin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t>‹#›</a:t>
            </a:fld>
            <a:endParaRPr lang="en-US" altLang="zh-CN" dirty="0">
              <a:latin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t>‹#›</a:t>
            </a:fld>
            <a:endParaRPr lang="en-US" altLang="zh-CN" dirty="0">
              <a:latin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t>‹#›</a:t>
            </a:fld>
            <a:endParaRPr lang="en-US" altLang="zh-CN" dirty="0">
              <a:latin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t>‹#›</a:t>
            </a:fld>
            <a:endParaRPr lang="en-US" altLang="zh-CN" dirty="0">
              <a:latin typeface="Times New Roman" panose="02020603050405020304"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t>‹#›</a:t>
            </a:fld>
            <a:endParaRPr lang="en-US" altLang="zh-CN" dirty="0">
              <a:latin typeface="Times New Roman" panose="02020603050405020304"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t>‹#›</a:t>
            </a:fld>
            <a:endParaRPr lang="en-US" altLang="zh-CN" dirty="0">
              <a:latin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685800" y="609600"/>
            <a:ext cx="7772400" cy="1143000"/>
          </a:xfrm>
          <a:prstGeom prst="rect">
            <a:avLst/>
          </a:prstGeom>
          <a:noFill/>
          <a:ln w="9525">
            <a:noFill/>
          </a:ln>
        </p:spPr>
        <p:txBody>
          <a:bodyPr anchor="ctr"/>
          <a:lstStyle/>
          <a:p>
            <a:pPr lvl="0"/>
            <a:r>
              <a:rPr lang="zh-CN" altLang="en-US" dirty="0"/>
              <a:t>单击此处编辑母版标题样式</a:t>
            </a:r>
          </a:p>
        </p:txBody>
      </p:sp>
      <p:sp>
        <p:nvSpPr>
          <p:cNvPr id="1027" name="Rectangle 3"/>
          <p:cNvSpPr>
            <a:spLocks noGrp="1"/>
          </p:cNvSpPr>
          <p:nvPr>
            <p:ph type="body"/>
          </p:nvPr>
        </p:nvSpPr>
        <p:spPr>
          <a:xfrm>
            <a:off x="685800" y="1981200"/>
            <a:ext cx="7772400" cy="411480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kumimoji="1"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kumimoji="1"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Times New Roman" panose="02020603050405020304" pitchFamily="18" charset="0"/>
              </a:rPr>
              <a:t>‹#›</a:t>
            </a:fld>
            <a:endParaRPr lang="en-US" altLang="zh-CN"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wmf"/><Relationship Id="rId5" Type="http://schemas.openxmlformats.org/officeDocument/2006/relationships/oleObject" Target="../embeddings/oleObject13.bin"/><Relationship Id="rId4" Type="http://schemas.openxmlformats.org/officeDocument/2006/relationships/image" Target="../media/image15.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wmf"/><Relationship Id="rId5" Type="http://schemas.openxmlformats.org/officeDocument/2006/relationships/oleObject" Target="../embeddings/oleObject15.bin"/><Relationship Id="rId4" Type="http://schemas.openxmlformats.org/officeDocument/2006/relationships/image" Target="../media/image17.w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image" Target="../media/image19.wmf"/><Relationship Id="rId7" Type="http://schemas.openxmlformats.org/officeDocument/2006/relationships/image" Target="../media/image21.wmf"/><Relationship Id="rId2" Type="http://schemas.openxmlformats.org/officeDocument/2006/relationships/oleObject" Target="../embeddings/oleObject16.bin"/><Relationship Id="rId1" Type="http://schemas.openxmlformats.org/officeDocument/2006/relationships/slideLayout" Target="../slideLayouts/slideLayout7.xml"/><Relationship Id="rId6" Type="http://schemas.openxmlformats.org/officeDocument/2006/relationships/oleObject" Target="../embeddings/oleObject18.bin"/><Relationship Id="rId5" Type="http://schemas.openxmlformats.org/officeDocument/2006/relationships/image" Target="../media/image20.wmf"/><Relationship Id="rId4" Type="http://schemas.openxmlformats.org/officeDocument/2006/relationships/oleObject" Target="../embeddings/oleObject17.bin"/><Relationship Id="rId9" Type="http://schemas.openxmlformats.org/officeDocument/2006/relationships/image" Target="../media/image22.w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28.wmf"/><Relationship Id="rId3" Type="http://schemas.openxmlformats.org/officeDocument/2006/relationships/image" Target="../media/image23.jpeg"/><Relationship Id="rId7" Type="http://schemas.openxmlformats.org/officeDocument/2006/relationships/image" Target="../media/image25.wmf"/><Relationship Id="rId12" Type="http://schemas.openxmlformats.org/officeDocument/2006/relationships/oleObject" Target="../embeddings/oleObject24.bin"/><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oleObject" Target="../embeddings/oleObject21.bin"/><Relationship Id="rId11" Type="http://schemas.openxmlformats.org/officeDocument/2006/relationships/image" Target="../media/image27.wmf"/><Relationship Id="rId5" Type="http://schemas.openxmlformats.org/officeDocument/2006/relationships/image" Target="../media/image24.wmf"/><Relationship Id="rId15" Type="http://schemas.openxmlformats.org/officeDocument/2006/relationships/image" Target="../media/image29.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26.wmf"/><Relationship Id="rId14" Type="http://schemas.openxmlformats.org/officeDocument/2006/relationships/oleObject" Target="../embeddings/oleObject25.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slide" Target="slide51.xml"/><Relationship Id="rId4" Type="http://schemas.openxmlformats.org/officeDocument/2006/relationships/slide" Target="slide28.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3.jpg"/><Relationship Id="rId4" Type="http://schemas.openxmlformats.org/officeDocument/2006/relationships/image" Target="../media/image32.jpg"/></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 Id="rId5" Type="http://schemas.openxmlformats.org/officeDocument/2006/relationships/image" Target="../media/image39.jpe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oleObject" Target="../embeddings/oleObject31.bin"/><Relationship Id="rId18" Type="http://schemas.openxmlformats.org/officeDocument/2006/relationships/image" Target="../media/image49.wmf"/><Relationship Id="rId3" Type="http://schemas.openxmlformats.org/officeDocument/2006/relationships/image" Target="../media/image31.jpeg"/><Relationship Id="rId7" Type="http://schemas.openxmlformats.org/officeDocument/2006/relationships/image" Target="../media/image44.wmf"/><Relationship Id="rId12" Type="http://schemas.openxmlformats.org/officeDocument/2006/relationships/oleObject" Target="../embeddings/oleObject30.bin"/><Relationship Id="rId17" Type="http://schemas.openxmlformats.org/officeDocument/2006/relationships/oleObject" Target="../embeddings/oleObject33.bin"/><Relationship Id="rId2" Type="http://schemas.openxmlformats.org/officeDocument/2006/relationships/notesSlide" Target="../notesSlides/notesSlide21.xml"/><Relationship Id="rId16" Type="http://schemas.openxmlformats.org/officeDocument/2006/relationships/image" Target="../media/image48.wmf"/><Relationship Id="rId1" Type="http://schemas.openxmlformats.org/officeDocument/2006/relationships/slideLayout" Target="../slideLayouts/slideLayout7.xml"/><Relationship Id="rId6" Type="http://schemas.openxmlformats.org/officeDocument/2006/relationships/oleObject" Target="../embeddings/oleObject27.bin"/><Relationship Id="rId11" Type="http://schemas.openxmlformats.org/officeDocument/2006/relationships/image" Target="../media/image46.wmf"/><Relationship Id="rId5" Type="http://schemas.openxmlformats.org/officeDocument/2006/relationships/image" Target="../media/image43.wmf"/><Relationship Id="rId15" Type="http://schemas.openxmlformats.org/officeDocument/2006/relationships/oleObject" Target="../embeddings/oleObject32.bin"/><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45.wmf"/><Relationship Id="rId14" Type="http://schemas.openxmlformats.org/officeDocument/2006/relationships/image" Target="../media/image47.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3" Type="http://schemas.openxmlformats.org/officeDocument/2006/relationships/image" Target="../media/image54.wmf"/><Relationship Id="rId18" Type="http://schemas.openxmlformats.org/officeDocument/2006/relationships/oleObject" Target="../embeddings/oleObject41.bin"/><Relationship Id="rId26" Type="http://schemas.openxmlformats.org/officeDocument/2006/relationships/image" Target="../media/image60.wmf"/><Relationship Id="rId3" Type="http://schemas.openxmlformats.org/officeDocument/2006/relationships/image" Target="../media/image31.jpeg"/><Relationship Id="rId21" Type="http://schemas.openxmlformats.org/officeDocument/2006/relationships/oleObject" Target="../embeddings/oleObject43.bin"/><Relationship Id="rId34" Type="http://schemas.openxmlformats.org/officeDocument/2006/relationships/image" Target="../media/image63.wmf"/><Relationship Id="rId7" Type="http://schemas.openxmlformats.org/officeDocument/2006/relationships/image" Target="../media/image51.wmf"/><Relationship Id="rId12" Type="http://schemas.openxmlformats.org/officeDocument/2006/relationships/oleObject" Target="../embeddings/oleObject38.bin"/><Relationship Id="rId17" Type="http://schemas.openxmlformats.org/officeDocument/2006/relationships/image" Target="../media/image56.wmf"/><Relationship Id="rId25" Type="http://schemas.openxmlformats.org/officeDocument/2006/relationships/oleObject" Target="../embeddings/oleObject45.bin"/><Relationship Id="rId33" Type="http://schemas.openxmlformats.org/officeDocument/2006/relationships/oleObject" Target="../embeddings/oleObject50.bin"/><Relationship Id="rId2" Type="http://schemas.openxmlformats.org/officeDocument/2006/relationships/notesSlide" Target="../notesSlides/notesSlide24.xml"/><Relationship Id="rId16" Type="http://schemas.openxmlformats.org/officeDocument/2006/relationships/oleObject" Target="../embeddings/oleObject40.bin"/><Relationship Id="rId20" Type="http://schemas.openxmlformats.org/officeDocument/2006/relationships/oleObject" Target="../embeddings/oleObject42.bin"/><Relationship Id="rId29" Type="http://schemas.openxmlformats.org/officeDocument/2006/relationships/oleObject" Target="../embeddings/oleObject47.bin"/><Relationship Id="rId1" Type="http://schemas.openxmlformats.org/officeDocument/2006/relationships/slideLayout" Target="../slideLayouts/slideLayout7.xml"/><Relationship Id="rId6" Type="http://schemas.openxmlformats.org/officeDocument/2006/relationships/oleObject" Target="../embeddings/oleObject35.bin"/><Relationship Id="rId11" Type="http://schemas.openxmlformats.org/officeDocument/2006/relationships/image" Target="../media/image53.wmf"/><Relationship Id="rId24" Type="http://schemas.openxmlformats.org/officeDocument/2006/relationships/image" Target="../media/image59.wmf"/><Relationship Id="rId32" Type="http://schemas.openxmlformats.org/officeDocument/2006/relationships/image" Target="../media/image62.wmf"/><Relationship Id="rId5" Type="http://schemas.openxmlformats.org/officeDocument/2006/relationships/image" Target="../media/image50.wmf"/><Relationship Id="rId15" Type="http://schemas.openxmlformats.org/officeDocument/2006/relationships/image" Target="../media/image55.wmf"/><Relationship Id="rId23" Type="http://schemas.openxmlformats.org/officeDocument/2006/relationships/oleObject" Target="../embeddings/oleObject44.bin"/><Relationship Id="rId28" Type="http://schemas.openxmlformats.org/officeDocument/2006/relationships/image" Target="../media/image61.wmf"/><Relationship Id="rId10" Type="http://schemas.openxmlformats.org/officeDocument/2006/relationships/oleObject" Target="../embeddings/oleObject37.bin"/><Relationship Id="rId19" Type="http://schemas.openxmlformats.org/officeDocument/2006/relationships/image" Target="../media/image57.wmf"/><Relationship Id="rId31" Type="http://schemas.openxmlformats.org/officeDocument/2006/relationships/oleObject" Target="../embeddings/oleObject49.bin"/><Relationship Id="rId4" Type="http://schemas.openxmlformats.org/officeDocument/2006/relationships/oleObject" Target="../embeddings/oleObject34.bin"/><Relationship Id="rId9" Type="http://schemas.openxmlformats.org/officeDocument/2006/relationships/image" Target="../media/image52.wmf"/><Relationship Id="rId14" Type="http://schemas.openxmlformats.org/officeDocument/2006/relationships/oleObject" Target="../embeddings/oleObject39.bin"/><Relationship Id="rId22" Type="http://schemas.openxmlformats.org/officeDocument/2006/relationships/image" Target="../media/image58.wmf"/><Relationship Id="rId27" Type="http://schemas.openxmlformats.org/officeDocument/2006/relationships/oleObject" Target="../embeddings/oleObject46.bin"/><Relationship Id="rId30" Type="http://schemas.openxmlformats.org/officeDocument/2006/relationships/oleObject" Target="../embeddings/oleObject48.bin"/><Relationship Id="rId8" Type="http://schemas.openxmlformats.org/officeDocument/2006/relationships/oleObject" Target="../embeddings/oleObject36.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53.bin"/><Relationship Id="rId13" Type="http://schemas.openxmlformats.org/officeDocument/2006/relationships/image" Target="../media/image54.wmf"/><Relationship Id="rId18" Type="http://schemas.openxmlformats.org/officeDocument/2006/relationships/oleObject" Target="../embeddings/oleObject58.bin"/><Relationship Id="rId26" Type="http://schemas.openxmlformats.org/officeDocument/2006/relationships/oleObject" Target="../embeddings/oleObject62.bin"/><Relationship Id="rId3" Type="http://schemas.openxmlformats.org/officeDocument/2006/relationships/oleObject" Target="../embeddings/oleObject51.bin"/><Relationship Id="rId21" Type="http://schemas.openxmlformats.org/officeDocument/2006/relationships/image" Target="../media/image65.wmf"/><Relationship Id="rId7" Type="http://schemas.openxmlformats.org/officeDocument/2006/relationships/image" Target="../media/image51.wmf"/><Relationship Id="rId12" Type="http://schemas.openxmlformats.org/officeDocument/2006/relationships/oleObject" Target="../embeddings/oleObject55.bin"/><Relationship Id="rId17" Type="http://schemas.openxmlformats.org/officeDocument/2006/relationships/image" Target="../media/image56.wmf"/><Relationship Id="rId25" Type="http://schemas.openxmlformats.org/officeDocument/2006/relationships/image" Target="../media/image67.wmf"/><Relationship Id="rId2" Type="http://schemas.openxmlformats.org/officeDocument/2006/relationships/notesSlide" Target="../notesSlides/notesSlide25.xml"/><Relationship Id="rId16" Type="http://schemas.openxmlformats.org/officeDocument/2006/relationships/oleObject" Target="../embeddings/oleObject57.bin"/><Relationship Id="rId20" Type="http://schemas.openxmlformats.org/officeDocument/2006/relationships/oleObject" Target="../embeddings/oleObject59.bin"/><Relationship Id="rId29" Type="http://schemas.openxmlformats.org/officeDocument/2006/relationships/image" Target="../media/image69.wmf"/><Relationship Id="rId1" Type="http://schemas.openxmlformats.org/officeDocument/2006/relationships/slideLayout" Target="../slideLayouts/slideLayout7.xml"/><Relationship Id="rId6" Type="http://schemas.openxmlformats.org/officeDocument/2006/relationships/oleObject" Target="../embeddings/oleObject52.bin"/><Relationship Id="rId11" Type="http://schemas.openxmlformats.org/officeDocument/2006/relationships/image" Target="../media/image64.wmf"/><Relationship Id="rId24" Type="http://schemas.openxmlformats.org/officeDocument/2006/relationships/oleObject" Target="../embeddings/oleObject61.bin"/><Relationship Id="rId5" Type="http://schemas.openxmlformats.org/officeDocument/2006/relationships/image" Target="../media/image31.jpeg"/><Relationship Id="rId15" Type="http://schemas.openxmlformats.org/officeDocument/2006/relationships/image" Target="../media/image55.wmf"/><Relationship Id="rId23" Type="http://schemas.openxmlformats.org/officeDocument/2006/relationships/image" Target="../media/image66.wmf"/><Relationship Id="rId28" Type="http://schemas.openxmlformats.org/officeDocument/2006/relationships/oleObject" Target="../embeddings/oleObject63.bin"/><Relationship Id="rId10" Type="http://schemas.openxmlformats.org/officeDocument/2006/relationships/oleObject" Target="../embeddings/oleObject54.bin"/><Relationship Id="rId19" Type="http://schemas.openxmlformats.org/officeDocument/2006/relationships/image" Target="../media/image57.wmf"/><Relationship Id="rId31" Type="http://schemas.openxmlformats.org/officeDocument/2006/relationships/image" Target="../media/image70.wmf"/><Relationship Id="rId4" Type="http://schemas.openxmlformats.org/officeDocument/2006/relationships/image" Target="../media/image63.wmf"/><Relationship Id="rId9" Type="http://schemas.openxmlformats.org/officeDocument/2006/relationships/image" Target="../media/image52.wmf"/><Relationship Id="rId14" Type="http://schemas.openxmlformats.org/officeDocument/2006/relationships/oleObject" Target="../embeddings/oleObject56.bin"/><Relationship Id="rId22" Type="http://schemas.openxmlformats.org/officeDocument/2006/relationships/oleObject" Target="../embeddings/oleObject60.bin"/><Relationship Id="rId27" Type="http://schemas.openxmlformats.org/officeDocument/2006/relationships/image" Target="../media/image68.wmf"/><Relationship Id="rId30" Type="http://schemas.openxmlformats.org/officeDocument/2006/relationships/oleObject" Target="../embeddings/oleObject64.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3" Type="http://schemas.openxmlformats.org/officeDocument/2006/relationships/image" Target="../media/image75.wmf"/><Relationship Id="rId18" Type="http://schemas.openxmlformats.org/officeDocument/2006/relationships/oleObject" Target="../embeddings/oleObject72.bin"/><Relationship Id="rId26" Type="http://schemas.openxmlformats.org/officeDocument/2006/relationships/image" Target="../media/image81.wmf"/><Relationship Id="rId39" Type="http://schemas.openxmlformats.org/officeDocument/2006/relationships/oleObject" Target="../embeddings/oleObject83.bin"/><Relationship Id="rId21" Type="http://schemas.openxmlformats.org/officeDocument/2006/relationships/image" Target="../media/image79.wmf"/><Relationship Id="rId34" Type="http://schemas.openxmlformats.org/officeDocument/2006/relationships/image" Target="../media/image85.wmf"/><Relationship Id="rId42" Type="http://schemas.openxmlformats.org/officeDocument/2006/relationships/image" Target="../media/image89.wmf"/><Relationship Id="rId47" Type="http://schemas.openxmlformats.org/officeDocument/2006/relationships/oleObject" Target="../embeddings/oleObject87.bin"/><Relationship Id="rId50" Type="http://schemas.openxmlformats.org/officeDocument/2006/relationships/image" Target="../media/image93.wmf"/><Relationship Id="rId7" Type="http://schemas.openxmlformats.org/officeDocument/2006/relationships/image" Target="../media/image31.jpeg"/><Relationship Id="rId2" Type="http://schemas.openxmlformats.org/officeDocument/2006/relationships/notesSlide" Target="../notesSlides/notesSlide26.xml"/><Relationship Id="rId16" Type="http://schemas.openxmlformats.org/officeDocument/2006/relationships/oleObject" Target="../embeddings/oleObject71.bin"/><Relationship Id="rId29" Type="http://schemas.openxmlformats.org/officeDocument/2006/relationships/oleObject" Target="../embeddings/oleObject78.bin"/><Relationship Id="rId11" Type="http://schemas.openxmlformats.org/officeDocument/2006/relationships/image" Target="../media/image74.wmf"/><Relationship Id="rId24" Type="http://schemas.openxmlformats.org/officeDocument/2006/relationships/image" Target="../media/image80.wmf"/><Relationship Id="rId32" Type="http://schemas.openxmlformats.org/officeDocument/2006/relationships/image" Target="../media/image84.wmf"/><Relationship Id="rId37" Type="http://schemas.openxmlformats.org/officeDocument/2006/relationships/oleObject" Target="../embeddings/oleObject82.bin"/><Relationship Id="rId40" Type="http://schemas.openxmlformats.org/officeDocument/2006/relationships/image" Target="../media/image88.wmf"/><Relationship Id="rId45" Type="http://schemas.openxmlformats.org/officeDocument/2006/relationships/oleObject" Target="../embeddings/oleObject86.bin"/><Relationship Id="rId5" Type="http://schemas.openxmlformats.org/officeDocument/2006/relationships/oleObject" Target="../embeddings/oleObject66.bin"/><Relationship Id="rId15" Type="http://schemas.openxmlformats.org/officeDocument/2006/relationships/image" Target="../media/image76.wmf"/><Relationship Id="rId23" Type="http://schemas.openxmlformats.org/officeDocument/2006/relationships/oleObject" Target="../embeddings/oleObject75.bin"/><Relationship Id="rId28" Type="http://schemas.openxmlformats.org/officeDocument/2006/relationships/image" Target="../media/image82.wmf"/><Relationship Id="rId36" Type="http://schemas.openxmlformats.org/officeDocument/2006/relationships/image" Target="../media/image86.wmf"/><Relationship Id="rId49" Type="http://schemas.openxmlformats.org/officeDocument/2006/relationships/oleObject" Target="../embeddings/oleObject88.bin"/><Relationship Id="rId10" Type="http://schemas.openxmlformats.org/officeDocument/2006/relationships/oleObject" Target="../embeddings/oleObject68.bin"/><Relationship Id="rId19" Type="http://schemas.openxmlformats.org/officeDocument/2006/relationships/image" Target="../media/image78.wmf"/><Relationship Id="rId31" Type="http://schemas.openxmlformats.org/officeDocument/2006/relationships/oleObject" Target="../embeddings/oleObject79.bin"/><Relationship Id="rId44" Type="http://schemas.openxmlformats.org/officeDocument/2006/relationships/image" Target="../media/image90.wmf"/><Relationship Id="rId52" Type="http://schemas.openxmlformats.org/officeDocument/2006/relationships/image" Target="../media/image94.wmf"/><Relationship Id="rId4" Type="http://schemas.openxmlformats.org/officeDocument/2006/relationships/image" Target="../media/image71.wmf"/><Relationship Id="rId9" Type="http://schemas.openxmlformats.org/officeDocument/2006/relationships/image" Target="../media/image73.wmf"/><Relationship Id="rId14" Type="http://schemas.openxmlformats.org/officeDocument/2006/relationships/oleObject" Target="../embeddings/oleObject70.bin"/><Relationship Id="rId22" Type="http://schemas.openxmlformats.org/officeDocument/2006/relationships/oleObject" Target="../embeddings/oleObject74.bin"/><Relationship Id="rId27" Type="http://schemas.openxmlformats.org/officeDocument/2006/relationships/oleObject" Target="../embeddings/oleObject77.bin"/><Relationship Id="rId30" Type="http://schemas.openxmlformats.org/officeDocument/2006/relationships/image" Target="../media/image83.wmf"/><Relationship Id="rId35" Type="http://schemas.openxmlformats.org/officeDocument/2006/relationships/oleObject" Target="../embeddings/oleObject81.bin"/><Relationship Id="rId43" Type="http://schemas.openxmlformats.org/officeDocument/2006/relationships/oleObject" Target="../embeddings/oleObject85.bin"/><Relationship Id="rId48" Type="http://schemas.openxmlformats.org/officeDocument/2006/relationships/image" Target="../media/image92.wmf"/><Relationship Id="rId8" Type="http://schemas.openxmlformats.org/officeDocument/2006/relationships/oleObject" Target="../embeddings/oleObject67.bin"/><Relationship Id="rId51" Type="http://schemas.openxmlformats.org/officeDocument/2006/relationships/oleObject" Target="../embeddings/oleObject89.bin"/><Relationship Id="rId3" Type="http://schemas.openxmlformats.org/officeDocument/2006/relationships/oleObject" Target="../embeddings/oleObject65.bin"/><Relationship Id="rId12" Type="http://schemas.openxmlformats.org/officeDocument/2006/relationships/oleObject" Target="../embeddings/oleObject69.bin"/><Relationship Id="rId17" Type="http://schemas.openxmlformats.org/officeDocument/2006/relationships/image" Target="../media/image77.wmf"/><Relationship Id="rId25" Type="http://schemas.openxmlformats.org/officeDocument/2006/relationships/oleObject" Target="../embeddings/oleObject76.bin"/><Relationship Id="rId33" Type="http://schemas.openxmlformats.org/officeDocument/2006/relationships/oleObject" Target="../embeddings/oleObject80.bin"/><Relationship Id="rId38" Type="http://schemas.openxmlformats.org/officeDocument/2006/relationships/image" Target="../media/image87.wmf"/><Relationship Id="rId46" Type="http://schemas.openxmlformats.org/officeDocument/2006/relationships/image" Target="../media/image91.wmf"/><Relationship Id="rId20" Type="http://schemas.openxmlformats.org/officeDocument/2006/relationships/oleObject" Target="../embeddings/oleObject73.bin"/><Relationship Id="rId41" Type="http://schemas.openxmlformats.org/officeDocument/2006/relationships/oleObject" Target="../embeddings/oleObject84.bin"/><Relationship Id="rId1" Type="http://schemas.openxmlformats.org/officeDocument/2006/relationships/slideLayout" Target="../slideLayouts/slideLayout7.xml"/><Relationship Id="rId6" Type="http://schemas.openxmlformats.org/officeDocument/2006/relationships/image" Target="../media/image72.wmf"/></Relationships>
</file>

<file path=ppt/slides/_rels/slide42.xml.rels><?xml version="1.0" encoding="UTF-8" standalone="yes"?>
<Relationships xmlns="http://schemas.openxmlformats.org/package/2006/relationships"><Relationship Id="rId13" Type="http://schemas.openxmlformats.org/officeDocument/2006/relationships/image" Target="../media/image71.wmf"/><Relationship Id="rId18" Type="http://schemas.openxmlformats.org/officeDocument/2006/relationships/oleObject" Target="../embeddings/oleObject97.bin"/><Relationship Id="rId26" Type="http://schemas.openxmlformats.org/officeDocument/2006/relationships/oleObject" Target="../embeddings/oleObject101.bin"/><Relationship Id="rId39" Type="http://schemas.openxmlformats.org/officeDocument/2006/relationships/oleObject" Target="../embeddings/oleObject108.bin"/><Relationship Id="rId21" Type="http://schemas.openxmlformats.org/officeDocument/2006/relationships/image" Target="../media/image75.wmf"/><Relationship Id="rId34" Type="http://schemas.openxmlformats.org/officeDocument/2006/relationships/image" Target="../media/image81.wmf"/><Relationship Id="rId42" Type="http://schemas.openxmlformats.org/officeDocument/2006/relationships/image" Target="../media/image86.wmf"/><Relationship Id="rId47" Type="http://schemas.openxmlformats.org/officeDocument/2006/relationships/oleObject" Target="../embeddings/oleObject112.bin"/><Relationship Id="rId50" Type="http://schemas.openxmlformats.org/officeDocument/2006/relationships/image" Target="../media/image92.wmf"/><Relationship Id="rId7" Type="http://schemas.openxmlformats.org/officeDocument/2006/relationships/image" Target="../media/image96.wmf"/><Relationship Id="rId2" Type="http://schemas.openxmlformats.org/officeDocument/2006/relationships/notesSlide" Target="../notesSlides/notesSlide27.xml"/><Relationship Id="rId16" Type="http://schemas.openxmlformats.org/officeDocument/2006/relationships/oleObject" Target="../embeddings/oleObject96.bin"/><Relationship Id="rId29" Type="http://schemas.openxmlformats.org/officeDocument/2006/relationships/image" Target="../media/image79.wmf"/><Relationship Id="rId11" Type="http://schemas.openxmlformats.org/officeDocument/2006/relationships/image" Target="../media/image98.wmf"/><Relationship Id="rId24" Type="http://schemas.openxmlformats.org/officeDocument/2006/relationships/oleObject" Target="../embeddings/oleObject100.bin"/><Relationship Id="rId32" Type="http://schemas.openxmlformats.org/officeDocument/2006/relationships/image" Target="../media/image80.wmf"/><Relationship Id="rId37" Type="http://schemas.openxmlformats.org/officeDocument/2006/relationships/oleObject" Target="../embeddings/oleObject107.bin"/><Relationship Id="rId40" Type="http://schemas.openxmlformats.org/officeDocument/2006/relationships/image" Target="../media/image85.wmf"/><Relationship Id="rId45" Type="http://schemas.openxmlformats.org/officeDocument/2006/relationships/oleObject" Target="../embeddings/oleObject111.bin"/><Relationship Id="rId5" Type="http://schemas.openxmlformats.org/officeDocument/2006/relationships/image" Target="../media/image95.wmf"/><Relationship Id="rId15" Type="http://schemas.openxmlformats.org/officeDocument/2006/relationships/image" Target="../media/image72.wmf"/><Relationship Id="rId23" Type="http://schemas.openxmlformats.org/officeDocument/2006/relationships/image" Target="../media/image76.wmf"/><Relationship Id="rId28" Type="http://schemas.openxmlformats.org/officeDocument/2006/relationships/oleObject" Target="../embeddings/oleObject102.bin"/><Relationship Id="rId36" Type="http://schemas.openxmlformats.org/officeDocument/2006/relationships/image" Target="../media/image82.wmf"/><Relationship Id="rId49" Type="http://schemas.openxmlformats.org/officeDocument/2006/relationships/oleObject" Target="../embeddings/oleObject113.bin"/><Relationship Id="rId10" Type="http://schemas.openxmlformats.org/officeDocument/2006/relationships/oleObject" Target="../embeddings/oleObject93.bin"/><Relationship Id="rId19" Type="http://schemas.openxmlformats.org/officeDocument/2006/relationships/image" Target="../media/image74.wmf"/><Relationship Id="rId31" Type="http://schemas.openxmlformats.org/officeDocument/2006/relationships/oleObject" Target="../embeddings/oleObject104.bin"/><Relationship Id="rId44" Type="http://schemas.openxmlformats.org/officeDocument/2006/relationships/image" Target="../media/image87.wmf"/><Relationship Id="rId4" Type="http://schemas.openxmlformats.org/officeDocument/2006/relationships/oleObject" Target="../embeddings/oleObject90.bin"/><Relationship Id="rId9" Type="http://schemas.openxmlformats.org/officeDocument/2006/relationships/image" Target="../media/image97.wmf"/><Relationship Id="rId14" Type="http://schemas.openxmlformats.org/officeDocument/2006/relationships/oleObject" Target="../embeddings/oleObject95.bin"/><Relationship Id="rId22" Type="http://schemas.openxmlformats.org/officeDocument/2006/relationships/oleObject" Target="../embeddings/oleObject99.bin"/><Relationship Id="rId27" Type="http://schemas.openxmlformats.org/officeDocument/2006/relationships/image" Target="../media/image78.wmf"/><Relationship Id="rId30" Type="http://schemas.openxmlformats.org/officeDocument/2006/relationships/oleObject" Target="../embeddings/oleObject103.bin"/><Relationship Id="rId35" Type="http://schemas.openxmlformats.org/officeDocument/2006/relationships/oleObject" Target="../embeddings/oleObject106.bin"/><Relationship Id="rId43" Type="http://schemas.openxmlformats.org/officeDocument/2006/relationships/oleObject" Target="../embeddings/oleObject110.bin"/><Relationship Id="rId48" Type="http://schemas.openxmlformats.org/officeDocument/2006/relationships/image" Target="../media/image91.wmf"/><Relationship Id="rId8" Type="http://schemas.openxmlformats.org/officeDocument/2006/relationships/oleObject" Target="../embeddings/oleObject92.bin"/><Relationship Id="rId3" Type="http://schemas.openxmlformats.org/officeDocument/2006/relationships/image" Target="../media/image31.jpeg"/><Relationship Id="rId12" Type="http://schemas.openxmlformats.org/officeDocument/2006/relationships/oleObject" Target="../embeddings/oleObject94.bin"/><Relationship Id="rId17" Type="http://schemas.openxmlformats.org/officeDocument/2006/relationships/image" Target="../media/image73.wmf"/><Relationship Id="rId25" Type="http://schemas.openxmlformats.org/officeDocument/2006/relationships/image" Target="../media/image77.wmf"/><Relationship Id="rId33" Type="http://schemas.openxmlformats.org/officeDocument/2006/relationships/oleObject" Target="../embeddings/oleObject105.bin"/><Relationship Id="rId38" Type="http://schemas.openxmlformats.org/officeDocument/2006/relationships/image" Target="../media/image83.wmf"/><Relationship Id="rId46" Type="http://schemas.openxmlformats.org/officeDocument/2006/relationships/image" Target="../media/image88.wmf"/><Relationship Id="rId20" Type="http://schemas.openxmlformats.org/officeDocument/2006/relationships/oleObject" Target="../embeddings/oleObject98.bin"/><Relationship Id="rId41" Type="http://schemas.openxmlformats.org/officeDocument/2006/relationships/oleObject" Target="../embeddings/oleObject109.bin"/><Relationship Id="rId1" Type="http://schemas.openxmlformats.org/officeDocument/2006/relationships/slideLayout" Target="../slideLayouts/slideLayout7.xml"/><Relationship Id="rId6" Type="http://schemas.openxmlformats.org/officeDocument/2006/relationships/oleObject" Target="../embeddings/oleObject91.bin"/></Relationships>
</file>

<file path=ppt/slides/_rels/slide43.xml.rels><?xml version="1.0" encoding="UTF-8" standalone="yes"?>
<Relationships xmlns="http://schemas.openxmlformats.org/package/2006/relationships"><Relationship Id="rId13" Type="http://schemas.openxmlformats.org/officeDocument/2006/relationships/oleObject" Target="../embeddings/oleObject119.bin"/><Relationship Id="rId18" Type="http://schemas.openxmlformats.org/officeDocument/2006/relationships/image" Target="../media/image106.wmf"/><Relationship Id="rId26" Type="http://schemas.openxmlformats.org/officeDocument/2006/relationships/image" Target="../media/image110.wmf"/><Relationship Id="rId39" Type="http://schemas.openxmlformats.org/officeDocument/2006/relationships/image" Target="../media/image116.wmf"/><Relationship Id="rId21" Type="http://schemas.openxmlformats.org/officeDocument/2006/relationships/oleObject" Target="../embeddings/oleObject123.bin"/><Relationship Id="rId34" Type="http://schemas.openxmlformats.org/officeDocument/2006/relationships/oleObject" Target="../embeddings/oleObject129.bin"/><Relationship Id="rId42" Type="http://schemas.openxmlformats.org/officeDocument/2006/relationships/image" Target="../media/image117.wmf"/><Relationship Id="rId47" Type="http://schemas.openxmlformats.org/officeDocument/2006/relationships/image" Target="../media/image119.wmf"/><Relationship Id="rId7" Type="http://schemas.openxmlformats.org/officeDocument/2006/relationships/oleObject" Target="../embeddings/oleObject116.bin"/><Relationship Id="rId2" Type="http://schemas.openxmlformats.org/officeDocument/2006/relationships/notesSlide" Target="../notesSlides/notesSlide28.xml"/><Relationship Id="rId16" Type="http://schemas.openxmlformats.org/officeDocument/2006/relationships/image" Target="../media/image105.wmf"/><Relationship Id="rId29" Type="http://schemas.openxmlformats.org/officeDocument/2006/relationships/oleObject" Target="../embeddings/oleObject127.bin"/><Relationship Id="rId11" Type="http://schemas.openxmlformats.org/officeDocument/2006/relationships/oleObject" Target="../embeddings/oleObject118.bin"/><Relationship Id="rId24" Type="http://schemas.openxmlformats.org/officeDocument/2006/relationships/image" Target="../media/image109.wmf"/><Relationship Id="rId32" Type="http://schemas.openxmlformats.org/officeDocument/2006/relationships/image" Target="../media/image113.wmf"/><Relationship Id="rId37" Type="http://schemas.openxmlformats.org/officeDocument/2006/relationships/image" Target="../media/image115.wmf"/><Relationship Id="rId40" Type="http://schemas.openxmlformats.org/officeDocument/2006/relationships/oleObject" Target="../embeddings/oleObject132.bin"/><Relationship Id="rId45" Type="http://schemas.openxmlformats.org/officeDocument/2006/relationships/image" Target="../media/image118.wmf"/><Relationship Id="rId5" Type="http://schemas.openxmlformats.org/officeDocument/2006/relationships/oleObject" Target="../embeddings/oleObject115.bin"/><Relationship Id="rId15" Type="http://schemas.openxmlformats.org/officeDocument/2006/relationships/oleObject" Target="../embeddings/oleObject120.bin"/><Relationship Id="rId23" Type="http://schemas.openxmlformats.org/officeDocument/2006/relationships/oleObject" Target="../embeddings/oleObject124.bin"/><Relationship Id="rId28" Type="http://schemas.openxmlformats.org/officeDocument/2006/relationships/image" Target="../media/image111.wmf"/><Relationship Id="rId36" Type="http://schemas.openxmlformats.org/officeDocument/2006/relationships/oleObject" Target="../embeddings/oleObject130.bin"/><Relationship Id="rId49" Type="http://schemas.openxmlformats.org/officeDocument/2006/relationships/image" Target="../media/image120.wmf"/><Relationship Id="rId10" Type="http://schemas.openxmlformats.org/officeDocument/2006/relationships/image" Target="../media/image102.wmf"/><Relationship Id="rId19" Type="http://schemas.openxmlformats.org/officeDocument/2006/relationships/oleObject" Target="../embeddings/oleObject122.bin"/><Relationship Id="rId31" Type="http://schemas.openxmlformats.org/officeDocument/2006/relationships/oleObject" Target="../embeddings/oleObject128.bin"/><Relationship Id="rId44" Type="http://schemas.openxmlformats.org/officeDocument/2006/relationships/oleObject" Target="../embeddings/oleObject135.bin"/><Relationship Id="rId4" Type="http://schemas.openxmlformats.org/officeDocument/2006/relationships/image" Target="../media/image99.wmf"/><Relationship Id="rId9" Type="http://schemas.openxmlformats.org/officeDocument/2006/relationships/oleObject" Target="../embeddings/oleObject117.bin"/><Relationship Id="rId14" Type="http://schemas.openxmlformats.org/officeDocument/2006/relationships/image" Target="../media/image104.wmf"/><Relationship Id="rId22" Type="http://schemas.openxmlformats.org/officeDocument/2006/relationships/image" Target="../media/image108.wmf"/><Relationship Id="rId27" Type="http://schemas.openxmlformats.org/officeDocument/2006/relationships/oleObject" Target="../embeddings/oleObject126.bin"/><Relationship Id="rId30" Type="http://schemas.openxmlformats.org/officeDocument/2006/relationships/image" Target="../media/image112.wmf"/><Relationship Id="rId35" Type="http://schemas.openxmlformats.org/officeDocument/2006/relationships/image" Target="../media/image114.wmf"/><Relationship Id="rId43" Type="http://schemas.openxmlformats.org/officeDocument/2006/relationships/oleObject" Target="../embeddings/oleObject134.bin"/><Relationship Id="rId48" Type="http://schemas.openxmlformats.org/officeDocument/2006/relationships/oleObject" Target="../embeddings/oleObject137.bin"/><Relationship Id="rId8" Type="http://schemas.openxmlformats.org/officeDocument/2006/relationships/image" Target="../media/image101.wmf"/><Relationship Id="rId3" Type="http://schemas.openxmlformats.org/officeDocument/2006/relationships/oleObject" Target="../embeddings/oleObject114.bin"/><Relationship Id="rId12" Type="http://schemas.openxmlformats.org/officeDocument/2006/relationships/image" Target="../media/image103.wmf"/><Relationship Id="rId17" Type="http://schemas.openxmlformats.org/officeDocument/2006/relationships/oleObject" Target="../embeddings/oleObject121.bin"/><Relationship Id="rId25" Type="http://schemas.openxmlformats.org/officeDocument/2006/relationships/oleObject" Target="../embeddings/oleObject125.bin"/><Relationship Id="rId33" Type="http://schemas.openxmlformats.org/officeDocument/2006/relationships/image" Target="../media/image31.jpeg"/><Relationship Id="rId38" Type="http://schemas.openxmlformats.org/officeDocument/2006/relationships/oleObject" Target="../embeddings/oleObject131.bin"/><Relationship Id="rId46" Type="http://schemas.openxmlformats.org/officeDocument/2006/relationships/oleObject" Target="../embeddings/oleObject136.bin"/><Relationship Id="rId20" Type="http://schemas.openxmlformats.org/officeDocument/2006/relationships/image" Target="../media/image107.wmf"/><Relationship Id="rId41" Type="http://schemas.openxmlformats.org/officeDocument/2006/relationships/oleObject" Target="../embeddings/oleObject133.bin"/><Relationship Id="rId1" Type="http://schemas.openxmlformats.org/officeDocument/2006/relationships/slideLayout" Target="../slideLayouts/slideLayout7.xml"/><Relationship Id="rId6" Type="http://schemas.openxmlformats.org/officeDocument/2006/relationships/image" Target="../media/image100.wmf"/></Relationships>
</file>

<file path=ppt/slides/_rels/slide44.xml.rels><?xml version="1.0" encoding="UTF-8" standalone="yes"?>
<Relationships xmlns="http://schemas.openxmlformats.org/package/2006/relationships"><Relationship Id="rId8" Type="http://schemas.openxmlformats.org/officeDocument/2006/relationships/image" Target="../media/image123.wmf"/><Relationship Id="rId13" Type="http://schemas.openxmlformats.org/officeDocument/2006/relationships/oleObject" Target="../embeddings/oleObject142.bin"/><Relationship Id="rId18" Type="http://schemas.openxmlformats.org/officeDocument/2006/relationships/image" Target="../media/image101.wmf"/><Relationship Id="rId26" Type="http://schemas.openxmlformats.org/officeDocument/2006/relationships/oleObject" Target="../embeddings/oleObject149.bin"/><Relationship Id="rId3" Type="http://schemas.openxmlformats.org/officeDocument/2006/relationships/image" Target="../media/image31.jpeg"/><Relationship Id="rId21" Type="http://schemas.openxmlformats.org/officeDocument/2006/relationships/oleObject" Target="../embeddings/oleObject146.bin"/><Relationship Id="rId7" Type="http://schemas.openxmlformats.org/officeDocument/2006/relationships/oleObject" Target="../embeddings/oleObject139.bin"/><Relationship Id="rId12" Type="http://schemas.openxmlformats.org/officeDocument/2006/relationships/image" Target="../media/image125.wmf"/><Relationship Id="rId17" Type="http://schemas.openxmlformats.org/officeDocument/2006/relationships/oleObject" Target="../embeddings/oleObject144.bin"/><Relationship Id="rId25" Type="http://schemas.openxmlformats.org/officeDocument/2006/relationships/image" Target="../media/image129.wmf"/><Relationship Id="rId2" Type="http://schemas.openxmlformats.org/officeDocument/2006/relationships/notesSlide" Target="../notesSlides/notesSlide29.xml"/><Relationship Id="rId16" Type="http://schemas.openxmlformats.org/officeDocument/2006/relationships/image" Target="../media/image100.wmf"/><Relationship Id="rId20" Type="http://schemas.openxmlformats.org/officeDocument/2006/relationships/image" Target="../media/image127.wmf"/><Relationship Id="rId29" Type="http://schemas.openxmlformats.org/officeDocument/2006/relationships/oleObject" Target="../embeddings/oleObject151.bin"/><Relationship Id="rId1" Type="http://schemas.openxmlformats.org/officeDocument/2006/relationships/slideLayout" Target="../slideLayouts/slideLayout7.xml"/><Relationship Id="rId6" Type="http://schemas.openxmlformats.org/officeDocument/2006/relationships/image" Target="../media/image122.wmf"/><Relationship Id="rId11" Type="http://schemas.openxmlformats.org/officeDocument/2006/relationships/oleObject" Target="../embeddings/oleObject141.bin"/><Relationship Id="rId24" Type="http://schemas.openxmlformats.org/officeDocument/2006/relationships/oleObject" Target="../embeddings/oleObject148.bin"/><Relationship Id="rId5" Type="http://schemas.openxmlformats.org/officeDocument/2006/relationships/oleObject" Target="../embeddings/oleObject138.bin"/><Relationship Id="rId15" Type="http://schemas.openxmlformats.org/officeDocument/2006/relationships/oleObject" Target="../embeddings/oleObject143.bin"/><Relationship Id="rId23" Type="http://schemas.openxmlformats.org/officeDocument/2006/relationships/oleObject" Target="../embeddings/oleObject147.bin"/><Relationship Id="rId28" Type="http://schemas.openxmlformats.org/officeDocument/2006/relationships/oleObject" Target="../embeddings/oleObject150.bin"/><Relationship Id="rId10" Type="http://schemas.openxmlformats.org/officeDocument/2006/relationships/image" Target="../media/image124.wmf"/><Relationship Id="rId19" Type="http://schemas.openxmlformats.org/officeDocument/2006/relationships/oleObject" Target="../embeddings/oleObject145.bin"/><Relationship Id="rId4" Type="http://schemas.openxmlformats.org/officeDocument/2006/relationships/image" Target="../media/image121.png"/><Relationship Id="rId9" Type="http://schemas.openxmlformats.org/officeDocument/2006/relationships/oleObject" Target="../embeddings/oleObject140.bin"/><Relationship Id="rId14" Type="http://schemas.openxmlformats.org/officeDocument/2006/relationships/image" Target="../media/image126.wmf"/><Relationship Id="rId22" Type="http://schemas.openxmlformats.org/officeDocument/2006/relationships/image" Target="../media/image128.wmf"/><Relationship Id="rId27" Type="http://schemas.openxmlformats.org/officeDocument/2006/relationships/image" Target="../media/image130.wmf"/><Relationship Id="rId30" Type="http://schemas.openxmlformats.org/officeDocument/2006/relationships/image" Target="../media/image131.emf"/></Relationships>
</file>

<file path=ppt/slides/_rels/slide45.xml.rels><?xml version="1.0" encoding="UTF-8" standalone="yes"?>
<Relationships xmlns="http://schemas.openxmlformats.org/package/2006/relationships"><Relationship Id="rId13" Type="http://schemas.openxmlformats.org/officeDocument/2006/relationships/oleObject" Target="../embeddings/oleObject148.bin"/><Relationship Id="rId18" Type="http://schemas.openxmlformats.org/officeDocument/2006/relationships/image" Target="../media/image127.wmf"/><Relationship Id="rId26" Type="http://schemas.openxmlformats.org/officeDocument/2006/relationships/image" Target="../media/image134.wmf"/><Relationship Id="rId3" Type="http://schemas.openxmlformats.org/officeDocument/2006/relationships/image" Target="../media/image31.jpeg"/><Relationship Id="rId21" Type="http://schemas.openxmlformats.org/officeDocument/2006/relationships/oleObject" Target="../embeddings/oleObject153.bin"/><Relationship Id="rId34" Type="http://schemas.openxmlformats.org/officeDocument/2006/relationships/image" Target="../media/image138.wmf"/><Relationship Id="rId7" Type="http://schemas.openxmlformats.org/officeDocument/2006/relationships/oleObject" Target="../embeddings/oleObject139.bin"/><Relationship Id="rId12" Type="http://schemas.openxmlformats.org/officeDocument/2006/relationships/image" Target="../media/image125.wmf"/><Relationship Id="rId17" Type="http://schemas.openxmlformats.org/officeDocument/2006/relationships/oleObject" Target="../embeddings/oleObject150.bin"/><Relationship Id="rId25" Type="http://schemas.openxmlformats.org/officeDocument/2006/relationships/oleObject" Target="../embeddings/oleObject155.bin"/><Relationship Id="rId33" Type="http://schemas.openxmlformats.org/officeDocument/2006/relationships/oleObject" Target="../embeddings/oleObject159.bin"/><Relationship Id="rId2" Type="http://schemas.openxmlformats.org/officeDocument/2006/relationships/notesSlide" Target="../notesSlides/notesSlide30.xml"/><Relationship Id="rId16" Type="http://schemas.openxmlformats.org/officeDocument/2006/relationships/image" Target="../media/image130.wmf"/><Relationship Id="rId20" Type="http://schemas.openxmlformats.org/officeDocument/2006/relationships/image" Target="../media/image131.emf"/><Relationship Id="rId29" Type="http://schemas.openxmlformats.org/officeDocument/2006/relationships/oleObject" Target="../embeddings/oleObject157.bin"/><Relationship Id="rId1" Type="http://schemas.openxmlformats.org/officeDocument/2006/relationships/slideLayout" Target="../slideLayouts/slideLayout7.xml"/><Relationship Id="rId6" Type="http://schemas.openxmlformats.org/officeDocument/2006/relationships/image" Target="../media/image122.wmf"/><Relationship Id="rId11" Type="http://schemas.openxmlformats.org/officeDocument/2006/relationships/oleObject" Target="../embeddings/oleObject141.bin"/><Relationship Id="rId24" Type="http://schemas.openxmlformats.org/officeDocument/2006/relationships/image" Target="../media/image133.wmf"/><Relationship Id="rId32" Type="http://schemas.openxmlformats.org/officeDocument/2006/relationships/image" Target="../media/image137.wmf"/><Relationship Id="rId5" Type="http://schemas.openxmlformats.org/officeDocument/2006/relationships/oleObject" Target="../embeddings/oleObject138.bin"/><Relationship Id="rId15" Type="http://schemas.openxmlformats.org/officeDocument/2006/relationships/oleObject" Target="../embeddings/oleObject149.bin"/><Relationship Id="rId23" Type="http://schemas.openxmlformats.org/officeDocument/2006/relationships/oleObject" Target="../embeddings/oleObject154.bin"/><Relationship Id="rId28" Type="http://schemas.openxmlformats.org/officeDocument/2006/relationships/image" Target="../media/image135.wmf"/><Relationship Id="rId10" Type="http://schemas.openxmlformats.org/officeDocument/2006/relationships/image" Target="../media/image124.wmf"/><Relationship Id="rId19" Type="http://schemas.openxmlformats.org/officeDocument/2006/relationships/oleObject" Target="../embeddings/oleObject152.bin"/><Relationship Id="rId31" Type="http://schemas.openxmlformats.org/officeDocument/2006/relationships/oleObject" Target="../embeddings/oleObject158.bin"/><Relationship Id="rId4" Type="http://schemas.openxmlformats.org/officeDocument/2006/relationships/image" Target="../media/image121.png"/><Relationship Id="rId9" Type="http://schemas.openxmlformats.org/officeDocument/2006/relationships/oleObject" Target="../embeddings/oleObject140.bin"/><Relationship Id="rId14" Type="http://schemas.openxmlformats.org/officeDocument/2006/relationships/image" Target="../media/image129.wmf"/><Relationship Id="rId22" Type="http://schemas.openxmlformats.org/officeDocument/2006/relationships/image" Target="../media/image132.wmf"/><Relationship Id="rId27" Type="http://schemas.openxmlformats.org/officeDocument/2006/relationships/oleObject" Target="../embeddings/oleObject156.bin"/><Relationship Id="rId30" Type="http://schemas.openxmlformats.org/officeDocument/2006/relationships/image" Target="../media/image136.wmf"/><Relationship Id="rId35" Type="http://schemas.openxmlformats.org/officeDocument/2006/relationships/oleObject" Target="../embeddings/oleObject160.bin"/><Relationship Id="rId8" Type="http://schemas.openxmlformats.org/officeDocument/2006/relationships/image" Target="../media/image123.wmf"/></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163.bin"/><Relationship Id="rId13" Type="http://schemas.openxmlformats.org/officeDocument/2006/relationships/image" Target="../media/image108.wmf"/><Relationship Id="rId18" Type="http://schemas.openxmlformats.org/officeDocument/2006/relationships/oleObject" Target="../embeddings/oleObject168.bin"/><Relationship Id="rId26" Type="http://schemas.openxmlformats.org/officeDocument/2006/relationships/oleObject" Target="../embeddings/oleObject172.bin"/><Relationship Id="rId3" Type="http://schemas.openxmlformats.org/officeDocument/2006/relationships/image" Target="../media/image31.jpeg"/><Relationship Id="rId21" Type="http://schemas.openxmlformats.org/officeDocument/2006/relationships/image" Target="../media/image144.wmf"/><Relationship Id="rId7" Type="http://schemas.openxmlformats.org/officeDocument/2006/relationships/image" Target="../media/image103.wmf"/><Relationship Id="rId12" Type="http://schemas.openxmlformats.org/officeDocument/2006/relationships/oleObject" Target="../embeddings/oleObject165.bin"/><Relationship Id="rId17" Type="http://schemas.openxmlformats.org/officeDocument/2006/relationships/image" Target="../media/image142.wmf"/><Relationship Id="rId25" Type="http://schemas.openxmlformats.org/officeDocument/2006/relationships/image" Target="../media/image146.wmf"/><Relationship Id="rId2" Type="http://schemas.openxmlformats.org/officeDocument/2006/relationships/notesSlide" Target="../notesSlides/notesSlide31.xml"/><Relationship Id="rId16" Type="http://schemas.openxmlformats.org/officeDocument/2006/relationships/oleObject" Target="../embeddings/oleObject167.bin"/><Relationship Id="rId20" Type="http://schemas.openxmlformats.org/officeDocument/2006/relationships/oleObject" Target="../embeddings/oleObject169.bin"/><Relationship Id="rId1" Type="http://schemas.openxmlformats.org/officeDocument/2006/relationships/slideLayout" Target="../slideLayouts/slideLayout7.xml"/><Relationship Id="rId6" Type="http://schemas.openxmlformats.org/officeDocument/2006/relationships/oleObject" Target="../embeddings/oleObject162.bin"/><Relationship Id="rId11" Type="http://schemas.openxmlformats.org/officeDocument/2006/relationships/image" Target="../media/image140.wmf"/><Relationship Id="rId24" Type="http://schemas.openxmlformats.org/officeDocument/2006/relationships/oleObject" Target="../embeddings/oleObject171.bin"/><Relationship Id="rId5" Type="http://schemas.openxmlformats.org/officeDocument/2006/relationships/image" Target="../media/image101.wmf"/><Relationship Id="rId15" Type="http://schemas.openxmlformats.org/officeDocument/2006/relationships/image" Target="../media/image141.wmf"/><Relationship Id="rId23" Type="http://schemas.openxmlformats.org/officeDocument/2006/relationships/image" Target="../media/image145.wmf"/><Relationship Id="rId10" Type="http://schemas.openxmlformats.org/officeDocument/2006/relationships/oleObject" Target="../embeddings/oleObject164.bin"/><Relationship Id="rId19" Type="http://schemas.openxmlformats.org/officeDocument/2006/relationships/image" Target="../media/image143.wmf"/><Relationship Id="rId4" Type="http://schemas.openxmlformats.org/officeDocument/2006/relationships/oleObject" Target="../embeddings/oleObject161.bin"/><Relationship Id="rId9" Type="http://schemas.openxmlformats.org/officeDocument/2006/relationships/image" Target="../media/image139.wmf"/><Relationship Id="rId14" Type="http://schemas.openxmlformats.org/officeDocument/2006/relationships/oleObject" Target="../embeddings/oleObject166.bin"/><Relationship Id="rId22" Type="http://schemas.openxmlformats.org/officeDocument/2006/relationships/oleObject" Target="../embeddings/oleObject170.bin"/><Relationship Id="rId27" Type="http://schemas.openxmlformats.org/officeDocument/2006/relationships/image" Target="../media/image147.wmf"/></Relationships>
</file>

<file path=ppt/slides/_rels/slide47.xml.rels><?xml version="1.0" encoding="UTF-8" standalone="yes"?>
<Relationships xmlns="http://schemas.openxmlformats.org/package/2006/relationships"><Relationship Id="rId13" Type="http://schemas.openxmlformats.org/officeDocument/2006/relationships/oleObject" Target="../embeddings/oleObject178.bin"/><Relationship Id="rId18" Type="http://schemas.openxmlformats.org/officeDocument/2006/relationships/image" Target="../media/image154.wmf"/><Relationship Id="rId26" Type="http://schemas.openxmlformats.org/officeDocument/2006/relationships/image" Target="../media/image156.wmf"/><Relationship Id="rId21" Type="http://schemas.openxmlformats.org/officeDocument/2006/relationships/oleObject" Target="../embeddings/oleObject182.bin"/><Relationship Id="rId34" Type="http://schemas.openxmlformats.org/officeDocument/2006/relationships/image" Target="../media/image127.wmf"/><Relationship Id="rId7" Type="http://schemas.openxmlformats.org/officeDocument/2006/relationships/oleObject" Target="../embeddings/oleObject175.bin"/><Relationship Id="rId12" Type="http://schemas.openxmlformats.org/officeDocument/2006/relationships/image" Target="../media/image151.wmf"/><Relationship Id="rId17" Type="http://schemas.openxmlformats.org/officeDocument/2006/relationships/oleObject" Target="../embeddings/oleObject180.bin"/><Relationship Id="rId25" Type="http://schemas.openxmlformats.org/officeDocument/2006/relationships/oleObject" Target="../embeddings/oleObject184.bin"/><Relationship Id="rId33" Type="http://schemas.openxmlformats.org/officeDocument/2006/relationships/oleObject" Target="../embeddings/oleObject189.bin"/><Relationship Id="rId38" Type="http://schemas.openxmlformats.org/officeDocument/2006/relationships/image" Target="../media/image159.wmf"/><Relationship Id="rId2" Type="http://schemas.openxmlformats.org/officeDocument/2006/relationships/image" Target="../media/image31.jpeg"/><Relationship Id="rId16" Type="http://schemas.openxmlformats.org/officeDocument/2006/relationships/image" Target="../media/image153.wmf"/><Relationship Id="rId20" Type="http://schemas.openxmlformats.org/officeDocument/2006/relationships/image" Target="../media/image155.wmf"/><Relationship Id="rId29" Type="http://schemas.openxmlformats.org/officeDocument/2006/relationships/oleObject" Target="../embeddings/oleObject186.bin"/><Relationship Id="rId1" Type="http://schemas.openxmlformats.org/officeDocument/2006/relationships/slideLayout" Target="../slideLayouts/slideLayout2.xml"/><Relationship Id="rId6" Type="http://schemas.openxmlformats.org/officeDocument/2006/relationships/image" Target="../media/image91.wmf"/><Relationship Id="rId11" Type="http://schemas.openxmlformats.org/officeDocument/2006/relationships/oleObject" Target="../embeddings/oleObject177.bin"/><Relationship Id="rId24" Type="http://schemas.openxmlformats.org/officeDocument/2006/relationships/image" Target="../media/image141.wmf"/><Relationship Id="rId32" Type="http://schemas.openxmlformats.org/officeDocument/2006/relationships/image" Target="../media/image101.wmf"/><Relationship Id="rId37" Type="http://schemas.openxmlformats.org/officeDocument/2006/relationships/oleObject" Target="../embeddings/oleObject191.bin"/><Relationship Id="rId5" Type="http://schemas.openxmlformats.org/officeDocument/2006/relationships/oleObject" Target="../embeddings/oleObject174.bin"/><Relationship Id="rId15" Type="http://schemas.openxmlformats.org/officeDocument/2006/relationships/oleObject" Target="../embeddings/oleObject179.bin"/><Relationship Id="rId23" Type="http://schemas.openxmlformats.org/officeDocument/2006/relationships/oleObject" Target="../embeddings/oleObject183.bin"/><Relationship Id="rId28" Type="http://schemas.openxmlformats.org/officeDocument/2006/relationships/image" Target="../media/image157.wmf"/><Relationship Id="rId36" Type="http://schemas.openxmlformats.org/officeDocument/2006/relationships/image" Target="../media/image158.wmf"/><Relationship Id="rId10" Type="http://schemas.openxmlformats.org/officeDocument/2006/relationships/image" Target="../media/image150.wmf"/><Relationship Id="rId19" Type="http://schemas.openxmlformats.org/officeDocument/2006/relationships/oleObject" Target="../embeddings/oleObject181.bin"/><Relationship Id="rId31" Type="http://schemas.openxmlformats.org/officeDocument/2006/relationships/oleObject" Target="../embeddings/oleObject188.bin"/><Relationship Id="rId4" Type="http://schemas.openxmlformats.org/officeDocument/2006/relationships/image" Target="../media/image148.wmf"/><Relationship Id="rId9" Type="http://schemas.openxmlformats.org/officeDocument/2006/relationships/oleObject" Target="../embeddings/oleObject176.bin"/><Relationship Id="rId14" Type="http://schemas.openxmlformats.org/officeDocument/2006/relationships/image" Target="../media/image152.wmf"/><Relationship Id="rId22" Type="http://schemas.openxmlformats.org/officeDocument/2006/relationships/image" Target="../media/image100.wmf"/><Relationship Id="rId27" Type="http://schemas.openxmlformats.org/officeDocument/2006/relationships/oleObject" Target="../embeddings/oleObject185.bin"/><Relationship Id="rId30" Type="http://schemas.openxmlformats.org/officeDocument/2006/relationships/oleObject" Target="../embeddings/oleObject187.bin"/><Relationship Id="rId35" Type="http://schemas.openxmlformats.org/officeDocument/2006/relationships/oleObject" Target="../embeddings/oleObject190.bin"/><Relationship Id="rId8" Type="http://schemas.openxmlformats.org/officeDocument/2006/relationships/image" Target="../media/image149.wmf"/><Relationship Id="rId3" Type="http://schemas.openxmlformats.org/officeDocument/2006/relationships/oleObject" Target="../embeddings/oleObject173.bin"/></Relationships>
</file>

<file path=ppt/slides/_rels/slide48.xml.rels><?xml version="1.0" encoding="UTF-8" standalone="yes"?>
<Relationships xmlns="http://schemas.openxmlformats.org/package/2006/relationships"><Relationship Id="rId13" Type="http://schemas.openxmlformats.org/officeDocument/2006/relationships/image" Target="../media/image164.wmf"/><Relationship Id="rId18" Type="http://schemas.openxmlformats.org/officeDocument/2006/relationships/oleObject" Target="../embeddings/oleObject199.bin"/><Relationship Id="rId26" Type="http://schemas.openxmlformats.org/officeDocument/2006/relationships/oleObject" Target="../embeddings/oleObject203.bin"/><Relationship Id="rId39" Type="http://schemas.openxmlformats.org/officeDocument/2006/relationships/image" Target="../media/image177.wmf"/><Relationship Id="rId21" Type="http://schemas.openxmlformats.org/officeDocument/2006/relationships/image" Target="../media/image168.wmf"/><Relationship Id="rId34" Type="http://schemas.openxmlformats.org/officeDocument/2006/relationships/oleObject" Target="../embeddings/oleObject207.bin"/><Relationship Id="rId42" Type="http://schemas.openxmlformats.org/officeDocument/2006/relationships/oleObject" Target="../embeddings/oleObject211.bin"/><Relationship Id="rId47" Type="http://schemas.openxmlformats.org/officeDocument/2006/relationships/image" Target="../media/image181.wmf"/><Relationship Id="rId7" Type="http://schemas.openxmlformats.org/officeDocument/2006/relationships/image" Target="../media/image161.wmf"/><Relationship Id="rId2" Type="http://schemas.openxmlformats.org/officeDocument/2006/relationships/notesSlide" Target="../notesSlides/notesSlide32.xml"/><Relationship Id="rId16" Type="http://schemas.openxmlformats.org/officeDocument/2006/relationships/image" Target="../media/image165.wmf"/><Relationship Id="rId29" Type="http://schemas.openxmlformats.org/officeDocument/2006/relationships/image" Target="../media/image172.wmf"/><Relationship Id="rId11" Type="http://schemas.openxmlformats.org/officeDocument/2006/relationships/image" Target="../media/image163.wmf"/><Relationship Id="rId24" Type="http://schemas.openxmlformats.org/officeDocument/2006/relationships/oleObject" Target="../embeddings/oleObject202.bin"/><Relationship Id="rId32" Type="http://schemas.openxmlformats.org/officeDocument/2006/relationships/oleObject" Target="../embeddings/oleObject206.bin"/><Relationship Id="rId37" Type="http://schemas.openxmlformats.org/officeDocument/2006/relationships/image" Target="../media/image176.wmf"/><Relationship Id="rId40" Type="http://schemas.openxmlformats.org/officeDocument/2006/relationships/oleObject" Target="../embeddings/oleObject210.bin"/><Relationship Id="rId45" Type="http://schemas.openxmlformats.org/officeDocument/2006/relationships/image" Target="../media/image180.wmf"/><Relationship Id="rId5" Type="http://schemas.openxmlformats.org/officeDocument/2006/relationships/image" Target="../media/image160.wmf"/><Relationship Id="rId15" Type="http://schemas.openxmlformats.org/officeDocument/2006/relationships/oleObject" Target="../embeddings/oleObject198.bin"/><Relationship Id="rId23" Type="http://schemas.openxmlformats.org/officeDocument/2006/relationships/image" Target="../media/image169.wmf"/><Relationship Id="rId28" Type="http://schemas.openxmlformats.org/officeDocument/2006/relationships/oleObject" Target="../embeddings/oleObject204.bin"/><Relationship Id="rId36" Type="http://schemas.openxmlformats.org/officeDocument/2006/relationships/oleObject" Target="../embeddings/oleObject208.bin"/><Relationship Id="rId49" Type="http://schemas.openxmlformats.org/officeDocument/2006/relationships/image" Target="../media/image182.wmf"/><Relationship Id="rId10" Type="http://schemas.openxmlformats.org/officeDocument/2006/relationships/oleObject" Target="../embeddings/oleObject195.bin"/><Relationship Id="rId19" Type="http://schemas.openxmlformats.org/officeDocument/2006/relationships/image" Target="../media/image167.wmf"/><Relationship Id="rId31" Type="http://schemas.openxmlformats.org/officeDocument/2006/relationships/image" Target="../media/image173.wmf"/><Relationship Id="rId44" Type="http://schemas.openxmlformats.org/officeDocument/2006/relationships/oleObject" Target="../embeddings/oleObject212.bin"/><Relationship Id="rId4" Type="http://schemas.openxmlformats.org/officeDocument/2006/relationships/oleObject" Target="../embeddings/oleObject192.bin"/><Relationship Id="rId9" Type="http://schemas.openxmlformats.org/officeDocument/2006/relationships/image" Target="../media/image162.wmf"/><Relationship Id="rId14" Type="http://schemas.openxmlformats.org/officeDocument/2006/relationships/oleObject" Target="../embeddings/oleObject197.bin"/><Relationship Id="rId22" Type="http://schemas.openxmlformats.org/officeDocument/2006/relationships/oleObject" Target="../embeddings/oleObject201.bin"/><Relationship Id="rId27" Type="http://schemas.openxmlformats.org/officeDocument/2006/relationships/image" Target="../media/image171.wmf"/><Relationship Id="rId30" Type="http://schemas.openxmlformats.org/officeDocument/2006/relationships/oleObject" Target="../embeddings/oleObject205.bin"/><Relationship Id="rId35" Type="http://schemas.openxmlformats.org/officeDocument/2006/relationships/image" Target="../media/image175.wmf"/><Relationship Id="rId43" Type="http://schemas.openxmlformats.org/officeDocument/2006/relationships/image" Target="../media/image179.wmf"/><Relationship Id="rId48" Type="http://schemas.openxmlformats.org/officeDocument/2006/relationships/oleObject" Target="../embeddings/oleObject214.bin"/><Relationship Id="rId8" Type="http://schemas.openxmlformats.org/officeDocument/2006/relationships/oleObject" Target="../embeddings/oleObject194.bin"/><Relationship Id="rId3" Type="http://schemas.openxmlformats.org/officeDocument/2006/relationships/image" Target="../media/image31.jpeg"/><Relationship Id="rId12" Type="http://schemas.openxmlformats.org/officeDocument/2006/relationships/oleObject" Target="../embeddings/oleObject196.bin"/><Relationship Id="rId17" Type="http://schemas.openxmlformats.org/officeDocument/2006/relationships/image" Target="../media/image166.emf"/><Relationship Id="rId25" Type="http://schemas.openxmlformats.org/officeDocument/2006/relationships/image" Target="../media/image170.wmf"/><Relationship Id="rId33" Type="http://schemas.openxmlformats.org/officeDocument/2006/relationships/image" Target="../media/image174.wmf"/><Relationship Id="rId38" Type="http://schemas.openxmlformats.org/officeDocument/2006/relationships/oleObject" Target="../embeddings/oleObject209.bin"/><Relationship Id="rId46" Type="http://schemas.openxmlformats.org/officeDocument/2006/relationships/oleObject" Target="../embeddings/oleObject213.bin"/><Relationship Id="rId20" Type="http://schemas.openxmlformats.org/officeDocument/2006/relationships/oleObject" Target="../embeddings/oleObject200.bin"/><Relationship Id="rId41" Type="http://schemas.openxmlformats.org/officeDocument/2006/relationships/image" Target="../media/image178.wmf"/><Relationship Id="rId1" Type="http://schemas.openxmlformats.org/officeDocument/2006/relationships/slideLayout" Target="../slideLayouts/slideLayout7.xml"/><Relationship Id="rId6" Type="http://schemas.openxmlformats.org/officeDocument/2006/relationships/oleObject" Target="../embeddings/oleObject193.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217.bin"/><Relationship Id="rId13" Type="http://schemas.openxmlformats.org/officeDocument/2006/relationships/image" Target="../media/image185.wmf"/><Relationship Id="rId3" Type="http://schemas.openxmlformats.org/officeDocument/2006/relationships/image" Target="../media/image31.jpeg"/><Relationship Id="rId7" Type="http://schemas.openxmlformats.org/officeDocument/2006/relationships/image" Target="../media/image184.wmf"/><Relationship Id="rId12" Type="http://schemas.openxmlformats.org/officeDocument/2006/relationships/oleObject" Target="../embeddings/oleObject219.bin"/><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oleObject" Target="../embeddings/oleObject216.bin"/><Relationship Id="rId11" Type="http://schemas.openxmlformats.org/officeDocument/2006/relationships/image" Target="../media/image61.wmf"/><Relationship Id="rId5" Type="http://schemas.openxmlformats.org/officeDocument/2006/relationships/image" Target="../media/image183.wmf"/><Relationship Id="rId15" Type="http://schemas.openxmlformats.org/officeDocument/2006/relationships/image" Target="../media/image186.wmf"/><Relationship Id="rId10" Type="http://schemas.openxmlformats.org/officeDocument/2006/relationships/oleObject" Target="../embeddings/oleObject218.bin"/><Relationship Id="rId4" Type="http://schemas.openxmlformats.org/officeDocument/2006/relationships/oleObject" Target="../embeddings/oleObject215.bin"/><Relationship Id="rId9" Type="http://schemas.openxmlformats.org/officeDocument/2006/relationships/image" Target="../media/image51.wmf"/><Relationship Id="rId14" Type="http://schemas.openxmlformats.org/officeDocument/2006/relationships/oleObject" Target="../embeddings/oleObject220.bin"/></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223.bin"/><Relationship Id="rId13" Type="http://schemas.openxmlformats.org/officeDocument/2006/relationships/image" Target="../media/image191.wmf"/><Relationship Id="rId18" Type="http://schemas.openxmlformats.org/officeDocument/2006/relationships/oleObject" Target="../embeddings/oleObject228.bin"/><Relationship Id="rId26" Type="http://schemas.openxmlformats.org/officeDocument/2006/relationships/oleObject" Target="../embeddings/oleObject232.bin"/><Relationship Id="rId3" Type="http://schemas.openxmlformats.org/officeDocument/2006/relationships/image" Target="../media/image31.jpeg"/><Relationship Id="rId21" Type="http://schemas.openxmlformats.org/officeDocument/2006/relationships/image" Target="../media/image195.wmf"/><Relationship Id="rId7" Type="http://schemas.openxmlformats.org/officeDocument/2006/relationships/image" Target="../media/image188.wmf"/><Relationship Id="rId12" Type="http://schemas.openxmlformats.org/officeDocument/2006/relationships/oleObject" Target="../embeddings/oleObject225.bin"/><Relationship Id="rId17" Type="http://schemas.openxmlformats.org/officeDocument/2006/relationships/image" Target="../media/image193.wmf"/><Relationship Id="rId25" Type="http://schemas.openxmlformats.org/officeDocument/2006/relationships/image" Target="../media/image197.wmf"/><Relationship Id="rId2" Type="http://schemas.openxmlformats.org/officeDocument/2006/relationships/notesSlide" Target="../notesSlides/notesSlide34.xml"/><Relationship Id="rId16" Type="http://schemas.openxmlformats.org/officeDocument/2006/relationships/oleObject" Target="../embeddings/oleObject227.bin"/><Relationship Id="rId20" Type="http://schemas.openxmlformats.org/officeDocument/2006/relationships/oleObject" Target="../embeddings/oleObject229.bin"/><Relationship Id="rId1" Type="http://schemas.openxmlformats.org/officeDocument/2006/relationships/slideLayout" Target="../slideLayouts/slideLayout2.xml"/><Relationship Id="rId6" Type="http://schemas.openxmlformats.org/officeDocument/2006/relationships/oleObject" Target="../embeddings/oleObject222.bin"/><Relationship Id="rId11" Type="http://schemas.openxmlformats.org/officeDocument/2006/relationships/image" Target="../media/image190.wmf"/><Relationship Id="rId24" Type="http://schemas.openxmlformats.org/officeDocument/2006/relationships/oleObject" Target="../embeddings/oleObject231.bin"/><Relationship Id="rId5" Type="http://schemas.openxmlformats.org/officeDocument/2006/relationships/image" Target="../media/image187.wmf"/><Relationship Id="rId15" Type="http://schemas.openxmlformats.org/officeDocument/2006/relationships/image" Target="../media/image192.wmf"/><Relationship Id="rId23" Type="http://schemas.openxmlformats.org/officeDocument/2006/relationships/image" Target="../media/image196.wmf"/><Relationship Id="rId10" Type="http://schemas.openxmlformats.org/officeDocument/2006/relationships/oleObject" Target="../embeddings/oleObject224.bin"/><Relationship Id="rId19" Type="http://schemas.openxmlformats.org/officeDocument/2006/relationships/image" Target="../media/image194.wmf"/><Relationship Id="rId4" Type="http://schemas.openxmlformats.org/officeDocument/2006/relationships/oleObject" Target="../embeddings/oleObject221.bin"/><Relationship Id="rId9" Type="http://schemas.openxmlformats.org/officeDocument/2006/relationships/image" Target="../media/image189.wmf"/><Relationship Id="rId14" Type="http://schemas.openxmlformats.org/officeDocument/2006/relationships/oleObject" Target="../embeddings/oleObject226.bin"/><Relationship Id="rId22" Type="http://schemas.openxmlformats.org/officeDocument/2006/relationships/oleObject" Target="../embeddings/oleObject230.bin"/><Relationship Id="rId27" Type="http://schemas.openxmlformats.org/officeDocument/2006/relationships/image" Target="../media/image198.wmf"/></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235.bin"/><Relationship Id="rId13" Type="http://schemas.openxmlformats.org/officeDocument/2006/relationships/image" Target="../media/image203.wmf"/><Relationship Id="rId18" Type="http://schemas.openxmlformats.org/officeDocument/2006/relationships/oleObject" Target="../embeddings/oleObject240.bin"/><Relationship Id="rId3" Type="http://schemas.openxmlformats.org/officeDocument/2006/relationships/image" Target="../media/image31.jpeg"/><Relationship Id="rId7" Type="http://schemas.openxmlformats.org/officeDocument/2006/relationships/image" Target="../media/image200.wmf"/><Relationship Id="rId12" Type="http://schemas.openxmlformats.org/officeDocument/2006/relationships/oleObject" Target="../embeddings/oleObject237.bin"/><Relationship Id="rId17" Type="http://schemas.openxmlformats.org/officeDocument/2006/relationships/image" Target="../media/image205.wmf"/><Relationship Id="rId2" Type="http://schemas.openxmlformats.org/officeDocument/2006/relationships/notesSlide" Target="../notesSlides/notesSlide35.xml"/><Relationship Id="rId16" Type="http://schemas.openxmlformats.org/officeDocument/2006/relationships/oleObject" Target="../embeddings/oleObject239.bin"/><Relationship Id="rId1" Type="http://schemas.openxmlformats.org/officeDocument/2006/relationships/slideLayout" Target="../slideLayouts/slideLayout7.xml"/><Relationship Id="rId6" Type="http://schemas.openxmlformats.org/officeDocument/2006/relationships/oleObject" Target="../embeddings/oleObject234.bin"/><Relationship Id="rId11" Type="http://schemas.openxmlformats.org/officeDocument/2006/relationships/image" Target="../media/image202.wmf"/><Relationship Id="rId5" Type="http://schemas.openxmlformats.org/officeDocument/2006/relationships/image" Target="../media/image199.wmf"/><Relationship Id="rId15" Type="http://schemas.openxmlformats.org/officeDocument/2006/relationships/image" Target="../media/image204.wmf"/><Relationship Id="rId10" Type="http://schemas.openxmlformats.org/officeDocument/2006/relationships/oleObject" Target="../embeddings/oleObject236.bin"/><Relationship Id="rId19" Type="http://schemas.openxmlformats.org/officeDocument/2006/relationships/image" Target="../media/image206.wmf"/><Relationship Id="rId4" Type="http://schemas.openxmlformats.org/officeDocument/2006/relationships/oleObject" Target="../embeddings/oleObject233.bin"/><Relationship Id="rId9" Type="http://schemas.openxmlformats.org/officeDocument/2006/relationships/image" Target="../media/image201.wmf"/><Relationship Id="rId14" Type="http://schemas.openxmlformats.org/officeDocument/2006/relationships/oleObject" Target="../embeddings/oleObject238.bin"/></Relationships>
</file>

<file path=ppt/slides/_rels/slide53.xml.rels><?xml version="1.0" encoding="UTF-8" standalone="yes"?>
<Relationships xmlns="http://schemas.openxmlformats.org/package/2006/relationships"><Relationship Id="rId8" Type="http://schemas.openxmlformats.org/officeDocument/2006/relationships/image" Target="../media/image209.wmf"/><Relationship Id="rId13" Type="http://schemas.openxmlformats.org/officeDocument/2006/relationships/oleObject" Target="../embeddings/oleObject245.bin"/><Relationship Id="rId3" Type="http://schemas.openxmlformats.org/officeDocument/2006/relationships/image" Target="../media/image31.jpeg"/><Relationship Id="rId7" Type="http://schemas.openxmlformats.org/officeDocument/2006/relationships/oleObject" Target="../embeddings/oleObject242.bin"/><Relationship Id="rId12" Type="http://schemas.openxmlformats.org/officeDocument/2006/relationships/image" Target="../media/image211.wmf"/><Relationship Id="rId2" Type="http://schemas.openxmlformats.org/officeDocument/2006/relationships/notesSlide" Target="../notesSlides/notesSlide36.xml"/><Relationship Id="rId16" Type="http://schemas.openxmlformats.org/officeDocument/2006/relationships/image" Target="../media/image213.emf"/><Relationship Id="rId1" Type="http://schemas.openxmlformats.org/officeDocument/2006/relationships/slideLayout" Target="../slideLayouts/slideLayout7.xml"/><Relationship Id="rId6" Type="http://schemas.openxmlformats.org/officeDocument/2006/relationships/image" Target="../media/image208.wmf"/><Relationship Id="rId11" Type="http://schemas.openxmlformats.org/officeDocument/2006/relationships/oleObject" Target="../embeddings/oleObject244.bin"/><Relationship Id="rId5" Type="http://schemas.openxmlformats.org/officeDocument/2006/relationships/oleObject" Target="../embeddings/oleObject241.bin"/><Relationship Id="rId15" Type="http://schemas.openxmlformats.org/officeDocument/2006/relationships/oleObject" Target="../embeddings/oleObject246.bin"/><Relationship Id="rId10" Type="http://schemas.openxmlformats.org/officeDocument/2006/relationships/image" Target="../media/image210.wmf"/><Relationship Id="rId4" Type="http://schemas.openxmlformats.org/officeDocument/2006/relationships/image" Target="../media/image207.jpeg"/><Relationship Id="rId9" Type="http://schemas.openxmlformats.org/officeDocument/2006/relationships/oleObject" Target="../embeddings/oleObject243.bin"/><Relationship Id="rId14" Type="http://schemas.openxmlformats.org/officeDocument/2006/relationships/image" Target="../media/image212.wmf"/></Relationships>
</file>

<file path=ppt/slides/_rels/slide54.xml.rels><?xml version="1.0" encoding="UTF-8" standalone="yes"?>
<Relationships xmlns="http://schemas.openxmlformats.org/package/2006/relationships"><Relationship Id="rId13" Type="http://schemas.openxmlformats.org/officeDocument/2006/relationships/image" Target="../media/image218.wmf"/><Relationship Id="rId18" Type="http://schemas.openxmlformats.org/officeDocument/2006/relationships/image" Target="../media/image207.jpeg"/><Relationship Id="rId26" Type="http://schemas.openxmlformats.org/officeDocument/2006/relationships/image" Target="../media/image224.wmf"/><Relationship Id="rId39" Type="http://schemas.openxmlformats.org/officeDocument/2006/relationships/oleObject" Target="../embeddings/oleObject265.bin"/><Relationship Id="rId21" Type="http://schemas.openxmlformats.org/officeDocument/2006/relationships/oleObject" Target="../embeddings/oleObject255.bin"/><Relationship Id="rId34" Type="http://schemas.openxmlformats.org/officeDocument/2006/relationships/image" Target="../media/image228.wmf"/><Relationship Id="rId7" Type="http://schemas.openxmlformats.org/officeDocument/2006/relationships/image" Target="../media/image215.wmf"/><Relationship Id="rId12" Type="http://schemas.openxmlformats.org/officeDocument/2006/relationships/oleObject" Target="../embeddings/oleObject251.bin"/><Relationship Id="rId17" Type="http://schemas.openxmlformats.org/officeDocument/2006/relationships/image" Target="../media/image220.wmf"/><Relationship Id="rId25" Type="http://schemas.openxmlformats.org/officeDocument/2006/relationships/oleObject" Target="../embeddings/oleObject257.bin"/><Relationship Id="rId33" Type="http://schemas.openxmlformats.org/officeDocument/2006/relationships/oleObject" Target="../embeddings/oleObject261.bin"/><Relationship Id="rId38" Type="http://schemas.openxmlformats.org/officeDocument/2006/relationships/oleObject" Target="../embeddings/oleObject264.bin"/><Relationship Id="rId2" Type="http://schemas.openxmlformats.org/officeDocument/2006/relationships/notesSlide" Target="../notesSlides/notesSlide37.xml"/><Relationship Id="rId16" Type="http://schemas.openxmlformats.org/officeDocument/2006/relationships/oleObject" Target="../embeddings/oleObject253.bin"/><Relationship Id="rId20" Type="http://schemas.openxmlformats.org/officeDocument/2006/relationships/image" Target="../media/image221.wmf"/><Relationship Id="rId29" Type="http://schemas.openxmlformats.org/officeDocument/2006/relationships/oleObject" Target="../embeddings/oleObject259.bin"/><Relationship Id="rId1" Type="http://schemas.openxmlformats.org/officeDocument/2006/relationships/slideLayout" Target="../slideLayouts/slideLayout7.xml"/><Relationship Id="rId6" Type="http://schemas.openxmlformats.org/officeDocument/2006/relationships/oleObject" Target="../embeddings/oleObject248.bin"/><Relationship Id="rId11" Type="http://schemas.openxmlformats.org/officeDocument/2006/relationships/image" Target="../media/image217.wmf"/><Relationship Id="rId24" Type="http://schemas.openxmlformats.org/officeDocument/2006/relationships/image" Target="../media/image223.wmf"/><Relationship Id="rId32" Type="http://schemas.openxmlformats.org/officeDocument/2006/relationships/image" Target="../media/image227.wmf"/><Relationship Id="rId37" Type="http://schemas.openxmlformats.org/officeDocument/2006/relationships/oleObject" Target="../embeddings/oleObject263.bin"/><Relationship Id="rId40" Type="http://schemas.openxmlformats.org/officeDocument/2006/relationships/image" Target="../media/image230.wmf"/><Relationship Id="rId5" Type="http://schemas.openxmlformats.org/officeDocument/2006/relationships/image" Target="../media/image214.wmf"/><Relationship Id="rId15" Type="http://schemas.openxmlformats.org/officeDocument/2006/relationships/image" Target="../media/image219.wmf"/><Relationship Id="rId23" Type="http://schemas.openxmlformats.org/officeDocument/2006/relationships/oleObject" Target="../embeddings/oleObject256.bin"/><Relationship Id="rId28" Type="http://schemas.openxmlformats.org/officeDocument/2006/relationships/image" Target="../media/image225.wmf"/><Relationship Id="rId36" Type="http://schemas.openxmlformats.org/officeDocument/2006/relationships/image" Target="../media/image229.wmf"/><Relationship Id="rId10" Type="http://schemas.openxmlformats.org/officeDocument/2006/relationships/oleObject" Target="../embeddings/oleObject250.bin"/><Relationship Id="rId19" Type="http://schemas.openxmlformats.org/officeDocument/2006/relationships/oleObject" Target="../embeddings/oleObject254.bin"/><Relationship Id="rId31" Type="http://schemas.openxmlformats.org/officeDocument/2006/relationships/oleObject" Target="../embeddings/oleObject260.bin"/><Relationship Id="rId4" Type="http://schemas.openxmlformats.org/officeDocument/2006/relationships/oleObject" Target="../embeddings/oleObject247.bin"/><Relationship Id="rId9" Type="http://schemas.openxmlformats.org/officeDocument/2006/relationships/image" Target="../media/image216.wmf"/><Relationship Id="rId14" Type="http://schemas.openxmlformats.org/officeDocument/2006/relationships/oleObject" Target="../embeddings/oleObject252.bin"/><Relationship Id="rId22" Type="http://schemas.openxmlformats.org/officeDocument/2006/relationships/image" Target="../media/image222.wmf"/><Relationship Id="rId27" Type="http://schemas.openxmlformats.org/officeDocument/2006/relationships/oleObject" Target="../embeddings/oleObject258.bin"/><Relationship Id="rId30" Type="http://schemas.openxmlformats.org/officeDocument/2006/relationships/image" Target="../media/image226.wmf"/><Relationship Id="rId35" Type="http://schemas.openxmlformats.org/officeDocument/2006/relationships/oleObject" Target="../embeddings/oleObject262.bin"/><Relationship Id="rId8" Type="http://schemas.openxmlformats.org/officeDocument/2006/relationships/oleObject" Target="../embeddings/oleObject249.bin"/><Relationship Id="rId3" Type="http://schemas.openxmlformats.org/officeDocument/2006/relationships/image" Target="../media/image31.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232.jpeg"/><Relationship Id="rId4" Type="http://schemas.openxmlformats.org/officeDocument/2006/relationships/image" Target="../media/image231.jpeg"/></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268.bin"/><Relationship Id="rId3" Type="http://schemas.openxmlformats.org/officeDocument/2006/relationships/image" Target="../media/image31.jpeg"/><Relationship Id="rId7" Type="http://schemas.openxmlformats.org/officeDocument/2006/relationships/image" Target="../media/image234.wmf"/><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oleObject" Target="../embeddings/oleObject267.bin"/><Relationship Id="rId11" Type="http://schemas.openxmlformats.org/officeDocument/2006/relationships/image" Target="../media/image236.wmf"/><Relationship Id="rId5" Type="http://schemas.openxmlformats.org/officeDocument/2006/relationships/image" Target="../media/image233.wmf"/><Relationship Id="rId10" Type="http://schemas.openxmlformats.org/officeDocument/2006/relationships/oleObject" Target="../embeddings/oleObject269.bin"/><Relationship Id="rId4" Type="http://schemas.openxmlformats.org/officeDocument/2006/relationships/oleObject" Target="../embeddings/oleObject266.bin"/><Relationship Id="rId9" Type="http://schemas.openxmlformats.org/officeDocument/2006/relationships/image" Target="../media/image235.emf"/></Relationships>
</file>

<file path=ppt/slides/_rels/slide59.xml.rels><?xml version="1.0" encoding="UTF-8" standalone="yes"?>
<Relationships xmlns="http://schemas.openxmlformats.org/package/2006/relationships"><Relationship Id="rId8" Type="http://schemas.openxmlformats.org/officeDocument/2006/relationships/image" Target="../media/image239.wmf"/><Relationship Id="rId13" Type="http://schemas.openxmlformats.org/officeDocument/2006/relationships/oleObject" Target="../embeddings/oleObject274.bin"/><Relationship Id="rId18" Type="http://schemas.openxmlformats.org/officeDocument/2006/relationships/oleObject" Target="../embeddings/oleObject277.bin"/><Relationship Id="rId3" Type="http://schemas.openxmlformats.org/officeDocument/2006/relationships/image" Target="../media/image31.jpeg"/><Relationship Id="rId21" Type="http://schemas.openxmlformats.org/officeDocument/2006/relationships/image" Target="../media/image245.wmf"/><Relationship Id="rId7" Type="http://schemas.openxmlformats.org/officeDocument/2006/relationships/oleObject" Target="../embeddings/oleObject271.bin"/><Relationship Id="rId12" Type="http://schemas.openxmlformats.org/officeDocument/2006/relationships/image" Target="../media/image241.wmf"/><Relationship Id="rId17" Type="http://schemas.openxmlformats.org/officeDocument/2006/relationships/image" Target="../media/image243.wmf"/><Relationship Id="rId2" Type="http://schemas.openxmlformats.org/officeDocument/2006/relationships/notesSlide" Target="../notesSlides/notesSlide41.xml"/><Relationship Id="rId16" Type="http://schemas.openxmlformats.org/officeDocument/2006/relationships/oleObject" Target="../embeddings/oleObject276.bin"/><Relationship Id="rId20" Type="http://schemas.openxmlformats.org/officeDocument/2006/relationships/oleObject" Target="../embeddings/oleObject278.bin"/><Relationship Id="rId1" Type="http://schemas.openxmlformats.org/officeDocument/2006/relationships/slideLayout" Target="../slideLayouts/slideLayout7.xml"/><Relationship Id="rId6" Type="http://schemas.openxmlformats.org/officeDocument/2006/relationships/image" Target="../media/image238.wmf"/><Relationship Id="rId11" Type="http://schemas.openxmlformats.org/officeDocument/2006/relationships/oleObject" Target="../embeddings/oleObject273.bin"/><Relationship Id="rId5" Type="http://schemas.openxmlformats.org/officeDocument/2006/relationships/oleObject" Target="../embeddings/oleObject270.bin"/><Relationship Id="rId15" Type="http://schemas.openxmlformats.org/officeDocument/2006/relationships/oleObject" Target="../embeddings/oleObject275.bin"/><Relationship Id="rId10" Type="http://schemas.openxmlformats.org/officeDocument/2006/relationships/image" Target="../media/image240.wmf"/><Relationship Id="rId19" Type="http://schemas.openxmlformats.org/officeDocument/2006/relationships/image" Target="../media/image244.wmf"/><Relationship Id="rId4" Type="http://schemas.openxmlformats.org/officeDocument/2006/relationships/image" Target="../media/image237.jpeg"/><Relationship Id="rId9" Type="http://schemas.openxmlformats.org/officeDocument/2006/relationships/oleObject" Target="../embeddings/oleObject272.bin"/><Relationship Id="rId14" Type="http://schemas.openxmlformats.org/officeDocument/2006/relationships/image" Target="../media/image242.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248.wmf"/><Relationship Id="rId13" Type="http://schemas.openxmlformats.org/officeDocument/2006/relationships/oleObject" Target="../embeddings/oleObject284.bin"/><Relationship Id="rId3" Type="http://schemas.openxmlformats.org/officeDocument/2006/relationships/oleObject" Target="../embeddings/oleObject279.bin"/><Relationship Id="rId7" Type="http://schemas.openxmlformats.org/officeDocument/2006/relationships/oleObject" Target="../embeddings/oleObject281.bin"/><Relationship Id="rId12" Type="http://schemas.openxmlformats.org/officeDocument/2006/relationships/image" Target="../media/image250.wmf"/><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247.wmf"/><Relationship Id="rId11" Type="http://schemas.openxmlformats.org/officeDocument/2006/relationships/oleObject" Target="../embeddings/oleObject283.bin"/><Relationship Id="rId5" Type="http://schemas.openxmlformats.org/officeDocument/2006/relationships/oleObject" Target="../embeddings/oleObject280.bin"/><Relationship Id="rId15" Type="http://schemas.openxmlformats.org/officeDocument/2006/relationships/image" Target="../media/image31.jpeg"/><Relationship Id="rId10" Type="http://schemas.openxmlformats.org/officeDocument/2006/relationships/image" Target="../media/image249.wmf"/><Relationship Id="rId4" Type="http://schemas.openxmlformats.org/officeDocument/2006/relationships/image" Target="../media/image246.wmf"/><Relationship Id="rId9" Type="http://schemas.openxmlformats.org/officeDocument/2006/relationships/oleObject" Target="../embeddings/oleObject282.bin"/><Relationship Id="rId14" Type="http://schemas.openxmlformats.org/officeDocument/2006/relationships/image" Target="../media/image251.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287.bin"/><Relationship Id="rId13" Type="http://schemas.openxmlformats.org/officeDocument/2006/relationships/image" Target="../media/image256.wmf"/><Relationship Id="rId3" Type="http://schemas.openxmlformats.org/officeDocument/2006/relationships/image" Target="../media/image31.jpeg"/><Relationship Id="rId7" Type="http://schemas.openxmlformats.org/officeDocument/2006/relationships/image" Target="../media/image253.wmf"/><Relationship Id="rId12" Type="http://schemas.openxmlformats.org/officeDocument/2006/relationships/oleObject" Target="../embeddings/oleObject289.bin"/><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oleObject" Target="../embeddings/oleObject286.bin"/><Relationship Id="rId11" Type="http://schemas.openxmlformats.org/officeDocument/2006/relationships/image" Target="../media/image255.wmf"/><Relationship Id="rId5" Type="http://schemas.openxmlformats.org/officeDocument/2006/relationships/image" Target="../media/image252.wmf"/><Relationship Id="rId15" Type="http://schemas.openxmlformats.org/officeDocument/2006/relationships/image" Target="../media/image257.wmf"/><Relationship Id="rId10" Type="http://schemas.openxmlformats.org/officeDocument/2006/relationships/oleObject" Target="../embeddings/oleObject288.bin"/><Relationship Id="rId4" Type="http://schemas.openxmlformats.org/officeDocument/2006/relationships/oleObject" Target="../embeddings/oleObject285.bin"/><Relationship Id="rId9" Type="http://schemas.openxmlformats.org/officeDocument/2006/relationships/image" Target="../media/image254.wmf"/><Relationship Id="rId14" Type="http://schemas.openxmlformats.org/officeDocument/2006/relationships/oleObject" Target="../embeddings/oleObject290.bin"/></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293.bin"/><Relationship Id="rId13" Type="http://schemas.openxmlformats.org/officeDocument/2006/relationships/image" Target="../media/image262.wmf"/><Relationship Id="rId3" Type="http://schemas.openxmlformats.org/officeDocument/2006/relationships/image" Target="../media/image31.jpeg"/><Relationship Id="rId7" Type="http://schemas.openxmlformats.org/officeDocument/2006/relationships/image" Target="../media/image259.wmf"/><Relationship Id="rId12" Type="http://schemas.openxmlformats.org/officeDocument/2006/relationships/oleObject" Target="../embeddings/oleObject295.bin"/><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oleObject" Target="../embeddings/oleObject292.bin"/><Relationship Id="rId11" Type="http://schemas.openxmlformats.org/officeDocument/2006/relationships/image" Target="../media/image261.wmf"/><Relationship Id="rId5" Type="http://schemas.openxmlformats.org/officeDocument/2006/relationships/image" Target="../media/image258.wmf"/><Relationship Id="rId15" Type="http://schemas.openxmlformats.org/officeDocument/2006/relationships/image" Target="../media/image263.wmf"/><Relationship Id="rId10" Type="http://schemas.openxmlformats.org/officeDocument/2006/relationships/oleObject" Target="../embeddings/oleObject294.bin"/><Relationship Id="rId4" Type="http://schemas.openxmlformats.org/officeDocument/2006/relationships/oleObject" Target="../embeddings/oleObject291.bin"/><Relationship Id="rId9" Type="http://schemas.openxmlformats.org/officeDocument/2006/relationships/image" Target="../media/image260.wmf"/><Relationship Id="rId14" Type="http://schemas.openxmlformats.org/officeDocument/2006/relationships/oleObject" Target="../embeddings/oleObject296.bin"/></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299.bin"/><Relationship Id="rId13" Type="http://schemas.openxmlformats.org/officeDocument/2006/relationships/image" Target="../media/image268.wmf"/><Relationship Id="rId18" Type="http://schemas.openxmlformats.org/officeDocument/2006/relationships/oleObject" Target="../embeddings/oleObject304.bin"/><Relationship Id="rId3" Type="http://schemas.openxmlformats.org/officeDocument/2006/relationships/image" Target="../media/image31.jpeg"/><Relationship Id="rId21" Type="http://schemas.openxmlformats.org/officeDocument/2006/relationships/image" Target="../media/image272.wmf"/><Relationship Id="rId7" Type="http://schemas.openxmlformats.org/officeDocument/2006/relationships/image" Target="../media/image265.wmf"/><Relationship Id="rId12" Type="http://schemas.openxmlformats.org/officeDocument/2006/relationships/oleObject" Target="../embeddings/oleObject301.bin"/><Relationship Id="rId17" Type="http://schemas.openxmlformats.org/officeDocument/2006/relationships/image" Target="../media/image270.wmf"/><Relationship Id="rId2" Type="http://schemas.openxmlformats.org/officeDocument/2006/relationships/notesSlide" Target="../notesSlides/notesSlide46.xml"/><Relationship Id="rId16" Type="http://schemas.openxmlformats.org/officeDocument/2006/relationships/oleObject" Target="../embeddings/oleObject303.bin"/><Relationship Id="rId20" Type="http://schemas.openxmlformats.org/officeDocument/2006/relationships/oleObject" Target="../embeddings/oleObject305.bin"/><Relationship Id="rId1" Type="http://schemas.openxmlformats.org/officeDocument/2006/relationships/slideLayout" Target="../slideLayouts/slideLayout7.xml"/><Relationship Id="rId6" Type="http://schemas.openxmlformats.org/officeDocument/2006/relationships/oleObject" Target="../embeddings/oleObject298.bin"/><Relationship Id="rId11" Type="http://schemas.openxmlformats.org/officeDocument/2006/relationships/image" Target="../media/image267.wmf"/><Relationship Id="rId5" Type="http://schemas.openxmlformats.org/officeDocument/2006/relationships/image" Target="../media/image264.wmf"/><Relationship Id="rId15" Type="http://schemas.openxmlformats.org/officeDocument/2006/relationships/image" Target="../media/image269.wmf"/><Relationship Id="rId10" Type="http://schemas.openxmlformats.org/officeDocument/2006/relationships/oleObject" Target="../embeddings/oleObject300.bin"/><Relationship Id="rId19" Type="http://schemas.openxmlformats.org/officeDocument/2006/relationships/image" Target="../media/image271.wmf"/><Relationship Id="rId4" Type="http://schemas.openxmlformats.org/officeDocument/2006/relationships/oleObject" Target="../embeddings/oleObject297.bin"/><Relationship Id="rId9" Type="http://schemas.openxmlformats.org/officeDocument/2006/relationships/image" Target="../media/image266.wmf"/><Relationship Id="rId14" Type="http://schemas.openxmlformats.org/officeDocument/2006/relationships/oleObject" Target="../embeddings/oleObject302.bin"/></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308.bin"/><Relationship Id="rId3" Type="http://schemas.openxmlformats.org/officeDocument/2006/relationships/image" Target="../media/image31.jpeg"/><Relationship Id="rId7" Type="http://schemas.openxmlformats.org/officeDocument/2006/relationships/image" Target="../media/image274.wmf"/><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oleObject" Target="../embeddings/oleObject307.bin"/><Relationship Id="rId11" Type="http://schemas.openxmlformats.org/officeDocument/2006/relationships/image" Target="../media/image276.emf"/><Relationship Id="rId5" Type="http://schemas.openxmlformats.org/officeDocument/2006/relationships/image" Target="../media/image273.wmf"/><Relationship Id="rId10" Type="http://schemas.openxmlformats.org/officeDocument/2006/relationships/oleObject" Target="../embeddings/oleObject309.bin"/><Relationship Id="rId4" Type="http://schemas.openxmlformats.org/officeDocument/2006/relationships/oleObject" Target="../embeddings/oleObject306.bin"/><Relationship Id="rId9" Type="http://schemas.openxmlformats.org/officeDocument/2006/relationships/image" Target="../media/image275.wmf"/></Relationships>
</file>

<file path=ppt/slides/_rels/slide6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277.wmf"/><Relationship Id="rId4" Type="http://schemas.openxmlformats.org/officeDocument/2006/relationships/oleObject" Target="../embeddings/oleObject310.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7.wm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6.wmf"/><Relationship Id="rId4" Type="http://schemas.openxmlformats.org/officeDocument/2006/relationships/image" Target="../media/image3.wmf"/><Relationship Id="rId9" Type="http://schemas.openxmlformats.org/officeDocument/2006/relationships/oleObject" Target="../embeddings/oleObject4.bin"/><Relationship Id="rId14" Type="http://schemas.openxmlformats.org/officeDocument/2006/relationships/image" Target="../media/image8.w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14.wmf"/><Relationship Id="rId3" Type="http://schemas.openxmlformats.org/officeDocument/2006/relationships/image" Target="../media/image9.png"/><Relationship Id="rId7" Type="http://schemas.openxmlformats.org/officeDocument/2006/relationships/image" Target="../media/image11.wmf"/><Relationship Id="rId12" Type="http://schemas.openxmlformats.org/officeDocument/2006/relationships/oleObject" Target="../embeddings/oleObject11.bin"/><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oleObject" Target="../embeddings/oleObject8.bin"/><Relationship Id="rId11" Type="http://schemas.openxmlformats.org/officeDocument/2006/relationships/image" Target="../media/image13.wmf"/><Relationship Id="rId5" Type="http://schemas.openxmlformats.org/officeDocument/2006/relationships/image" Target="../media/image10.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1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68"/>
          <p:cNvSpPr>
            <a:spLocks noGrp="1"/>
          </p:cNvSpPr>
          <p:nvPr>
            <p:ph type="title" idx="4294967295"/>
          </p:nvPr>
        </p:nvSpPr>
        <p:spPr>
          <a:xfrm>
            <a:off x="1192213" y="49213"/>
            <a:ext cx="6484937" cy="688975"/>
          </a:xfrm>
          <a:ln/>
        </p:spPr>
        <p:txBody>
          <a:bodyPr vert="horz" wrap="square" lIns="91440" tIns="45720" rIns="91440" bIns="45720" anchor="ctr"/>
          <a:lstStyle/>
          <a:p>
            <a:pPr eaLnBrk="1" hangingPunct="1"/>
            <a:r>
              <a:rPr lang="zh-CN" altLang="en-US" dirty="0">
                <a:solidFill>
                  <a:schemeClr val="bg1"/>
                </a:solidFill>
              </a:rPr>
              <a:t>真空中的磁场</a:t>
            </a:r>
          </a:p>
        </p:txBody>
      </p:sp>
      <p:sp>
        <p:nvSpPr>
          <p:cNvPr id="3075" name="Rectangle 2"/>
          <p:cNvSpPr/>
          <p:nvPr/>
        </p:nvSpPr>
        <p:spPr>
          <a:xfrm>
            <a:off x="0" y="-14287"/>
            <a:ext cx="9144000" cy="6872287"/>
          </a:xfrm>
          <a:prstGeom prst="rect">
            <a:avLst/>
          </a:prstGeom>
          <a:gradFill rotWithShape="0">
            <a:gsLst>
              <a:gs pos="0">
                <a:srgbClr val="191967"/>
              </a:gs>
              <a:gs pos="100000">
                <a:srgbClr val="060618"/>
              </a:gs>
            </a:gsLst>
            <a:path path="rect">
              <a:fillToRect r="100000" b="100000"/>
            </a:path>
            <a:tileRect/>
          </a:gra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3078" name="Group 198"/>
          <p:cNvGrpSpPr/>
          <p:nvPr/>
        </p:nvGrpSpPr>
        <p:grpSpPr>
          <a:xfrm>
            <a:off x="138113" y="146050"/>
            <a:ext cx="9053512" cy="6711950"/>
            <a:chOff x="87" y="92"/>
            <a:chExt cx="5703" cy="4228"/>
          </a:xfrm>
        </p:grpSpPr>
        <p:sp>
          <p:nvSpPr>
            <p:cNvPr id="3112" name="Freeform 100"/>
            <p:cNvSpPr/>
            <p:nvPr/>
          </p:nvSpPr>
          <p:spPr>
            <a:xfrm>
              <a:off x="586" y="2515"/>
              <a:ext cx="4247" cy="1805"/>
            </a:xfrm>
            <a:custGeom>
              <a:avLst/>
              <a:gdLst/>
              <a:ahLst/>
              <a:cxnLst>
                <a:cxn ang="0">
                  <a:pos x="2075" y="12203"/>
                </a:cxn>
                <a:cxn ang="0">
                  <a:pos x="1635" y="10974"/>
                </a:cxn>
                <a:cxn ang="0">
                  <a:pos x="1164" y="9842"/>
                </a:cxn>
                <a:cxn ang="0">
                  <a:pos x="434" y="7680"/>
                </a:cxn>
                <a:cxn ang="0">
                  <a:pos x="109" y="5607"/>
                </a:cxn>
                <a:cxn ang="0">
                  <a:pos x="0" y="3912"/>
                </a:cxn>
                <a:cxn ang="0">
                  <a:pos x="181" y="2498"/>
                </a:cxn>
                <a:cxn ang="0">
                  <a:pos x="543" y="1318"/>
                </a:cxn>
                <a:cxn ang="0">
                  <a:pos x="1381" y="474"/>
                </a:cxn>
                <a:cxn ang="0">
                  <a:pos x="2401" y="96"/>
                </a:cxn>
                <a:cxn ang="0">
                  <a:pos x="3384" y="48"/>
                </a:cxn>
                <a:cxn ang="0">
                  <a:pos x="4440" y="377"/>
                </a:cxn>
                <a:cxn ang="0">
                  <a:pos x="5423" y="940"/>
                </a:cxn>
                <a:cxn ang="0">
                  <a:pos x="6732" y="2169"/>
                </a:cxn>
                <a:cxn ang="0">
                  <a:pos x="7933" y="3583"/>
                </a:cxn>
                <a:cxn ang="0">
                  <a:pos x="9387" y="5415"/>
                </a:cxn>
                <a:cxn ang="0">
                  <a:pos x="10811" y="6829"/>
                </a:cxn>
                <a:cxn ang="0">
                  <a:pos x="12301" y="7961"/>
                </a:cxn>
                <a:cxn ang="0">
                  <a:pos x="15504" y="9423"/>
                </a:cxn>
                <a:cxn ang="0">
                  <a:pos x="17796" y="10363"/>
                </a:cxn>
                <a:cxn ang="0">
                  <a:pos x="20855" y="11070"/>
                </a:cxn>
                <a:cxn ang="0">
                  <a:pos x="22894" y="11681"/>
                </a:cxn>
                <a:cxn ang="0">
                  <a:pos x="24348" y="11962"/>
                </a:cxn>
                <a:cxn ang="0">
                  <a:pos x="25512" y="12244"/>
                </a:cxn>
                <a:cxn ang="0">
                  <a:pos x="25078" y="12058"/>
                </a:cxn>
                <a:cxn ang="0">
                  <a:pos x="22894" y="12107"/>
                </a:cxn>
                <a:cxn ang="0">
                  <a:pos x="13501" y="12107"/>
                </a:cxn>
                <a:cxn ang="0">
                  <a:pos x="5206" y="12244"/>
                </a:cxn>
                <a:cxn ang="0">
                  <a:pos x="2075" y="12203"/>
                </a:cxn>
              </a:cxnLst>
              <a:rect l="0" t="0" r="0" b="0"/>
              <a:pathLst>
                <a:path w="704" h="263">
                  <a:moveTo>
                    <a:pt x="57" y="259"/>
                  </a:moveTo>
                  <a:cubicBezTo>
                    <a:pt x="41" y="255"/>
                    <a:pt x="49" y="241"/>
                    <a:pt x="45" y="233"/>
                  </a:cubicBezTo>
                  <a:cubicBezTo>
                    <a:pt x="41" y="225"/>
                    <a:pt x="38" y="221"/>
                    <a:pt x="32" y="209"/>
                  </a:cubicBezTo>
                  <a:cubicBezTo>
                    <a:pt x="26" y="197"/>
                    <a:pt x="17" y="178"/>
                    <a:pt x="12" y="163"/>
                  </a:cubicBezTo>
                  <a:cubicBezTo>
                    <a:pt x="7" y="148"/>
                    <a:pt x="5" y="132"/>
                    <a:pt x="3" y="119"/>
                  </a:cubicBezTo>
                  <a:cubicBezTo>
                    <a:pt x="1" y="106"/>
                    <a:pt x="0" y="94"/>
                    <a:pt x="0" y="83"/>
                  </a:cubicBezTo>
                  <a:cubicBezTo>
                    <a:pt x="0" y="72"/>
                    <a:pt x="3" y="62"/>
                    <a:pt x="5" y="53"/>
                  </a:cubicBezTo>
                  <a:cubicBezTo>
                    <a:pt x="7" y="44"/>
                    <a:pt x="9" y="35"/>
                    <a:pt x="15" y="28"/>
                  </a:cubicBezTo>
                  <a:cubicBezTo>
                    <a:pt x="21" y="21"/>
                    <a:pt x="30" y="14"/>
                    <a:pt x="38" y="10"/>
                  </a:cubicBezTo>
                  <a:cubicBezTo>
                    <a:pt x="46" y="6"/>
                    <a:pt x="57" y="3"/>
                    <a:pt x="66" y="2"/>
                  </a:cubicBezTo>
                  <a:cubicBezTo>
                    <a:pt x="75" y="1"/>
                    <a:pt x="84" y="0"/>
                    <a:pt x="93" y="1"/>
                  </a:cubicBezTo>
                  <a:cubicBezTo>
                    <a:pt x="102" y="2"/>
                    <a:pt x="113" y="5"/>
                    <a:pt x="122" y="8"/>
                  </a:cubicBezTo>
                  <a:cubicBezTo>
                    <a:pt x="131" y="11"/>
                    <a:pt x="138" y="14"/>
                    <a:pt x="149" y="20"/>
                  </a:cubicBezTo>
                  <a:cubicBezTo>
                    <a:pt x="160" y="26"/>
                    <a:pt x="174" y="37"/>
                    <a:pt x="185" y="46"/>
                  </a:cubicBezTo>
                  <a:cubicBezTo>
                    <a:pt x="196" y="55"/>
                    <a:pt x="206" y="64"/>
                    <a:pt x="218" y="76"/>
                  </a:cubicBezTo>
                  <a:cubicBezTo>
                    <a:pt x="230" y="88"/>
                    <a:pt x="245" y="103"/>
                    <a:pt x="258" y="115"/>
                  </a:cubicBezTo>
                  <a:cubicBezTo>
                    <a:pt x="271" y="127"/>
                    <a:pt x="284" y="136"/>
                    <a:pt x="297" y="145"/>
                  </a:cubicBezTo>
                  <a:cubicBezTo>
                    <a:pt x="310" y="154"/>
                    <a:pt x="316" y="160"/>
                    <a:pt x="338" y="169"/>
                  </a:cubicBezTo>
                  <a:cubicBezTo>
                    <a:pt x="360" y="178"/>
                    <a:pt x="401" y="192"/>
                    <a:pt x="426" y="200"/>
                  </a:cubicBezTo>
                  <a:cubicBezTo>
                    <a:pt x="451" y="208"/>
                    <a:pt x="465" y="214"/>
                    <a:pt x="489" y="220"/>
                  </a:cubicBezTo>
                  <a:cubicBezTo>
                    <a:pt x="513" y="226"/>
                    <a:pt x="550" y="230"/>
                    <a:pt x="573" y="235"/>
                  </a:cubicBezTo>
                  <a:cubicBezTo>
                    <a:pt x="596" y="240"/>
                    <a:pt x="613" y="245"/>
                    <a:pt x="629" y="248"/>
                  </a:cubicBezTo>
                  <a:cubicBezTo>
                    <a:pt x="645" y="251"/>
                    <a:pt x="657" y="252"/>
                    <a:pt x="669" y="254"/>
                  </a:cubicBezTo>
                  <a:cubicBezTo>
                    <a:pt x="681" y="256"/>
                    <a:pt x="698" y="260"/>
                    <a:pt x="701" y="260"/>
                  </a:cubicBezTo>
                  <a:cubicBezTo>
                    <a:pt x="704" y="260"/>
                    <a:pt x="701" y="256"/>
                    <a:pt x="689" y="256"/>
                  </a:cubicBezTo>
                  <a:cubicBezTo>
                    <a:pt x="677" y="256"/>
                    <a:pt x="682" y="257"/>
                    <a:pt x="629" y="257"/>
                  </a:cubicBezTo>
                  <a:cubicBezTo>
                    <a:pt x="576" y="257"/>
                    <a:pt x="452" y="256"/>
                    <a:pt x="371" y="257"/>
                  </a:cubicBezTo>
                  <a:cubicBezTo>
                    <a:pt x="290" y="258"/>
                    <a:pt x="195" y="260"/>
                    <a:pt x="143" y="260"/>
                  </a:cubicBezTo>
                  <a:cubicBezTo>
                    <a:pt x="91" y="260"/>
                    <a:pt x="73" y="263"/>
                    <a:pt x="57" y="259"/>
                  </a:cubicBezTo>
                  <a:close/>
                </a:path>
              </a:pathLst>
            </a:custGeom>
            <a:gradFill rotWithShape="0">
              <a:gsLst>
                <a:gs pos="0">
                  <a:srgbClr val="1750A5">
                    <a:alpha val="100000"/>
                  </a:srgbClr>
                </a:gs>
                <a:gs pos="100000">
                  <a:srgbClr val="0E2F61">
                    <a:alpha val="100000"/>
                  </a:srgbClr>
                </a:gs>
              </a:gsLst>
              <a:lin ang="5400000" scaled="1"/>
              <a:tileRect/>
            </a:gradFill>
            <a:ln w="3175">
              <a:noFill/>
            </a:ln>
          </p:spPr>
          <p:txBody>
            <a:bodyPr/>
            <a:lstStyle/>
            <a:p>
              <a:endParaRPr lang="zh-CN" altLang="en-US"/>
            </a:p>
          </p:txBody>
        </p:sp>
        <p:sp>
          <p:nvSpPr>
            <p:cNvPr id="3113" name="Freeform 101"/>
            <p:cNvSpPr/>
            <p:nvPr/>
          </p:nvSpPr>
          <p:spPr>
            <a:xfrm>
              <a:off x="790" y="2595"/>
              <a:ext cx="3194" cy="1717"/>
            </a:xfrm>
            <a:custGeom>
              <a:avLst/>
              <a:gdLst/>
              <a:ahLst/>
              <a:cxnLst>
                <a:cxn ang="0">
                  <a:pos x="4120" y="11887"/>
                </a:cxn>
                <a:cxn ang="0">
                  <a:pos x="3015" y="11359"/>
                </a:cxn>
                <a:cxn ang="0">
                  <a:pos x="2008" y="10198"/>
                </a:cxn>
                <a:cxn ang="0">
                  <a:pos x="1308" y="9037"/>
                </a:cxn>
                <a:cxn ang="0">
                  <a:pos x="636" y="7681"/>
                </a:cxn>
                <a:cxn ang="0">
                  <a:pos x="237" y="6138"/>
                </a:cxn>
                <a:cxn ang="0">
                  <a:pos x="98" y="4831"/>
                </a:cxn>
                <a:cxn ang="0">
                  <a:pos x="35" y="3191"/>
                </a:cxn>
                <a:cxn ang="0">
                  <a:pos x="237" y="1884"/>
                </a:cxn>
                <a:cxn ang="0">
                  <a:pos x="735" y="723"/>
                </a:cxn>
                <a:cxn ang="0">
                  <a:pos x="1643" y="146"/>
                </a:cxn>
                <a:cxn ang="0">
                  <a:pos x="2610" y="49"/>
                </a:cxn>
                <a:cxn ang="0">
                  <a:pos x="3350" y="341"/>
                </a:cxn>
                <a:cxn ang="0">
                  <a:pos x="4149" y="1015"/>
                </a:cxn>
                <a:cxn ang="0">
                  <a:pos x="5358" y="2509"/>
                </a:cxn>
                <a:cxn ang="0">
                  <a:pos x="5723" y="2899"/>
                </a:cxn>
                <a:cxn ang="0">
                  <a:pos x="6729" y="4400"/>
                </a:cxn>
                <a:cxn ang="0">
                  <a:pos x="7464" y="5554"/>
                </a:cxn>
                <a:cxn ang="0">
                  <a:pos x="8066" y="6284"/>
                </a:cxn>
                <a:cxn ang="0">
                  <a:pos x="8772" y="7104"/>
                </a:cxn>
                <a:cxn ang="0">
                  <a:pos x="10080" y="8168"/>
                </a:cxn>
                <a:cxn ang="0">
                  <a:pos x="12388" y="9329"/>
                </a:cxn>
                <a:cxn ang="0">
                  <a:pos x="13794" y="10003"/>
                </a:cxn>
                <a:cxn ang="0">
                  <a:pos x="14998" y="10483"/>
                </a:cxn>
                <a:cxn ang="0">
                  <a:pos x="16508" y="11164"/>
                </a:cxn>
                <a:cxn ang="0">
                  <a:pos x="17775" y="11595"/>
                </a:cxn>
                <a:cxn ang="0">
                  <a:pos x="18481" y="11936"/>
                </a:cxn>
              </a:cxnLst>
              <a:rect l="0" t="0" r="0" b="0"/>
              <a:pathLst>
                <a:path w="552" h="247">
                  <a:moveTo>
                    <a:pt x="123" y="246"/>
                  </a:moveTo>
                  <a:cubicBezTo>
                    <a:pt x="111" y="243"/>
                    <a:pt x="100" y="241"/>
                    <a:pt x="90" y="235"/>
                  </a:cubicBezTo>
                  <a:cubicBezTo>
                    <a:pt x="80" y="229"/>
                    <a:pt x="69" y="219"/>
                    <a:pt x="60" y="211"/>
                  </a:cubicBezTo>
                  <a:cubicBezTo>
                    <a:pt x="51" y="203"/>
                    <a:pt x="46" y="196"/>
                    <a:pt x="39" y="187"/>
                  </a:cubicBezTo>
                  <a:cubicBezTo>
                    <a:pt x="32" y="178"/>
                    <a:pt x="24" y="169"/>
                    <a:pt x="19" y="159"/>
                  </a:cubicBezTo>
                  <a:cubicBezTo>
                    <a:pt x="14" y="149"/>
                    <a:pt x="10" y="137"/>
                    <a:pt x="7" y="127"/>
                  </a:cubicBezTo>
                  <a:cubicBezTo>
                    <a:pt x="4" y="117"/>
                    <a:pt x="4" y="110"/>
                    <a:pt x="3" y="100"/>
                  </a:cubicBezTo>
                  <a:cubicBezTo>
                    <a:pt x="2" y="90"/>
                    <a:pt x="0" y="76"/>
                    <a:pt x="1" y="66"/>
                  </a:cubicBezTo>
                  <a:cubicBezTo>
                    <a:pt x="2" y="56"/>
                    <a:pt x="4" y="47"/>
                    <a:pt x="7" y="39"/>
                  </a:cubicBezTo>
                  <a:cubicBezTo>
                    <a:pt x="10" y="31"/>
                    <a:pt x="15" y="21"/>
                    <a:pt x="22" y="15"/>
                  </a:cubicBezTo>
                  <a:cubicBezTo>
                    <a:pt x="29" y="9"/>
                    <a:pt x="40" y="5"/>
                    <a:pt x="49" y="3"/>
                  </a:cubicBezTo>
                  <a:cubicBezTo>
                    <a:pt x="58" y="1"/>
                    <a:pt x="70" y="0"/>
                    <a:pt x="78" y="1"/>
                  </a:cubicBezTo>
                  <a:cubicBezTo>
                    <a:pt x="86" y="2"/>
                    <a:pt x="92" y="4"/>
                    <a:pt x="100" y="7"/>
                  </a:cubicBezTo>
                  <a:cubicBezTo>
                    <a:pt x="108" y="10"/>
                    <a:pt x="114" y="14"/>
                    <a:pt x="124" y="21"/>
                  </a:cubicBezTo>
                  <a:cubicBezTo>
                    <a:pt x="134" y="28"/>
                    <a:pt x="152" y="45"/>
                    <a:pt x="160" y="52"/>
                  </a:cubicBezTo>
                  <a:cubicBezTo>
                    <a:pt x="168" y="59"/>
                    <a:pt x="164" y="53"/>
                    <a:pt x="171" y="60"/>
                  </a:cubicBezTo>
                  <a:cubicBezTo>
                    <a:pt x="178" y="67"/>
                    <a:pt x="192" y="82"/>
                    <a:pt x="201" y="91"/>
                  </a:cubicBezTo>
                  <a:cubicBezTo>
                    <a:pt x="210" y="100"/>
                    <a:pt x="216" y="109"/>
                    <a:pt x="223" y="115"/>
                  </a:cubicBezTo>
                  <a:cubicBezTo>
                    <a:pt x="230" y="121"/>
                    <a:pt x="234" y="125"/>
                    <a:pt x="241" y="130"/>
                  </a:cubicBezTo>
                  <a:cubicBezTo>
                    <a:pt x="248" y="135"/>
                    <a:pt x="252" y="141"/>
                    <a:pt x="262" y="147"/>
                  </a:cubicBezTo>
                  <a:cubicBezTo>
                    <a:pt x="272" y="153"/>
                    <a:pt x="283" y="161"/>
                    <a:pt x="301" y="169"/>
                  </a:cubicBezTo>
                  <a:cubicBezTo>
                    <a:pt x="319" y="177"/>
                    <a:pt x="352" y="187"/>
                    <a:pt x="370" y="193"/>
                  </a:cubicBezTo>
                  <a:cubicBezTo>
                    <a:pt x="388" y="199"/>
                    <a:pt x="399" y="203"/>
                    <a:pt x="412" y="207"/>
                  </a:cubicBezTo>
                  <a:cubicBezTo>
                    <a:pt x="425" y="211"/>
                    <a:pt x="435" y="213"/>
                    <a:pt x="448" y="217"/>
                  </a:cubicBezTo>
                  <a:cubicBezTo>
                    <a:pt x="461" y="221"/>
                    <a:pt x="479" y="227"/>
                    <a:pt x="493" y="231"/>
                  </a:cubicBezTo>
                  <a:cubicBezTo>
                    <a:pt x="507" y="235"/>
                    <a:pt x="521" y="237"/>
                    <a:pt x="531" y="240"/>
                  </a:cubicBezTo>
                  <a:cubicBezTo>
                    <a:pt x="541" y="243"/>
                    <a:pt x="546" y="245"/>
                    <a:pt x="552" y="247"/>
                  </a:cubicBezTo>
                </a:path>
              </a:pathLst>
            </a:custGeom>
            <a:gradFill rotWithShape="0">
              <a:gsLst>
                <a:gs pos="0">
                  <a:srgbClr val="1F1F7F">
                    <a:alpha val="100000"/>
                  </a:srgbClr>
                </a:gs>
                <a:gs pos="100000">
                  <a:srgbClr val="0C0C32">
                    <a:alpha val="100000"/>
                  </a:srgbClr>
                </a:gs>
              </a:gsLst>
              <a:lin ang="5400000" scaled="1"/>
              <a:tileRect/>
            </a:gradFill>
            <a:ln w="9525">
              <a:noFill/>
            </a:ln>
          </p:spPr>
          <p:txBody>
            <a:bodyPr/>
            <a:lstStyle/>
            <a:p>
              <a:endParaRPr lang="zh-CN" altLang="en-US"/>
            </a:p>
          </p:txBody>
        </p:sp>
        <p:sp>
          <p:nvSpPr>
            <p:cNvPr id="3114" name="Oval 102"/>
            <p:cNvSpPr/>
            <p:nvPr/>
          </p:nvSpPr>
          <p:spPr>
            <a:xfrm rot="-2031303">
              <a:off x="1010" y="2695"/>
              <a:ext cx="1052" cy="1436"/>
            </a:xfrm>
            <a:prstGeom prst="ellipse">
              <a:avLst/>
            </a:prstGeom>
            <a:gradFill rotWithShape="0">
              <a:gsLst>
                <a:gs pos="0">
                  <a:srgbClr val="0054A8"/>
                </a:gs>
                <a:gs pos="100000">
                  <a:srgbClr val="003569"/>
                </a:gs>
              </a:gsLst>
              <a:lin ang="5400000" scaled="1"/>
              <a:tileRect/>
            </a:gradFill>
            <a:ln w="317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15" name="Oval 103"/>
            <p:cNvSpPr/>
            <p:nvPr/>
          </p:nvSpPr>
          <p:spPr>
            <a:xfrm rot="-2031303">
              <a:off x="1144" y="2735"/>
              <a:ext cx="928" cy="1152"/>
            </a:xfrm>
            <a:prstGeom prst="ellipse">
              <a:avLst/>
            </a:prstGeom>
            <a:gradFill rotWithShape="0">
              <a:gsLst>
                <a:gs pos="0">
                  <a:srgbClr val="222286"/>
                </a:gs>
                <a:gs pos="100000">
                  <a:srgbClr val="10103E"/>
                </a:gs>
              </a:gsLst>
              <a:lin ang="5400000" scaled="1"/>
              <a:tileRect/>
            </a:gradFill>
            <a:ln w="317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16" name="Freeform 104"/>
            <p:cNvSpPr/>
            <p:nvPr/>
          </p:nvSpPr>
          <p:spPr>
            <a:xfrm>
              <a:off x="1450" y="1514"/>
              <a:ext cx="4340" cy="2806"/>
            </a:xfrm>
            <a:custGeom>
              <a:avLst/>
              <a:gdLst/>
              <a:ahLst/>
              <a:cxnLst>
                <a:cxn ang="0">
                  <a:pos x="22006" y="1679"/>
                </a:cxn>
                <a:cxn ang="0">
                  <a:pos x="19927" y="1142"/>
                </a:cxn>
                <a:cxn ang="0">
                  <a:pos x="14762" y="162"/>
                </a:cxn>
                <a:cxn ang="0">
                  <a:pos x="11263" y="0"/>
                </a:cxn>
                <a:cxn ang="0">
                  <a:pos x="8227" y="52"/>
                </a:cxn>
                <a:cxn ang="0">
                  <a:pos x="6902" y="324"/>
                </a:cxn>
                <a:cxn ang="0">
                  <a:pos x="5058" y="810"/>
                </a:cxn>
                <a:cxn ang="0">
                  <a:pos x="3708" y="1304"/>
                </a:cxn>
                <a:cxn ang="0">
                  <a:pos x="2231" y="2003"/>
                </a:cxn>
                <a:cxn ang="0">
                  <a:pos x="1217" y="2821"/>
                </a:cxn>
                <a:cxn ang="0">
                  <a:pos x="596" y="3579"/>
                </a:cxn>
                <a:cxn ang="0">
                  <a:pos x="158" y="4721"/>
                </a:cxn>
                <a:cxn ang="0">
                  <a:pos x="0" y="5590"/>
                </a:cxn>
                <a:cxn ang="0">
                  <a:pos x="0" y="6511"/>
                </a:cxn>
                <a:cxn ang="0">
                  <a:pos x="311" y="8028"/>
                </a:cxn>
                <a:cxn ang="0">
                  <a:pos x="1559" y="10900"/>
                </a:cxn>
                <a:cxn ang="0">
                  <a:pos x="3163" y="13235"/>
                </a:cxn>
                <a:cxn ang="0">
                  <a:pos x="5058" y="14538"/>
                </a:cxn>
                <a:cxn ang="0">
                  <a:pos x="6617" y="15297"/>
                </a:cxn>
                <a:cxn ang="0">
                  <a:pos x="10096" y="16107"/>
                </a:cxn>
                <a:cxn ang="0">
                  <a:pos x="12689" y="16490"/>
                </a:cxn>
                <a:cxn ang="0">
                  <a:pos x="15465" y="17410"/>
                </a:cxn>
                <a:cxn ang="0">
                  <a:pos x="17024" y="17955"/>
                </a:cxn>
                <a:cxn ang="0">
                  <a:pos x="19775" y="19259"/>
                </a:cxn>
                <a:cxn ang="0">
                  <a:pos x="21379" y="20342"/>
                </a:cxn>
                <a:cxn ang="0">
                  <a:pos x="22108" y="20666"/>
                </a:cxn>
                <a:cxn ang="0">
                  <a:pos x="22006" y="1679"/>
                </a:cxn>
              </a:cxnLst>
              <a:rect l="0" t="0" r="0" b="0"/>
              <a:pathLst>
                <a:path w="852" h="381">
                  <a:moveTo>
                    <a:pt x="848" y="31"/>
                  </a:moveTo>
                  <a:lnTo>
                    <a:pt x="768" y="21"/>
                  </a:lnTo>
                  <a:lnTo>
                    <a:pt x="569" y="3"/>
                  </a:lnTo>
                  <a:lnTo>
                    <a:pt x="434" y="0"/>
                  </a:lnTo>
                  <a:lnTo>
                    <a:pt x="317" y="1"/>
                  </a:lnTo>
                  <a:lnTo>
                    <a:pt x="266" y="6"/>
                  </a:lnTo>
                  <a:lnTo>
                    <a:pt x="195" y="15"/>
                  </a:lnTo>
                  <a:lnTo>
                    <a:pt x="143" y="24"/>
                  </a:lnTo>
                  <a:lnTo>
                    <a:pt x="86" y="37"/>
                  </a:lnTo>
                  <a:lnTo>
                    <a:pt x="47" y="52"/>
                  </a:lnTo>
                  <a:lnTo>
                    <a:pt x="23" y="66"/>
                  </a:lnTo>
                  <a:lnTo>
                    <a:pt x="6" y="87"/>
                  </a:lnTo>
                  <a:lnTo>
                    <a:pt x="0" y="103"/>
                  </a:lnTo>
                  <a:lnTo>
                    <a:pt x="0" y="120"/>
                  </a:lnTo>
                  <a:lnTo>
                    <a:pt x="12" y="148"/>
                  </a:lnTo>
                  <a:lnTo>
                    <a:pt x="60" y="201"/>
                  </a:lnTo>
                  <a:lnTo>
                    <a:pt x="122" y="244"/>
                  </a:lnTo>
                  <a:lnTo>
                    <a:pt x="195" y="268"/>
                  </a:lnTo>
                  <a:lnTo>
                    <a:pt x="255" y="282"/>
                  </a:lnTo>
                  <a:lnTo>
                    <a:pt x="389" y="297"/>
                  </a:lnTo>
                  <a:lnTo>
                    <a:pt x="489" y="304"/>
                  </a:lnTo>
                  <a:lnTo>
                    <a:pt x="596" y="321"/>
                  </a:lnTo>
                  <a:lnTo>
                    <a:pt x="656" y="331"/>
                  </a:lnTo>
                  <a:lnTo>
                    <a:pt x="762" y="355"/>
                  </a:lnTo>
                  <a:lnTo>
                    <a:pt x="824" y="375"/>
                  </a:lnTo>
                  <a:lnTo>
                    <a:pt x="852" y="381"/>
                  </a:lnTo>
                  <a:lnTo>
                    <a:pt x="848" y="31"/>
                  </a:lnTo>
                  <a:close/>
                </a:path>
              </a:pathLst>
            </a:custGeom>
            <a:gradFill rotWithShape="0">
              <a:gsLst>
                <a:gs pos="0">
                  <a:srgbClr val="004F9E">
                    <a:alpha val="100000"/>
                  </a:srgbClr>
                </a:gs>
                <a:gs pos="100000">
                  <a:srgbClr val="002549">
                    <a:alpha val="100000"/>
                  </a:srgbClr>
                </a:gs>
              </a:gsLst>
              <a:lin ang="0" scaled="1"/>
              <a:tileRect/>
            </a:gradFill>
            <a:ln w="3175">
              <a:noFill/>
            </a:ln>
          </p:spPr>
          <p:txBody>
            <a:bodyPr/>
            <a:lstStyle/>
            <a:p>
              <a:endParaRPr lang="zh-CN" altLang="en-US" dirty="0"/>
            </a:p>
          </p:txBody>
        </p:sp>
        <p:sp>
          <p:nvSpPr>
            <p:cNvPr id="3117" name="Freeform 105"/>
            <p:cNvSpPr/>
            <p:nvPr/>
          </p:nvSpPr>
          <p:spPr>
            <a:xfrm>
              <a:off x="1499" y="1787"/>
              <a:ext cx="4253" cy="2167"/>
            </a:xfrm>
            <a:custGeom>
              <a:avLst/>
              <a:gdLst/>
              <a:ahLst/>
              <a:cxnLst>
                <a:cxn ang="0">
                  <a:pos x="21457" y="2689"/>
                </a:cxn>
                <a:cxn ang="0">
                  <a:pos x="18531" y="1645"/>
                </a:cxn>
                <a:cxn ang="0">
                  <a:pos x="14585" y="649"/>
                </a:cxn>
                <a:cxn ang="0">
                  <a:pos x="9369" y="0"/>
                </a:cxn>
                <a:cxn ang="0">
                  <a:pos x="5777" y="49"/>
                </a:cxn>
                <a:cxn ang="0">
                  <a:pos x="3587" y="501"/>
                </a:cxn>
                <a:cxn ang="0">
                  <a:pos x="1988" y="1348"/>
                </a:cxn>
                <a:cxn ang="0">
                  <a:pos x="1196" y="1941"/>
                </a:cxn>
                <a:cxn ang="0">
                  <a:pos x="434" y="2838"/>
                </a:cxn>
                <a:cxn ang="0">
                  <a:pos x="126" y="3438"/>
                </a:cxn>
                <a:cxn ang="0">
                  <a:pos x="0" y="4334"/>
                </a:cxn>
                <a:cxn ang="0">
                  <a:pos x="126" y="5082"/>
                </a:cxn>
                <a:cxn ang="0">
                  <a:pos x="459" y="6325"/>
                </a:cxn>
                <a:cxn ang="0">
                  <a:pos x="1145" y="7821"/>
                </a:cxn>
                <a:cxn ang="0">
                  <a:pos x="2442" y="9868"/>
                </a:cxn>
                <a:cxn ang="0">
                  <a:pos x="3870" y="11110"/>
                </a:cxn>
                <a:cxn ang="0">
                  <a:pos x="5802" y="11859"/>
                </a:cxn>
                <a:cxn ang="0">
                  <a:pos x="9444" y="12303"/>
                </a:cxn>
                <a:cxn ang="0">
                  <a:pos x="12673" y="12458"/>
                </a:cxn>
                <a:cxn ang="0">
                  <a:pos x="14353" y="12755"/>
                </a:cxn>
                <a:cxn ang="0">
                  <a:pos x="16417" y="13207"/>
                </a:cxn>
                <a:cxn ang="0">
                  <a:pos x="19091" y="14202"/>
                </a:cxn>
                <a:cxn ang="0">
                  <a:pos x="20589" y="14844"/>
                </a:cxn>
                <a:cxn ang="0">
                  <a:pos x="21431" y="15296"/>
                </a:cxn>
                <a:cxn ang="0">
                  <a:pos x="21457" y="2689"/>
                </a:cxn>
              </a:cxnLst>
              <a:rect l="0" t="0" r="0" b="0"/>
              <a:pathLst>
                <a:path w="843" h="307">
                  <a:moveTo>
                    <a:pt x="843" y="54"/>
                  </a:moveTo>
                  <a:lnTo>
                    <a:pt x="728" y="33"/>
                  </a:lnTo>
                  <a:lnTo>
                    <a:pt x="573" y="13"/>
                  </a:lnTo>
                  <a:lnTo>
                    <a:pt x="368" y="0"/>
                  </a:lnTo>
                  <a:lnTo>
                    <a:pt x="227" y="1"/>
                  </a:lnTo>
                  <a:lnTo>
                    <a:pt x="141" y="10"/>
                  </a:lnTo>
                  <a:lnTo>
                    <a:pt x="78" y="27"/>
                  </a:lnTo>
                  <a:lnTo>
                    <a:pt x="47" y="39"/>
                  </a:lnTo>
                  <a:lnTo>
                    <a:pt x="17" y="57"/>
                  </a:lnTo>
                  <a:lnTo>
                    <a:pt x="5" y="69"/>
                  </a:lnTo>
                  <a:lnTo>
                    <a:pt x="0" y="87"/>
                  </a:lnTo>
                  <a:lnTo>
                    <a:pt x="5" y="102"/>
                  </a:lnTo>
                  <a:lnTo>
                    <a:pt x="18" y="127"/>
                  </a:lnTo>
                  <a:lnTo>
                    <a:pt x="45" y="157"/>
                  </a:lnTo>
                  <a:lnTo>
                    <a:pt x="96" y="198"/>
                  </a:lnTo>
                  <a:lnTo>
                    <a:pt x="152" y="223"/>
                  </a:lnTo>
                  <a:lnTo>
                    <a:pt x="228" y="238"/>
                  </a:lnTo>
                  <a:lnTo>
                    <a:pt x="371" y="247"/>
                  </a:lnTo>
                  <a:lnTo>
                    <a:pt x="498" y="250"/>
                  </a:lnTo>
                  <a:lnTo>
                    <a:pt x="564" y="256"/>
                  </a:lnTo>
                  <a:lnTo>
                    <a:pt x="645" y="265"/>
                  </a:lnTo>
                  <a:lnTo>
                    <a:pt x="750" y="285"/>
                  </a:lnTo>
                  <a:lnTo>
                    <a:pt x="809" y="298"/>
                  </a:lnTo>
                  <a:lnTo>
                    <a:pt x="842" y="307"/>
                  </a:lnTo>
                  <a:lnTo>
                    <a:pt x="843" y="54"/>
                  </a:lnTo>
                  <a:close/>
                </a:path>
              </a:pathLst>
            </a:custGeom>
            <a:gradFill rotWithShape="0">
              <a:gsLst>
                <a:gs pos="0">
                  <a:srgbClr val="1F1F7B">
                    <a:alpha val="100000"/>
                  </a:srgbClr>
                </a:gs>
                <a:gs pos="100000">
                  <a:srgbClr val="0A0A27">
                    <a:alpha val="100000"/>
                  </a:srgbClr>
                </a:gs>
              </a:gsLst>
              <a:lin ang="0" scaled="1"/>
              <a:tileRect/>
            </a:gradFill>
            <a:ln w="9525">
              <a:noFill/>
            </a:ln>
          </p:spPr>
          <p:txBody>
            <a:bodyPr/>
            <a:lstStyle/>
            <a:p>
              <a:endParaRPr lang="zh-CN" altLang="en-US"/>
            </a:p>
          </p:txBody>
        </p:sp>
        <p:sp>
          <p:nvSpPr>
            <p:cNvPr id="3118" name="Oval 106"/>
            <p:cNvSpPr/>
            <p:nvPr/>
          </p:nvSpPr>
          <p:spPr>
            <a:xfrm rot="-4332856">
              <a:off x="1773" y="1933"/>
              <a:ext cx="1217" cy="1590"/>
            </a:xfrm>
            <a:prstGeom prst="ellipse">
              <a:avLst/>
            </a:prstGeom>
            <a:gradFill rotWithShape="0">
              <a:gsLst>
                <a:gs pos="0">
                  <a:srgbClr val="0060C0"/>
                </a:gs>
                <a:gs pos="100000">
                  <a:srgbClr val="003C78"/>
                </a:gs>
              </a:gsLst>
              <a:lin ang="2700000" scaled="1"/>
              <a:tileRect/>
            </a:gradFill>
            <a:ln w="317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19" name="Oval 107"/>
            <p:cNvSpPr/>
            <p:nvPr/>
          </p:nvSpPr>
          <p:spPr>
            <a:xfrm rot="-4156501">
              <a:off x="1824" y="2125"/>
              <a:ext cx="935" cy="1350"/>
            </a:xfrm>
            <a:prstGeom prst="ellipse">
              <a:avLst/>
            </a:prstGeom>
            <a:gradFill rotWithShape="0">
              <a:gsLst>
                <a:gs pos="0">
                  <a:srgbClr val="252593"/>
                </a:gs>
                <a:gs pos="100000">
                  <a:srgbClr val="17175C"/>
                </a:gs>
              </a:gsLst>
              <a:lin ang="0" scaled="1"/>
              <a:tileRect/>
            </a:gradFill>
            <a:ln w="317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20" name="Oval 109"/>
            <p:cNvSpPr/>
            <p:nvPr/>
          </p:nvSpPr>
          <p:spPr>
            <a:xfrm rot="-654953">
              <a:off x="1341" y="2522"/>
              <a:ext cx="1062" cy="1012"/>
            </a:xfrm>
            <a:prstGeom prst="ellipse">
              <a:avLst/>
            </a:prstGeom>
            <a:gradFill rotWithShape="0">
              <a:gsLst>
                <a:gs pos="0">
                  <a:srgbClr val="009A72"/>
                </a:gs>
                <a:gs pos="100000">
                  <a:srgbClr val="002A1F"/>
                </a:gs>
              </a:gsLst>
              <a:path path="shape">
                <a:fillToRect l="50000" t="50000" r="50000" b="50000"/>
              </a:path>
              <a:tileRect/>
            </a:gradFill>
            <a:ln w="57150" cap="flat" cmpd="sng">
              <a:solidFill>
                <a:srgbClr val="1B43EF">
                  <a:alpha val="50195"/>
                </a:srgbClr>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158" name="Freeform 110"/>
            <p:cNvSpPr/>
            <p:nvPr/>
          </p:nvSpPr>
          <p:spPr bwMode="auto">
            <a:xfrm rot="-654953">
              <a:off x="1407" y="2852"/>
              <a:ext cx="392" cy="508"/>
            </a:xfrm>
            <a:custGeom>
              <a:avLst/>
              <a:gdLst>
                <a:gd name="T0" fmla="*/ 34 w 472"/>
                <a:gd name="T1" fmla="*/ 118 h 632"/>
                <a:gd name="T2" fmla="*/ 52 w 472"/>
                <a:gd name="T3" fmla="*/ 94 h 632"/>
                <a:gd name="T4" fmla="*/ 60 w 472"/>
                <a:gd name="T5" fmla="*/ 72 h 632"/>
                <a:gd name="T6" fmla="*/ 78 w 472"/>
                <a:gd name="T7" fmla="*/ 52 h 632"/>
                <a:gd name="T8" fmla="*/ 108 w 472"/>
                <a:gd name="T9" fmla="*/ 16 h 632"/>
                <a:gd name="T10" fmla="*/ 142 w 472"/>
                <a:gd name="T11" fmla="*/ 0 h 632"/>
                <a:gd name="T12" fmla="*/ 170 w 472"/>
                <a:gd name="T13" fmla="*/ 4 h 632"/>
                <a:gd name="T14" fmla="*/ 218 w 472"/>
                <a:gd name="T15" fmla="*/ 10 h 632"/>
                <a:gd name="T16" fmla="*/ 242 w 472"/>
                <a:gd name="T17" fmla="*/ 30 h 632"/>
                <a:gd name="T18" fmla="*/ 232 w 472"/>
                <a:gd name="T19" fmla="*/ 36 h 632"/>
                <a:gd name="T20" fmla="*/ 232 w 472"/>
                <a:gd name="T21" fmla="*/ 56 h 632"/>
                <a:gd name="T22" fmla="*/ 298 w 472"/>
                <a:gd name="T23" fmla="*/ 78 h 632"/>
                <a:gd name="T24" fmla="*/ 300 w 472"/>
                <a:gd name="T25" fmla="*/ 60 h 632"/>
                <a:gd name="T26" fmla="*/ 316 w 472"/>
                <a:gd name="T27" fmla="*/ 50 h 632"/>
                <a:gd name="T28" fmla="*/ 348 w 472"/>
                <a:gd name="T29" fmla="*/ 64 h 632"/>
                <a:gd name="T30" fmla="*/ 368 w 472"/>
                <a:gd name="T31" fmla="*/ 68 h 632"/>
                <a:gd name="T32" fmla="*/ 362 w 472"/>
                <a:gd name="T33" fmla="*/ 118 h 632"/>
                <a:gd name="T34" fmla="*/ 378 w 472"/>
                <a:gd name="T35" fmla="*/ 152 h 632"/>
                <a:gd name="T36" fmla="*/ 400 w 472"/>
                <a:gd name="T37" fmla="*/ 178 h 632"/>
                <a:gd name="T38" fmla="*/ 406 w 472"/>
                <a:gd name="T39" fmla="*/ 224 h 632"/>
                <a:gd name="T40" fmla="*/ 424 w 472"/>
                <a:gd name="T41" fmla="*/ 246 h 632"/>
                <a:gd name="T42" fmla="*/ 466 w 472"/>
                <a:gd name="T43" fmla="*/ 228 h 632"/>
                <a:gd name="T44" fmla="*/ 472 w 472"/>
                <a:gd name="T45" fmla="*/ 244 h 632"/>
                <a:gd name="T46" fmla="*/ 462 w 472"/>
                <a:gd name="T47" fmla="*/ 278 h 632"/>
                <a:gd name="T48" fmla="*/ 446 w 472"/>
                <a:gd name="T49" fmla="*/ 310 h 632"/>
                <a:gd name="T50" fmla="*/ 430 w 472"/>
                <a:gd name="T51" fmla="*/ 342 h 632"/>
                <a:gd name="T52" fmla="*/ 404 w 472"/>
                <a:gd name="T53" fmla="*/ 342 h 632"/>
                <a:gd name="T54" fmla="*/ 392 w 472"/>
                <a:gd name="T55" fmla="*/ 354 h 632"/>
                <a:gd name="T56" fmla="*/ 378 w 472"/>
                <a:gd name="T57" fmla="*/ 384 h 632"/>
                <a:gd name="T58" fmla="*/ 378 w 472"/>
                <a:gd name="T59" fmla="*/ 402 h 632"/>
                <a:gd name="T60" fmla="*/ 396 w 472"/>
                <a:gd name="T61" fmla="*/ 432 h 632"/>
                <a:gd name="T62" fmla="*/ 394 w 472"/>
                <a:gd name="T63" fmla="*/ 480 h 632"/>
                <a:gd name="T64" fmla="*/ 390 w 472"/>
                <a:gd name="T65" fmla="*/ 518 h 632"/>
                <a:gd name="T66" fmla="*/ 366 w 472"/>
                <a:gd name="T67" fmla="*/ 528 h 632"/>
                <a:gd name="T68" fmla="*/ 356 w 472"/>
                <a:gd name="T69" fmla="*/ 556 h 632"/>
                <a:gd name="T70" fmla="*/ 360 w 472"/>
                <a:gd name="T71" fmla="*/ 590 h 632"/>
                <a:gd name="T72" fmla="*/ 356 w 472"/>
                <a:gd name="T73" fmla="*/ 622 h 632"/>
                <a:gd name="T74" fmla="*/ 320 w 472"/>
                <a:gd name="T75" fmla="*/ 632 h 632"/>
                <a:gd name="T76" fmla="*/ 294 w 472"/>
                <a:gd name="T77" fmla="*/ 628 h 632"/>
                <a:gd name="T78" fmla="*/ 264 w 472"/>
                <a:gd name="T79" fmla="*/ 602 h 632"/>
                <a:gd name="T80" fmla="*/ 252 w 472"/>
                <a:gd name="T81" fmla="*/ 574 h 632"/>
                <a:gd name="T82" fmla="*/ 226 w 472"/>
                <a:gd name="T83" fmla="*/ 546 h 632"/>
                <a:gd name="T84" fmla="*/ 198 w 472"/>
                <a:gd name="T85" fmla="*/ 524 h 632"/>
                <a:gd name="T86" fmla="*/ 176 w 472"/>
                <a:gd name="T87" fmla="*/ 496 h 632"/>
                <a:gd name="T88" fmla="*/ 168 w 472"/>
                <a:gd name="T89" fmla="*/ 452 h 632"/>
                <a:gd name="T90" fmla="*/ 166 w 472"/>
                <a:gd name="T91" fmla="*/ 418 h 632"/>
                <a:gd name="T92" fmla="*/ 134 w 472"/>
                <a:gd name="T93" fmla="*/ 374 h 632"/>
                <a:gd name="T94" fmla="*/ 116 w 472"/>
                <a:gd name="T95" fmla="*/ 352 h 632"/>
                <a:gd name="T96" fmla="*/ 112 w 472"/>
                <a:gd name="T97" fmla="*/ 332 h 632"/>
                <a:gd name="T98" fmla="*/ 108 w 472"/>
                <a:gd name="T99" fmla="*/ 312 h 632"/>
                <a:gd name="T100" fmla="*/ 88 w 472"/>
                <a:gd name="T101" fmla="*/ 310 h 632"/>
                <a:gd name="T102" fmla="*/ 76 w 472"/>
                <a:gd name="T103" fmla="*/ 314 h 632"/>
                <a:gd name="T104" fmla="*/ 72 w 472"/>
                <a:gd name="T105" fmla="*/ 302 h 632"/>
                <a:gd name="T106" fmla="*/ 50 w 472"/>
                <a:gd name="T107" fmla="*/ 302 h 632"/>
                <a:gd name="T108" fmla="*/ 32 w 472"/>
                <a:gd name="T109" fmla="*/ 314 h 632"/>
                <a:gd name="T110" fmla="*/ 20 w 472"/>
                <a:gd name="T111" fmla="*/ 306 h 632"/>
                <a:gd name="T112" fmla="*/ 6 w 472"/>
                <a:gd name="T113" fmla="*/ 276 h 632"/>
                <a:gd name="T114" fmla="*/ 0 w 472"/>
                <a:gd name="T115" fmla="*/ 248 h 632"/>
                <a:gd name="T116" fmla="*/ 2 w 472"/>
                <a:gd name="T117" fmla="*/ 208 h 632"/>
                <a:gd name="T118" fmla="*/ 10 w 472"/>
                <a:gd name="T119" fmla="*/ 164 h 632"/>
                <a:gd name="T120" fmla="*/ 20 w 472"/>
                <a:gd name="T121" fmla="*/ 122 h 632"/>
                <a:gd name="T122" fmla="*/ 34 w 472"/>
                <a:gd name="T123" fmla="*/ 118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2" h="632">
                  <a:moveTo>
                    <a:pt x="34" y="118"/>
                  </a:moveTo>
                  <a:lnTo>
                    <a:pt x="52" y="94"/>
                  </a:lnTo>
                  <a:lnTo>
                    <a:pt x="60" y="72"/>
                  </a:lnTo>
                  <a:lnTo>
                    <a:pt x="78" y="52"/>
                  </a:lnTo>
                  <a:lnTo>
                    <a:pt x="108" y="16"/>
                  </a:lnTo>
                  <a:lnTo>
                    <a:pt x="142" y="0"/>
                  </a:lnTo>
                  <a:lnTo>
                    <a:pt x="170" y="4"/>
                  </a:lnTo>
                  <a:lnTo>
                    <a:pt x="218" y="10"/>
                  </a:lnTo>
                  <a:lnTo>
                    <a:pt x="242" y="30"/>
                  </a:lnTo>
                  <a:lnTo>
                    <a:pt x="232" y="36"/>
                  </a:lnTo>
                  <a:lnTo>
                    <a:pt x="232" y="56"/>
                  </a:lnTo>
                  <a:lnTo>
                    <a:pt x="298" y="78"/>
                  </a:lnTo>
                  <a:lnTo>
                    <a:pt x="300" y="60"/>
                  </a:lnTo>
                  <a:lnTo>
                    <a:pt x="316" y="50"/>
                  </a:lnTo>
                  <a:lnTo>
                    <a:pt x="348" y="64"/>
                  </a:lnTo>
                  <a:lnTo>
                    <a:pt x="368" y="68"/>
                  </a:lnTo>
                  <a:lnTo>
                    <a:pt x="362" y="118"/>
                  </a:lnTo>
                  <a:lnTo>
                    <a:pt x="378" y="152"/>
                  </a:lnTo>
                  <a:lnTo>
                    <a:pt x="400" y="178"/>
                  </a:lnTo>
                  <a:lnTo>
                    <a:pt x="406" y="224"/>
                  </a:lnTo>
                  <a:lnTo>
                    <a:pt x="424" y="246"/>
                  </a:lnTo>
                  <a:lnTo>
                    <a:pt x="466" y="228"/>
                  </a:lnTo>
                  <a:lnTo>
                    <a:pt x="472" y="244"/>
                  </a:lnTo>
                  <a:lnTo>
                    <a:pt x="462" y="278"/>
                  </a:lnTo>
                  <a:lnTo>
                    <a:pt x="446" y="310"/>
                  </a:lnTo>
                  <a:lnTo>
                    <a:pt x="430" y="342"/>
                  </a:lnTo>
                  <a:lnTo>
                    <a:pt x="404" y="342"/>
                  </a:lnTo>
                  <a:lnTo>
                    <a:pt x="392" y="354"/>
                  </a:lnTo>
                  <a:lnTo>
                    <a:pt x="378" y="384"/>
                  </a:lnTo>
                  <a:lnTo>
                    <a:pt x="378" y="402"/>
                  </a:lnTo>
                  <a:lnTo>
                    <a:pt x="396" y="432"/>
                  </a:lnTo>
                  <a:lnTo>
                    <a:pt x="394" y="480"/>
                  </a:lnTo>
                  <a:lnTo>
                    <a:pt x="390" y="518"/>
                  </a:lnTo>
                  <a:lnTo>
                    <a:pt x="366" y="528"/>
                  </a:lnTo>
                  <a:lnTo>
                    <a:pt x="356" y="556"/>
                  </a:lnTo>
                  <a:lnTo>
                    <a:pt x="360" y="590"/>
                  </a:lnTo>
                  <a:lnTo>
                    <a:pt x="356" y="622"/>
                  </a:lnTo>
                  <a:lnTo>
                    <a:pt x="320" y="632"/>
                  </a:lnTo>
                  <a:lnTo>
                    <a:pt x="294" y="628"/>
                  </a:lnTo>
                  <a:lnTo>
                    <a:pt x="264" y="602"/>
                  </a:lnTo>
                  <a:lnTo>
                    <a:pt x="252" y="574"/>
                  </a:lnTo>
                  <a:lnTo>
                    <a:pt x="226" y="546"/>
                  </a:lnTo>
                  <a:lnTo>
                    <a:pt x="198" y="524"/>
                  </a:lnTo>
                  <a:lnTo>
                    <a:pt x="176" y="496"/>
                  </a:lnTo>
                  <a:lnTo>
                    <a:pt x="168" y="452"/>
                  </a:lnTo>
                  <a:lnTo>
                    <a:pt x="166" y="418"/>
                  </a:lnTo>
                  <a:lnTo>
                    <a:pt x="134" y="374"/>
                  </a:lnTo>
                  <a:lnTo>
                    <a:pt x="116" y="352"/>
                  </a:lnTo>
                  <a:lnTo>
                    <a:pt x="112" y="332"/>
                  </a:lnTo>
                  <a:lnTo>
                    <a:pt x="108" y="312"/>
                  </a:lnTo>
                  <a:lnTo>
                    <a:pt x="88" y="310"/>
                  </a:lnTo>
                  <a:lnTo>
                    <a:pt x="76" y="314"/>
                  </a:lnTo>
                  <a:lnTo>
                    <a:pt x="72" y="302"/>
                  </a:lnTo>
                  <a:lnTo>
                    <a:pt x="50" y="302"/>
                  </a:lnTo>
                  <a:lnTo>
                    <a:pt x="32" y="314"/>
                  </a:lnTo>
                  <a:lnTo>
                    <a:pt x="20" y="306"/>
                  </a:lnTo>
                  <a:lnTo>
                    <a:pt x="6" y="276"/>
                  </a:lnTo>
                  <a:lnTo>
                    <a:pt x="0" y="248"/>
                  </a:lnTo>
                  <a:lnTo>
                    <a:pt x="2" y="208"/>
                  </a:lnTo>
                  <a:lnTo>
                    <a:pt x="10" y="164"/>
                  </a:lnTo>
                  <a:lnTo>
                    <a:pt x="20" y="122"/>
                  </a:lnTo>
                  <a:lnTo>
                    <a:pt x="34" y="118"/>
                  </a:lnTo>
                  <a:close/>
                </a:path>
              </a:pathLst>
            </a:custGeom>
            <a:gradFill rotWithShape="0">
              <a:gsLst>
                <a:gs pos="0">
                  <a:schemeClr val="hlink">
                    <a:gamma/>
                    <a:shade val="0"/>
                    <a:invGamma/>
                  </a:schemeClr>
                </a:gs>
                <a:gs pos="100000">
                  <a:schemeClr val="hlink"/>
                </a:gs>
              </a:gsLst>
              <a:lin ang="18900000" scaled="1"/>
            </a:gradFill>
            <a:ln w="3175" cmpd="sng">
              <a:solidFill>
                <a:srgbClr val="777777">
                  <a:alpha val="50000"/>
                </a:srgb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159" name="Freeform 111"/>
            <p:cNvSpPr/>
            <p:nvPr/>
          </p:nvSpPr>
          <p:spPr bwMode="auto">
            <a:xfrm rot="-654953">
              <a:off x="1458" y="2572"/>
              <a:ext cx="661" cy="494"/>
            </a:xfrm>
            <a:custGeom>
              <a:avLst/>
              <a:gdLst>
                <a:gd name="T0" fmla="*/ 24 w 666"/>
                <a:gd name="T1" fmla="*/ 172 h 504"/>
                <a:gd name="T2" fmla="*/ 12 w 666"/>
                <a:gd name="T3" fmla="*/ 234 h 504"/>
                <a:gd name="T4" fmla="*/ 64 w 666"/>
                <a:gd name="T5" fmla="*/ 212 h 504"/>
                <a:gd name="T6" fmla="*/ 104 w 666"/>
                <a:gd name="T7" fmla="*/ 194 h 504"/>
                <a:gd name="T8" fmla="*/ 114 w 666"/>
                <a:gd name="T9" fmla="*/ 254 h 504"/>
                <a:gd name="T10" fmla="*/ 142 w 666"/>
                <a:gd name="T11" fmla="*/ 218 h 504"/>
                <a:gd name="T12" fmla="*/ 146 w 666"/>
                <a:gd name="T13" fmla="*/ 186 h 504"/>
                <a:gd name="T14" fmla="*/ 154 w 666"/>
                <a:gd name="T15" fmla="*/ 236 h 504"/>
                <a:gd name="T16" fmla="*/ 182 w 666"/>
                <a:gd name="T17" fmla="*/ 244 h 504"/>
                <a:gd name="T18" fmla="*/ 228 w 666"/>
                <a:gd name="T19" fmla="*/ 254 h 504"/>
                <a:gd name="T20" fmla="*/ 220 w 666"/>
                <a:gd name="T21" fmla="*/ 286 h 504"/>
                <a:gd name="T22" fmla="*/ 240 w 666"/>
                <a:gd name="T23" fmla="*/ 336 h 504"/>
                <a:gd name="T24" fmla="*/ 250 w 666"/>
                <a:gd name="T25" fmla="*/ 420 h 504"/>
                <a:gd name="T26" fmla="*/ 320 w 666"/>
                <a:gd name="T27" fmla="*/ 408 h 504"/>
                <a:gd name="T28" fmla="*/ 334 w 666"/>
                <a:gd name="T29" fmla="*/ 364 h 504"/>
                <a:gd name="T30" fmla="*/ 286 w 666"/>
                <a:gd name="T31" fmla="*/ 340 h 504"/>
                <a:gd name="T32" fmla="*/ 338 w 666"/>
                <a:gd name="T33" fmla="*/ 346 h 504"/>
                <a:gd name="T34" fmla="*/ 384 w 666"/>
                <a:gd name="T35" fmla="*/ 364 h 504"/>
                <a:gd name="T36" fmla="*/ 416 w 666"/>
                <a:gd name="T37" fmla="*/ 414 h 504"/>
                <a:gd name="T38" fmla="*/ 442 w 666"/>
                <a:gd name="T39" fmla="*/ 450 h 504"/>
                <a:gd name="T40" fmla="*/ 484 w 666"/>
                <a:gd name="T41" fmla="*/ 388 h 504"/>
                <a:gd name="T42" fmla="*/ 534 w 666"/>
                <a:gd name="T43" fmla="*/ 402 h 504"/>
                <a:gd name="T44" fmla="*/ 544 w 666"/>
                <a:gd name="T45" fmla="*/ 436 h 504"/>
                <a:gd name="T46" fmla="*/ 568 w 666"/>
                <a:gd name="T47" fmla="*/ 488 h 504"/>
                <a:gd name="T48" fmla="*/ 602 w 666"/>
                <a:gd name="T49" fmla="*/ 480 h 504"/>
                <a:gd name="T50" fmla="*/ 560 w 666"/>
                <a:gd name="T51" fmla="*/ 420 h 504"/>
                <a:gd name="T52" fmla="*/ 604 w 666"/>
                <a:gd name="T53" fmla="*/ 442 h 504"/>
                <a:gd name="T54" fmla="*/ 620 w 666"/>
                <a:gd name="T55" fmla="*/ 378 h 504"/>
                <a:gd name="T56" fmla="*/ 602 w 666"/>
                <a:gd name="T57" fmla="*/ 336 h 504"/>
                <a:gd name="T58" fmla="*/ 658 w 666"/>
                <a:gd name="T59" fmla="*/ 262 h 504"/>
                <a:gd name="T60" fmla="*/ 624 w 666"/>
                <a:gd name="T61" fmla="*/ 200 h 504"/>
                <a:gd name="T62" fmla="*/ 622 w 666"/>
                <a:gd name="T63" fmla="*/ 166 h 504"/>
                <a:gd name="T64" fmla="*/ 588 w 666"/>
                <a:gd name="T65" fmla="*/ 178 h 504"/>
                <a:gd name="T66" fmla="*/ 602 w 666"/>
                <a:gd name="T67" fmla="*/ 144 h 504"/>
                <a:gd name="T68" fmla="*/ 628 w 666"/>
                <a:gd name="T69" fmla="*/ 142 h 504"/>
                <a:gd name="T70" fmla="*/ 614 w 666"/>
                <a:gd name="T71" fmla="*/ 66 h 504"/>
                <a:gd name="T72" fmla="*/ 586 w 666"/>
                <a:gd name="T73" fmla="*/ 26 h 504"/>
                <a:gd name="T74" fmla="*/ 516 w 666"/>
                <a:gd name="T75" fmla="*/ 14 h 504"/>
                <a:gd name="T76" fmla="*/ 480 w 666"/>
                <a:gd name="T77" fmla="*/ 12 h 504"/>
                <a:gd name="T78" fmla="*/ 480 w 666"/>
                <a:gd name="T79" fmla="*/ 50 h 504"/>
                <a:gd name="T80" fmla="*/ 446 w 666"/>
                <a:gd name="T81" fmla="*/ 24 h 504"/>
                <a:gd name="T82" fmla="*/ 420 w 666"/>
                <a:gd name="T83" fmla="*/ 60 h 504"/>
                <a:gd name="T84" fmla="*/ 368 w 666"/>
                <a:gd name="T85" fmla="*/ 90 h 504"/>
                <a:gd name="T86" fmla="*/ 310 w 666"/>
                <a:gd name="T87" fmla="*/ 82 h 504"/>
                <a:gd name="T88" fmla="*/ 244 w 666"/>
                <a:gd name="T89" fmla="*/ 78 h 504"/>
                <a:gd name="T90" fmla="*/ 214 w 666"/>
                <a:gd name="T91" fmla="*/ 68 h 504"/>
                <a:gd name="T92" fmla="*/ 162 w 666"/>
                <a:gd name="T93" fmla="*/ 94 h 504"/>
                <a:gd name="T94" fmla="*/ 126 w 666"/>
                <a:gd name="T95" fmla="*/ 120 h 504"/>
                <a:gd name="T96" fmla="*/ 70 w 666"/>
                <a:gd name="T97" fmla="*/ 122 h 504"/>
                <a:gd name="T98" fmla="*/ 80 w 666"/>
                <a:gd name="T99" fmla="*/ 17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6" h="504">
                  <a:moveTo>
                    <a:pt x="80" y="174"/>
                  </a:moveTo>
                  <a:lnTo>
                    <a:pt x="48" y="168"/>
                  </a:lnTo>
                  <a:lnTo>
                    <a:pt x="24" y="172"/>
                  </a:lnTo>
                  <a:lnTo>
                    <a:pt x="6" y="204"/>
                  </a:lnTo>
                  <a:lnTo>
                    <a:pt x="0" y="220"/>
                  </a:lnTo>
                  <a:lnTo>
                    <a:pt x="12" y="234"/>
                  </a:lnTo>
                  <a:lnTo>
                    <a:pt x="40" y="232"/>
                  </a:lnTo>
                  <a:lnTo>
                    <a:pt x="50" y="224"/>
                  </a:lnTo>
                  <a:lnTo>
                    <a:pt x="64" y="212"/>
                  </a:lnTo>
                  <a:lnTo>
                    <a:pt x="78" y="210"/>
                  </a:lnTo>
                  <a:lnTo>
                    <a:pt x="90" y="194"/>
                  </a:lnTo>
                  <a:lnTo>
                    <a:pt x="104" y="194"/>
                  </a:lnTo>
                  <a:lnTo>
                    <a:pt x="114" y="220"/>
                  </a:lnTo>
                  <a:lnTo>
                    <a:pt x="124" y="232"/>
                  </a:lnTo>
                  <a:lnTo>
                    <a:pt x="114" y="254"/>
                  </a:lnTo>
                  <a:lnTo>
                    <a:pt x="120" y="264"/>
                  </a:lnTo>
                  <a:lnTo>
                    <a:pt x="134" y="242"/>
                  </a:lnTo>
                  <a:lnTo>
                    <a:pt x="142" y="218"/>
                  </a:lnTo>
                  <a:lnTo>
                    <a:pt x="126" y="200"/>
                  </a:lnTo>
                  <a:lnTo>
                    <a:pt x="130" y="188"/>
                  </a:lnTo>
                  <a:lnTo>
                    <a:pt x="146" y="186"/>
                  </a:lnTo>
                  <a:lnTo>
                    <a:pt x="156" y="200"/>
                  </a:lnTo>
                  <a:lnTo>
                    <a:pt x="158" y="222"/>
                  </a:lnTo>
                  <a:lnTo>
                    <a:pt x="154" y="236"/>
                  </a:lnTo>
                  <a:lnTo>
                    <a:pt x="158" y="258"/>
                  </a:lnTo>
                  <a:lnTo>
                    <a:pt x="182" y="262"/>
                  </a:lnTo>
                  <a:lnTo>
                    <a:pt x="182" y="244"/>
                  </a:lnTo>
                  <a:lnTo>
                    <a:pt x="194" y="230"/>
                  </a:lnTo>
                  <a:lnTo>
                    <a:pt x="210" y="236"/>
                  </a:lnTo>
                  <a:lnTo>
                    <a:pt x="228" y="254"/>
                  </a:lnTo>
                  <a:lnTo>
                    <a:pt x="250" y="250"/>
                  </a:lnTo>
                  <a:lnTo>
                    <a:pt x="244" y="272"/>
                  </a:lnTo>
                  <a:lnTo>
                    <a:pt x="220" y="286"/>
                  </a:lnTo>
                  <a:lnTo>
                    <a:pt x="210" y="294"/>
                  </a:lnTo>
                  <a:lnTo>
                    <a:pt x="224" y="322"/>
                  </a:lnTo>
                  <a:lnTo>
                    <a:pt x="240" y="336"/>
                  </a:lnTo>
                  <a:lnTo>
                    <a:pt x="238" y="368"/>
                  </a:lnTo>
                  <a:lnTo>
                    <a:pt x="256" y="396"/>
                  </a:lnTo>
                  <a:lnTo>
                    <a:pt x="250" y="420"/>
                  </a:lnTo>
                  <a:lnTo>
                    <a:pt x="272" y="416"/>
                  </a:lnTo>
                  <a:lnTo>
                    <a:pt x="292" y="410"/>
                  </a:lnTo>
                  <a:lnTo>
                    <a:pt x="320" y="408"/>
                  </a:lnTo>
                  <a:lnTo>
                    <a:pt x="350" y="390"/>
                  </a:lnTo>
                  <a:lnTo>
                    <a:pt x="356" y="370"/>
                  </a:lnTo>
                  <a:lnTo>
                    <a:pt x="334" y="364"/>
                  </a:lnTo>
                  <a:lnTo>
                    <a:pt x="322" y="348"/>
                  </a:lnTo>
                  <a:lnTo>
                    <a:pt x="302" y="360"/>
                  </a:lnTo>
                  <a:lnTo>
                    <a:pt x="286" y="340"/>
                  </a:lnTo>
                  <a:lnTo>
                    <a:pt x="292" y="330"/>
                  </a:lnTo>
                  <a:lnTo>
                    <a:pt x="310" y="338"/>
                  </a:lnTo>
                  <a:lnTo>
                    <a:pt x="338" y="346"/>
                  </a:lnTo>
                  <a:lnTo>
                    <a:pt x="348" y="352"/>
                  </a:lnTo>
                  <a:lnTo>
                    <a:pt x="364" y="346"/>
                  </a:lnTo>
                  <a:lnTo>
                    <a:pt x="384" y="364"/>
                  </a:lnTo>
                  <a:lnTo>
                    <a:pt x="400" y="360"/>
                  </a:lnTo>
                  <a:lnTo>
                    <a:pt x="410" y="388"/>
                  </a:lnTo>
                  <a:lnTo>
                    <a:pt x="416" y="414"/>
                  </a:lnTo>
                  <a:lnTo>
                    <a:pt x="428" y="432"/>
                  </a:lnTo>
                  <a:lnTo>
                    <a:pt x="428" y="448"/>
                  </a:lnTo>
                  <a:lnTo>
                    <a:pt x="442" y="450"/>
                  </a:lnTo>
                  <a:lnTo>
                    <a:pt x="452" y="430"/>
                  </a:lnTo>
                  <a:lnTo>
                    <a:pt x="454" y="408"/>
                  </a:lnTo>
                  <a:lnTo>
                    <a:pt x="484" y="388"/>
                  </a:lnTo>
                  <a:lnTo>
                    <a:pt x="502" y="372"/>
                  </a:lnTo>
                  <a:lnTo>
                    <a:pt x="516" y="380"/>
                  </a:lnTo>
                  <a:lnTo>
                    <a:pt x="534" y="402"/>
                  </a:lnTo>
                  <a:lnTo>
                    <a:pt x="524" y="414"/>
                  </a:lnTo>
                  <a:lnTo>
                    <a:pt x="546" y="410"/>
                  </a:lnTo>
                  <a:lnTo>
                    <a:pt x="544" y="436"/>
                  </a:lnTo>
                  <a:lnTo>
                    <a:pt x="548" y="456"/>
                  </a:lnTo>
                  <a:lnTo>
                    <a:pt x="562" y="478"/>
                  </a:lnTo>
                  <a:lnTo>
                    <a:pt x="568" y="488"/>
                  </a:lnTo>
                  <a:lnTo>
                    <a:pt x="578" y="498"/>
                  </a:lnTo>
                  <a:lnTo>
                    <a:pt x="606" y="504"/>
                  </a:lnTo>
                  <a:lnTo>
                    <a:pt x="602" y="480"/>
                  </a:lnTo>
                  <a:lnTo>
                    <a:pt x="572" y="464"/>
                  </a:lnTo>
                  <a:lnTo>
                    <a:pt x="562" y="442"/>
                  </a:lnTo>
                  <a:lnTo>
                    <a:pt x="560" y="420"/>
                  </a:lnTo>
                  <a:lnTo>
                    <a:pt x="562" y="406"/>
                  </a:lnTo>
                  <a:lnTo>
                    <a:pt x="584" y="418"/>
                  </a:lnTo>
                  <a:lnTo>
                    <a:pt x="604" y="442"/>
                  </a:lnTo>
                  <a:lnTo>
                    <a:pt x="622" y="414"/>
                  </a:lnTo>
                  <a:lnTo>
                    <a:pt x="622" y="392"/>
                  </a:lnTo>
                  <a:lnTo>
                    <a:pt x="620" y="378"/>
                  </a:lnTo>
                  <a:lnTo>
                    <a:pt x="576" y="352"/>
                  </a:lnTo>
                  <a:lnTo>
                    <a:pt x="582" y="332"/>
                  </a:lnTo>
                  <a:lnTo>
                    <a:pt x="602" y="336"/>
                  </a:lnTo>
                  <a:lnTo>
                    <a:pt x="632" y="318"/>
                  </a:lnTo>
                  <a:lnTo>
                    <a:pt x="650" y="294"/>
                  </a:lnTo>
                  <a:lnTo>
                    <a:pt x="658" y="262"/>
                  </a:lnTo>
                  <a:lnTo>
                    <a:pt x="666" y="230"/>
                  </a:lnTo>
                  <a:lnTo>
                    <a:pt x="646" y="212"/>
                  </a:lnTo>
                  <a:lnTo>
                    <a:pt x="624" y="200"/>
                  </a:lnTo>
                  <a:lnTo>
                    <a:pt x="614" y="192"/>
                  </a:lnTo>
                  <a:lnTo>
                    <a:pt x="628" y="176"/>
                  </a:lnTo>
                  <a:lnTo>
                    <a:pt x="622" y="166"/>
                  </a:lnTo>
                  <a:lnTo>
                    <a:pt x="608" y="170"/>
                  </a:lnTo>
                  <a:lnTo>
                    <a:pt x="600" y="184"/>
                  </a:lnTo>
                  <a:lnTo>
                    <a:pt x="588" y="178"/>
                  </a:lnTo>
                  <a:lnTo>
                    <a:pt x="578" y="172"/>
                  </a:lnTo>
                  <a:lnTo>
                    <a:pt x="586" y="150"/>
                  </a:lnTo>
                  <a:lnTo>
                    <a:pt x="602" y="144"/>
                  </a:lnTo>
                  <a:lnTo>
                    <a:pt x="612" y="136"/>
                  </a:lnTo>
                  <a:lnTo>
                    <a:pt x="610" y="156"/>
                  </a:lnTo>
                  <a:lnTo>
                    <a:pt x="628" y="142"/>
                  </a:lnTo>
                  <a:lnTo>
                    <a:pt x="630" y="114"/>
                  </a:lnTo>
                  <a:lnTo>
                    <a:pt x="626" y="90"/>
                  </a:lnTo>
                  <a:lnTo>
                    <a:pt x="614" y="66"/>
                  </a:lnTo>
                  <a:lnTo>
                    <a:pt x="592" y="58"/>
                  </a:lnTo>
                  <a:lnTo>
                    <a:pt x="584" y="38"/>
                  </a:lnTo>
                  <a:lnTo>
                    <a:pt x="586" y="26"/>
                  </a:lnTo>
                  <a:lnTo>
                    <a:pt x="554" y="14"/>
                  </a:lnTo>
                  <a:lnTo>
                    <a:pt x="526" y="0"/>
                  </a:lnTo>
                  <a:lnTo>
                    <a:pt x="516" y="14"/>
                  </a:lnTo>
                  <a:lnTo>
                    <a:pt x="502" y="20"/>
                  </a:lnTo>
                  <a:lnTo>
                    <a:pt x="492" y="14"/>
                  </a:lnTo>
                  <a:lnTo>
                    <a:pt x="480" y="12"/>
                  </a:lnTo>
                  <a:lnTo>
                    <a:pt x="482" y="28"/>
                  </a:lnTo>
                  <a:lnTo>
                    <a:pt x="488" y="40"/>
                  </a:lnTo>
                  <a:lnTo>
                    <a:pt x="480" y="50"/>
                  </a:lnTo>
                  <a:lnTo>
                    <a:pt x="454" y="54"/>
                  </a:lnTo>
                  <a:lnTo>
                    <a:pt x="452" y="34"/>
                  </a:lnTo>
                  <a:lnTo>
                    <a:pt x="446" y="24"/>
                  </a:lnTo>
                  <a:lnTo>
                    <a:pt x="430" y="28"/>
                  </a:lnTo>
                  <a:lnTo>
                    <a:pt x="430" y="48"/>
                  </a:lnTo>
                  <a:lnTo>
                    <a:pt x="420" y="60"/>
                  </a:lnTo>
                  <a:lnTo>
                    <a:pt x="402" y="66"/>
                  </a:lnTo>
                  <a:lnTo>
                    <a:pt x="384" y="74"/>
                  </a:lnTo>
                  <a:lnTo>
                    <a:pt x="368" y="90"/>
                  </a:lnTo>
                  <a:lnTo>
                    <a:pt x="350" y="96"/>
                  </a:lnTo>
                  <a:lnTo>
                    <a:pt x="326" y="90"/>
                  </a:lnTo>
                  <a:lnTo>
                    <a:pt x="310" y="82"/>
                  </a:lnTo>
                  <a:lnTo>
                    <a:pt x="286" y="82"/>
                  </a:lnTo>
                  <a:lnTo>
                    <a:pt x="272" y="92"/>
                  </a:lnTo>
                  <a:lnTo>
                    <a:pt x="244" y="78"/>
                  </a:lnTo>
                  <a:lnTo>
                    <a:pt x="234" y="72"/>
                  </a:lnTo>
                  <a:lnTo>
                    <a:pt x="224" y="62"/>
                  </a:lnTo>
                  <a:lnTo>
                    <a:pt x="214" y="68"/>
                  </a:lnTo>
                  <a:lnTo>
                    <a:pt x="206" y="82"/>
                  </a:lnTo>
                  <a:lnTo>
                    <a:pt x="184" y="96"/>
                  </a:lnTo>
                  <a:lnTo>
                    <a:pt x="162" y="94"/>
                  </a:lnTo>
                  <a:lnTo>
                    <a:pt x="148" y="112"/>
                  </a:lnTo>
                  <a:lnTo>
                    <a:pt x="144" y="124"/>
                  </a:lnTo>
                  <a:lnTo>
                    <a:pt x="126" y="120"/>
                  </a:lnTo>
                  <a:lnTo>
                    <a:pt x="106" y="116"/>
                  </a:lnTo>
                  <a:lnTo>
                    <a:pt x="86" y="126"/>
                  </a:lnTo>
                  <a:lnTo>
                    <a:pt x="70" y="122"/>
                  </a:lnTo>
                  <a:lnTo>
                    <a:pt x="64" y="136"/>
                  </a:lnTo>
                  <a:lnTo>
                    <a:pt x="76" y="158"/>
                  </a:lnTo>
                  <a:lnTo>
                    <a:pt x="80" y="174"/>
                  </a:lnTo>
                  <a:close/>
                </a:path>
              </a:pathLst>
            </a:custGeom>
            <a:gradFill rotWithShape="0">
              <a:gsLst>
                <a:gs pos="0">
                  <a:schemeClr val="hlink">
                    <a:gamma/>
                    <a:shade val="23529"/>
                    <a:invGamma/>
                  </a:schemeClr>
                </a:gs>
                <a:gs pos="100000">
                  <a:schemeClr val="hlink"/>
                </a:gs>
              </a:gsLst>
              <a:lin ang="5400000" scaled="1"/>
            </a:gradFill>
            <a:ln w="3175" cmpd="sng">
              <a:solidFill>
                <a:srgbClr val="777777">
                  <a:alpha val="50000"/>
                </a:srgb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123" name="Freeform 112"/>
            <p:cNvSpPr/>
            <p:nvPr/>
          </p:nvSpPr>
          <p:spPr>
            <a:xfrm rot="-654953">
              <a:off x="1537" y="2672"/>
              <a:ext cx="56" cy="44"/>
            </a:xfrm>
            <a:custGeom>
              <a:avLst/>
              <a:gdLst/>
              <a:ahLst/>
              <a:cxnLst>
                <a:cxn ang="0">
                  <a:pos x="56" y="0"/>
                </a:cxn>
                <a:cxn ang="0">
                  <a:pos x="24" y="2"/>
                </a:cxn>
                <a:cxn ang="0">
                  <a:pos x="14" y="18"/>
                </a:cxn>
                <a:cxn ang="0">
                  <a:pos x="0" y="26"/>
                </a:cxn>
                <a:cxn ang="0">
                  <a:pos x="6" y="44"/>
                </a:cxn>
                <a:cxn ang="0">
                  <a:pos x="28" y="38"/>
                </a:cxn>
                <a:cxn ang="0">
                  <a:pos x="34" y="22"/>
                </a:cxn>
                <a:cxn ang="0">
                  <a:pos x="54" y="14"/>
                </a:cxn>
                <a:cxn ang="0">
                  <a:pos x="56" y="0"/>
                </a:cxn>
              </a:cxnLst>
              <a:rect l="0" t="0" r="0" b="0"/>
              <a:pathLst>
                <a:path w="56" h="44">
                  <a:moveTo>
                    <a:pt x="56" y="0"/>
                  </a:moveTo>
                  <a:lnTo>
                    <a:pt x="24" y="2"/>
                  </a:lnTo>
                  <a:lnTo>
                    <a:pt x="14" y="18"/>
                  </a:lnTo>
                  <a:lnTo>
                    <a:pt x="0" y="26"/>
                  </a:lnTo>
                  <a:lnTo>
                    <a:pt x="6" y="44"/>
                  </a:lnTo>
                  <a:lnTo>
                    <a:pt x="28" y="38"/>
                  </a:lnTo>
                  <a:lnTo>
                    <a:pt x="34" y="22"/>
                  </a:lnTo>
                  <a:lnTo>
                    <a:pt x="54" y="14"/>
                  </a:lnTo>
                  <a:lnTo>
                    <a:pt x="56" y="0"/>
                  </a:lnTo>
                  <a:close/>
                </a:path>
              </a:pathLst>
            </a:custGeom>
            <a:solidFill>
              <a:srgbClr val="505176">
                <a:alpha val="100000"/>
              </a:srgbClr>
            </a:solidFill>
            <a:ln w="3175" cap="flat" cmpd="sng">
              <a:solidFill>
                <a:srgbClr val="777777">
                  <a:alpha val="50195"/>
                </a:srgbClr>
              </a:solidFill>
              <a:prstDash val="solid"/>
              <a:round/>
              <a:headEnd type="none" w="med" len="med"/>
              <a:tailEnd type="none" w="med" len="med"/>
            </a:ln>
          </p:spPr>
          <p:txBody>
            <a:bodyPr/>
            <a:lstStyle/>
            <a:p>
              <a:endParaRPr lang="zh-CN" altLang="en-US"/>
            </a:p>
          </p:txBody>
        </p:sp>
        <p:sp>
          <p:nvSpPr>
            <p:cNvPr id="3124" name="Freeform 113"/>
            <p:cNvSpPr/>
            <p:nvPr/>
          </p:nvSpPr>
          <p:spPr>
            <a:xfrm rot="-654953">
              <a:off x="1528" y="2678"/>
              <a:ext cx="24" cy="29"/>
            </a:xfrm>
            <a:custGeom>
              <a:avLst/>
              <a:gdLst/>
              <a:ahLst/>
              <a:cxnLst>
                <a:cxn ang="0">
                  <a:pos x="24" y="0"/>
                </a:cxn>
                <a:cxn ang="0">
                  <a:pos x="12" y="3"/>
                </a:cxn>
                <a:cxn ang="0">
                  <a:pos x="0" y="15"/>
                </a:cxn>
                <a:cxn ang="0">
                  <a:pos x="3" y="29"/>
                </a:cxn>
                <a:cxn ang="0">
                  <a:pos x="15" y="17"/>
                </a:cxn>
                <a:cxn ang="0">
                  <a:pos x="24" y="0"/>
                </a:cxn>
              </a:cxnLst>
              <a:rect l="0" t="0" r="0" b="0"/>
              <a:pathLst>
                <a:path w="24" h="29">
                  <a:moveTo>
                    <a:pt x="24" y="0"/>
                  </a:moveTo>
                  <a:lnTo>
                    <a:pt x="12" y="3"/>
                  </a:lnTo>
                  <a:lnTo>
                    <a:pt x="0" y="15"/>
                  </a:lnTo>
                  <a:lnTo>
                    <a:pt x="3" y="29"/>
                  </a:lnTo>
                  <a:lnTo>
                    <a:pt x="15" y="17"/>
                  </a:lnTo>
                  <a:lnTo>
                    <a:pt x="24" y="0"/>
                  </a:lnTo>
                  <a:close/>
                </a:path>
              </a:pathLst>
            </a:custGeom>
            <a:solidFill>
              <a:srgbClr val="505176">
                <a:alpha val="100000"/>
              </a:srgbClr>
            </a:solidFill>
            <a:ln w="3175" cap="flat" cmpd="sng">
              <a:solidFill>
                <a:srgbClr val="777777">
                  <a:alpha val="50195"/>
                </a:srgbClr>
              </a:solidFill>
              <a:prstDash val="solid"/>
              <a:round/>
              <a:headEnd type="none" w="med" len="med"/>
              <a:tailEnd type="none" w="med" len="med"/>
            </a:ln>
          </p:spPr>
          <p:txBody>
            <a:bodyPr/>
            <a:lstStyle/>
            <a:p>
              <a:endParaRPr lang="zh-CN" altLang="en-US"/>
            </a:p>
          </p:txBody>
        </p:sp>
        <p:sp>
          <p:nvSpPr>
            <p:cNvPr id="3125" name="Freeform 114"/>
            <p:cNvSpPr/>
            <p:nvPr/>
          </p:nvSpPr>
          <p:spPr>
            <a:xfrm rot="-654953">
              <a:off x="1596" y="2631"/>
              <a:ext cx="87" cy="52"/>
            </a:xfrm>
            <a:custGeom>
              <a:avLst/>
              <a:gdLst/>
              <a:ahLst/>
              <a:cxnLst>
                <a:cxn ang="0">
                  <a:pos x="6" y="27"/>
                </a:cxn>
                <a:cxn ang="0">
                  <a:pos x="23" y="9"/>
                </a:cxn>
                <a:cxn ang="0">
                  <a:pos x="35" y="6"/>
                </a:cxn>
                <a:cxn ang="0">
                  <a:pos x="63" y="0"/>
                </a:cxn>
                <a:cxn ang="0">
                  <a:pos x="80" y="0"/>
                </a:cxn>
                <a:cxn ang="0">
                  <a:pos x="87" y="10"/>
                </a:cxn>
                <a:cxn ang="0">
                  <a:pos x="86" y="21"/>
                </a:cxn>
                <a:cxn ang="0">
                  <a:pos x="71" y="21"/>
                </a:cxn>
                <a:cxn ang="0">
                  <a:pos x="59" y="28"/>
                </a:cxn>
                <a:cxn ang="0">
                  <a:pos x="47" y="18"/>
                </a:cxn>
                <a:cxn ang="0">
                  <a:pos x="26" y="27"/>
                </a:cxn>
                <a:cxn ang="0">
                  <a:pos x="14" y="46"/>
                </a:cxn>
                <a:cxn ang="0">
                  <a:pos x="0" y="52"/>
                </a:cxn>
                <a:cxn ang="0">
                  <a:pos x="5" y="37"/>
                </a:cxn>
                <a:cxn ang="0">
                  <a:pos x="6" y="27"/>
                </a:cxn>
              </a:cxnLst>
              <a:rect l="0" t="0" r="0" b="0"/>
              <a:pathLst>
                <a:path w="87" h="52">
                  <a:moveTo>
                    <a:pt x="6" y="27"/>
                  </a:moveTo>
                  <a:lnTo>
                    <a:pt x="23" y="9"/>
                  </a:lnTo>
                  <a:lnTo>
                    <a:pt x="35" y="6"/>
                  </a:lnTo>
                  <a:lnTo>
                    <a:pt x="63" y="0"/>
                  </a:lnTo>
                  <a:lnTo>
                    <a:pt x="80" y="0"/>
                  </a:lnTo>
                  <a:lnTo>
                    <a:pt x="87" y="10"/>
                  </a:lnTo>
                  <a:lnTo>
                    <a:pt x="86" y="21"/>
                  </a:lnTo>
                  <a:lnTo>
                    <a:pt x="71" y="21"/>
                  </a:lnTo>
                  <a:lnTo>
                    <a:pt x="59" y="28"/>
                  </a:lnTo>
                  <a:lnTo>
                    <a:pt x="47" y="18"/>
                  </a:lnTo>
                  <a:lnTo>
                    <a:pt x="26" y="27"/>
                  </a:lnTo>
                  <a:lnTo>
                    <a:pt x="14" y="46"/>
                  </a:lnTo>
                  <a:lnTo>
                    <a:pt x="0" y="52"/>
                  </a:lnTo>
                  <a:lnTo>
                    <a:pt x="5" y="37"/>
                  </a:lnTo>
                  <a:lnTo>
                    <a:pt x="6" y="27"/>
                  </a:lnTo>
                  <a:close/>
                </a:path>
              </a:pathLst>
            </a:custGeom>
            <a:solidFill>
              <a:srgbClr val="505176">
                <a:alpha val="100000"/>
              </a:srgbClr>
            </a:solidFill>
            <a:ln w="3175" cap="flat" cmpd="sng">
              <a:solidFill>
                <a:srgbClr val="777777">
                  <a:alpha val="50195"/>
                </a:srgbClr>
              </a:solidFill>
              <a:prstDash val="solid"/>
              <a:round/>
              <a:headEnd type="none" w="med" len="med"/>
              <a:tailEnd type="none" w="med" len="med"/>
            </a:ln>
          </p:spPr>
          <p:txBody>
            <a:bodyPr/>
            <a:lstStyle/>
            <a:p>
              <a:endParaRPr lang="zh-CN" altLang="en-US"/>
            </a:p>
          </p:txBody>
        </p:sp>
        <p:sp>
          <p:nvSpPr>
            <p:cNvPr id="3126" name="Freeform 115"/>
            <p:cNvSpPr/>
            <p:nvPr/>
          </p:nvSpPr>
          <p:spPr>
            <a:xfrm rot="-654953">
              <a:off x="1761" y="2609"/>
              <a:ext cx="39" cy="33"/>
            </a:xfrm>
            <a:custGeom>
              <a:avLst/>
              <a:gdLst/>
              <a:ahLst/>
              <a:cxnLst>
                <a:cxn ang="0">
                  <a:pos x="5" y="33"/>
                </a:cxn>
                <a:cxn ang="0">
                  <a:pos x="0" y="19"/>
                </a:cxn>
                <a:cxn ang="0">
                  <a:pos x="8" y="10"/>
                </a:cxn>
                <a:cxn ang="0">
                  <a:pos x="24" y="0"/>
                </a:cxn>
                <a:cxn ang="0">
                  <a:pos x="39" y="1"/>
                </a:cxn>
                <a:cxn ang="0">
                  <a:pos x="27" y="12"/>
                </a:cxn>
                <a:cxn ang="0">
                  <a:pos x="17" y="13"/>
                </a:cxn>
                <a:cxn ang="0">
                  <a:pos x="17" y="33"/>
                </a:cxn>
                <a:cxn ang="0">
                  <a:pos x="5" y="33"/>
                </a:cxn>
              </a:cxnLst>
              <a:rect l="0" t="0" r="0" b="0"/>
              <a:pathLst>
                <a:path w="39" h="33">
                  <a:moveTo>
                    <a:pt x="5" y="33"/>
                  </a:moveTo>
                  <a:lnTo>
                    <a:pt x="0" y="19"/>
                  </a:lnTo>
                  <a:lnTo>
                    <a:pt x="8" y="10"/>
                  </a:lnTo>
                  <a:lnTo>
                    <a:pt x="24" y="0"/>
                  </a:lnTo>
                  <a:lnTo>
                    <a:pt x="39" y="1"/>
                  </a:lnTo>
                  <a:lnTo>
                    <a:pt x="27" y="12"/>
                  </a:lnTo>
                  <a:lnTo>
                    <a:pt x="17" y="13"/>
                  </a:lnTo>
                  <a:lnTo>
                    <a:pt x="17" y="33"/>
                  </a:lnTo>
                  <a:lnTo>
                    <a:pt x="5" y="33"/>
                  </a:lnTo>
                  <a:close/>
                </a:path>
              </a:pathLst>
            </a:custGeom>
            <a:solidFill>
              <a:srgbClr val="505176">
                <a:alpha val="100000"/>
              </a:srgbClr>
            </a:solidFill>
            <a:ln w="3175" cap="flat" cmpd="sng">
              <a:solidFill>
                <a:srgbClr val="777777">
                  <a:alpha val="50195"/>
                </a:srgbClr>
              </a:solidFill>
              <a:prstDash val="solid"/>
              <a:round/>
              <a:headEnd type="none" w="med" len="med"/>
              <a:tailEnd type="none" w="med" len="med"/>
            </a:ln>
          </p:spPr>
          <p:txBody>
            <a:bodyPr/>
            <a:lstStyle/>
            <a:p>
              <a:endParaRPr lang="zh-CN" altLang="en-US"/>
            </a:p>
          </p:txBody>
        </p:sp>
        <p:sp>
          <p:nvSpPr>
            <p:cNvPr id="3127" name="Freeform 116"/>
            <p:cNvSpPr/>
            <p:nvPr/>
          </p:nvSpPr>
          <p:spPr>
            <a:xfrm rot="-654953">
              <a:off x="2057" y="2612"/>
              <a:ext cx="30" cy="69"/>
            </a:xfrm>
            <a:custGeom>
              <a:avLst/>
              <a:gdLst/>
              <a:ahLst/>
              <a:cxnLst>
                <a:cxn ang="0">
                  <a:pos x="1" y="0"/>
                </a:cxn>
                <a:cxn ang="0">
                  <a:pos x="16" y="18"/>
                </a:cxn>
                <a:cxn ang="0">
                  <a:pos x="13" y="37"/>
                </a:cxn>
                <a:cxn ang="0">
                  <a:pos x="22" y="45"/>
                </a:cxn>
                <a:cxn ang="0">
                  <a:pos x="30" y="54"/>
                </a:cxn>
                <a:cxn ang="0">
                  <a:pos x="30" y="66"/>
                </a:cxn>
                <a:cxn ang="0">
                  <a:pos x="16" y="69"/>
                </a:cxn>
                <a:cxn ang="0">
                  <a:pos x="7" y="51"/>
                </a:cxn>
                <a:cxn ang="0">
                  <a:pos x="0" y="43"/>
                </a:cxn>
                <a:cxn ang="0">
                  <a:pos x="4" y="33"/>
                </a:cxn>
                <a:cxn ang="0">
                  <a:pos x="1" y="0"/>
                </a:cxn>
              </a:cxnLst>
              <a:rect l="0" t="0" r="0" b="0"/>
              <a:pathLst>
                <a:path w="30" h="69">
                  <a:moveTo>
                    <a:pt x="1" y="0"/>
                  </a:moveTo>
                  <a:lnTo>
                    <a:pt x="16" y="18"/>
                  </a:lnTo>
                  <a:lnTo>
                    <a:pt x="13" y="37"/>
                  </a:lnTo>
                  <a:lnTo>
                    <a:pt x="22" y="45"/>
                  </a:lnTo>
                  <a:lnTo>
                    <a:pt x="30" y="54"/>
                  </a:lnTo>
                  <a:lnTo>
                    <a:pt x="30" y="66"/>
                  </a:lnTo>
                  <a:lnTo>
                    <a:pt x="16" y="69"/>
                  </a:lnTo>
                  <a:lnTo>
                    <a:pt x="7" y="51"/>
                  </a:lnTo>
                  <a:lnTo>
                    <a:pt x="0" y="43"/>
                  </a:lnTo>
                  <a:lnTo>
                    <a:pt x="4" y="33"/>
                  </a:lnTo>
                  <a:lnTo>
                    <a:pt x="1" y="0"/>
                  </a:lnTo>
                  <a:close/>
                </a:path>
              </a:pathLst>
            </a:custGeom>
            <a:solidFill>
              <a:srgbClr val="505176">
                <a:alpha val="100000"/>
              </a:srgbClr>
            </a:solidFill>
            <a:ln w="3175" cap="flat" cmpd="sng">
              <a:solidFill>
                <a:srgbClr val="777777">
                  <a:alpha val="50195"/>
                </a:srgbClr>
              </a:solidFill>
              <a:prstDash val="solid"/>
              <a:round/>
              <a:headEnd type="none" w="med" len="med"/>
              <a:tailEnd type="none" w="med" len="med"/>
            </a:ln>
          </p:spPr>
          <p:txBody>
            <a:bodyPr/>
            <a:lstStyle/>
            <a:p>
              <a:endParaRPr lang="zh-CN" altLang="en-US"/>
            </a:p>
          </p:txBody>
        </p:sp>
        <p:sp>
          <p:nvSpPr>
            <p:cNvPr id="3128" name="Freeform 117"/>
            <p:cNvSpPr/>
            <p:nvPr/>
          </p:nvSpPr>
          <p:spPr>
            <a:xfrm rot="-654953">
              <a:off x="2023" y="2570"/>
              <a:ext cx="44" cy="37"/>
            </a:xfrm>
            <a:custGeom>
              <a:avLst/>
              <a:gdLst/>
              <a:ahLst/>
              <a:cxnLst>
                <a:cxn ang="0">
                  <a:pos x="0" y="0"/>
                </a:cxn>
                <a:cxn ang="0">
                  <a:pos x="25" y="11"/>
                </a:cxn>
                <a:cxn ang="0">
                  <a:pos x="28" y="16"/>
                </a:cxn>
                <a:cxn ang="0">
                  <a:pos x="39" y="28"/>
                </a:cxn>
                <a:cxn ang="0">
                  <a:pos x="28" y="26"/>
                </a:cxn>
                <a:cxn ang="0">
                  <a:pos x="20" y="16"/>
                </a:cxn>
                <a:cxn ang="0">
                  <a:pos x="11" y="12"/>
                </a:cxn>
                <a:cxn ang="0">
                  <a:pos x="0" y="0"/>
                </a:cxn>
              </a:cxnLst>
              <a:rect l="0" t="0" r="0" b="0"/>
              <a:pathLst>
                <a:path w="50" h="49">
                  <a:moveTo>
                    <a:pt x="0" y="0"/>
                  </a:moveTo>
                  <a:lnTo>
                    <a:pt x="32" y="18"/>
                  </a:lnTo>
                  <a:lnTo>
                    <a:pt x="36" y="28"/>
                  </a:lnTo>
                  <a:lnTo>
                    <a:pt x="50" y="49"/>
                  </a:lnTo>
                  <a:lnTo>
                    <a:pt x="36" y="46"/>
                  </a:lnTo>
                  <a:lnTo>
                    <a:pt x="26" y="28"/>
                  </a:lnTo>
                  <a:lnTo>
                    <a:pt x="15" y="21"/>
                  </a:lnTo>
                  <a:lnTo>
                    <a:pt x="0" y="0"/>
                  </a:lnTo>
                  <a:close/>
                </a:path>
              </a:pathLst>
            </a:custGeom>
            <a:gradFill rotWithShape="0">
              <a:gsLst>
                <a:gs pos="0">
                  <a:srgbClr val="57587F">
                    <a:alpha val="100000"/>
                  </a:srgbClr>
                </a:gs>
                <a:gs pos="100000">
                  <a:srgbClr val="28293B">
                    <a:alpha val="100000"/>
                  </a:srgbClr>
                </a:gs>
              </a:gsLst>
              <a:lin ang="18900000" scaled="1"/>
              <a:tileRect/>
            </a:gradFill>
            <a:ln w="3175" cap="flat" cmpd="sng">
              <a:solidFill>
                <a:srgbClr val="777777">
                  <a:alpha val="50195"/>
                </a:srgbClr>
              </a:solidFill>
              <a:prstDash val="solid"/>
              <a:round/>
              <a:headEnd type="none" w="med" len="med"/>
              <a:tailEnd type="none" w="med" len="med"/>
            </a:ln>
          </p:spPr>
          <p:txBody>
            <a:bodyPr/>
            <a:lstStyle/>
            <a:p>
              <a:endParaRPr lang="zh-CN" altLang="en-US"/>
            </a:p>
          </p:txBody>
        </p:sp>
        <p:sp>
          <p:nvSpPr>
            <p:cNvPr id="3129" name="Freeform 118"/>
            <p:cNvSpPr/>
            <p:nvPr/>
          </p:nvSpPr>
          <p:spPr>
            <a:xfrm rot="-654953">
              <a:off x="2077" y="2595"/>
              <a:ext cx="27" cy="27"/>
            </a:xfrm>
            <a:custGeom>
              <a:avLst/>
              <a:gdLst/>
              <a:ahLst/>
              <a:cxnLst>
                <a:cxn ang="0">
                  <a:pos x="0" y="1"/>
                </a:cxn>
                <a:cxn ang="0">
                  <a:pos x="8" y="9"/>
                </a:cxn>
                <a:cxn ang="0">
                  <a:pos x="13" y="0"/>
                </a:cxn>
                <a:cxn ang="0">
                  <a:pos x="22" y="4"/>
                </a:cxn>
                <a:cxn ang="0">
                  <a:pos x="24" y="18"/>
                </a:cxn>
                <a:cxn ang="0">
                  <a:pos x="17" y="27"/>
                </a:cxn>
                <a:cxn ang="0">
                  <a:pos x="5" y="24"/>
                </a:cxn>
                <a:cxn ang="0">
                  <a:pos x="0" y="1"/>
                </a:cxn>
              </a:cxnLst>
              <a:rect l="0" t="0" r="0" b="0"/>
              <a:pathLst>
                <a:path w="30" h="27">
                  <a:moveTo>
                    <a:pt x="0" y="1"/>
                  </a:moveTo>
                  <a:lnTo>
                    <a:pt x="10" y="9"/>
                  </a:lnTo>
                  <a:lnTo>
                    <a:pt x="16" y="0"/>
                  </a:lnTo>
                  <a:lnTo>
                    <a:pt x="27" y="4"/>
                  </a:lnTo>
                  <a:lnTo>
                    <a:pt x="30" y="18"/>
                  </a:lnTo>
                  <a:lnTo>
                    <a:pt x="21" y="27"/>
                  </a:lnTo>
                  <a:lnTo>
                    <a:pt x="7" y="24"/>
                  </a:lnTo>
                  <a:lnTo>
                    <a:pt x="0" y="1"/>
                  </a:lnTo>
                  <a:close/>
                </a:path>
              </a:pathLst>
            </a:custGeom>
            <a:solidFill>
              <a:srgbClr val="505176">
                <a:alpha val="100000"/>
              </a:srgbClr>
            </a:solidFill>
            <a:ln w="3175" cap="flat" cmpd="sng">
              <a:solidFill>
                <a:srgbClr val="777777">
                  <a:alpha val="50195"/>
                </a:srgbClr>
              </a:solidFill>
              <a:prstDash val="solid"/>
              <a:round/>
              <a:headEnd type="none" w="med" len="med"/>
              <a:tailEnd type="none" w="med" len="med"/>
            </a:ln>
          </p:spPr>
          <p:txBody>
            <a:bodyPr/>
            <a:lstStyle/>
            <a:p>
              <a:endParaRPr lang="zh-CN" altLang="en-US"/>
            </a:p>
          </p:txBody>
        </p:sp>
        <p:sp>
          <p:nvSpPr>
            <p:cNvPr id="3130" name="Freeform 119"/>
            <p:cNvSpPr/>
            <p:nvPr/>
          </p:nvSpPr>
          <p:spPr>
            <a:xfrm rot="-654953">
              <a:off x="2103" y="2612"/>
              <a:ext cx="27" cy="48"/>
            </a:xfrm>
            <a:custGeom>
              <a:avLst/>
              <a:gdLst/>
              <a:ahLst/>
              <a:cxnLst>
                <a:cxn ang="0">
                  <a:pos x="10" y="0"/>
                </a:cxn>
                <a:cxn ang="0">
                  <a:pos x="22" y="13"/>
                </a:cxn>
                <a:cxn ang="0">
                  <a:pos x="20" y="34"/>
                </a:cxn>
                <a:cxn ang="0">
                  <a:pos x="12" y="45"/>
                </a:cxn>
                <a:cxn ang="0">
                  <a:pos x="3" y="45"/>
                </a:cxn>
                <a:cxn ang="0">
                  <a:pos x="0" y="37"/>
                </a:cxn>
                <a:cxn ang="0">
                  <a:pos x="8" y="32"/>
                </a:cxn>
                <a:cxn ang="0">
                  <a:pos x="10" y="15"/>
                </a:cxn>
                <a:cxn ang="0">
                  <a:pos x="4" y="5"/>
                </a:cxn>
                <a:cxn ang="0">
                  <a:pos x="10" y="0"/>
                </a:cxn>
              </a:cxnLst>
              <a:rect l="0" t="0" r="0" b="0"/>
              <a:pathLst>
                <a:path w="33" h="51">
                  <a:moveTo>
                    <a:pt x="15" y="0"/>
                  </a:moveTo>
                  <a:lnTo>
                    <a:pt x="33" y="15"/>
                  </a:lnTo>
                  <a:lnTo>
                    <a:pt x="29" y="38"/>
                  </a:lnTo>
                  <a:lnTo>
                    <a:pt x="18" y="51"/>
                  </a:lnTo>
                  <a:lnTo>
                    <a:pt x="5" y="51"/>
                  </a:lnTo>
                  <a:lnTo>
                    <a:pt x="0" y="41"/>
                  </a:lnTo>
                  <a:lnTo>
                    <a:pt x="12" y="36"/>
                  </a:lnTo>
                  <a:lnTo>
                    <a:pt x="15" y="17"/>
                  </a:lnTo>
                  <a:lnTo>
                    <a:pt x="6" y="5"/>
                  </a:lnTo>
                  <a:lnTo>
                    <a:pt x="15" y="0"/>
                  </a:lnTo>
                  <a:close/>
                </a:path>
              </a:pathLst>
            </a:custGeom>
            <a:solidFill>
              <a:srgbClr val="505176">
                <a:alpha val="100000"/>
              </a:srgbClr>
            </a:solidFill>
            <a:ln w="3175" cap="flat" cmpd="sng">
              <a:solidFill>
                <a:srgbClr val="777777">
                  <a:alpha val="50195"/>
                </a:srgbClr>
              </a:solidFill>
              <a:prstDash val="solid"/>
              <a:round/>
              <a:headEnd type="none" w="med" len="med"/>
              <a:tailEnd type="none" w="med" len="med"/>
            </a:ln>
          </p:spPr>
          <p:txBody>
            <a:bodyPr/>
            <a:lstStyle/>
            <a:p>
              <a:endParaRPr lang="zh-CN" altLang="en-US"/>
            </a:p>
          </p:txBody>
        </p:sp>
        <p:sp>
          <p:nvSpPr>
            <p:cNvPr id="3131" name="Freeform 120"/>
            <p:cNvSpPr/>
            <p:nvPr/>
          </p:nvSpPr>
          <p:spPr>
            <a:xfrm rot="-654953">
              <a:off x="2113" y="2657"/>
              <a:ext cx="13" cy="15"/>
            </a:xfrm>
            <a:custGeom>
              <a:avLst/>
              <a:gdLst/>
              <a:ahLst/>
              <a:cxnLst>
                <a:cxn ang="0">
                  <a:pos x="1" y="0"/>
                </a:cxn>
                <a:cxn ang="0">
                  <a:pos x="0" y="12"/>
                </a:cxn>
                <a:cxn ang="0">
                  <a:pos x="13" y="15"/>
                </a:cxn>
                <a:cxn ang="0">
                  <a:pos x="1" y="0"/>
                </a:cxn>
              </a:cxnLst>
              <a:rect l="0" t="0" r="0" b="0"/>
              <a:pathLst>
                <a:path w="13" h="15">
                  <a:moveTo>
                    <a:pt x="1" y="0"/>
                  </a:moveTo>
                  <a:lnTo>
                    <a:pt x="0" y="12"/>
                  </a:lnTo>
                  <a:lnTo>
                    <a:pt x="13" y="15"/>
                  </a:lnTo>
                  <a:lnTo>
                    <a:pt x="1" y="0"/>
                  </a:lnTo>
                  <a:close/>
                </a:path>
              </a:pathLst>
            </a:custGeom>
            <a:solidFill>
              <a:srgbClr val="7576A1">
                <a:alpha val="100000"/>
              </a:srgbClr>
            </a:solidFill>
            <a:ln w="3175" cap="flat" cmpd="sng">
              <a:solidFill>
                <a:srgbClr val="B2B2B2">
                  <a:alpha val="50195"/>
                </a:srgbClr>
              </a:solidFill>
              <a:prstDash val="solid"/>
              <a:round/>
              <a:headEnd type="none" w="med" len="med"/>
              <a:tailEnd type="none" w="med" len="med"/>
            </a:ln>
          </p:spPr>
          <p:txBody>
            <a:bodyPr/>
            <a:lstStyle/>
            <a:p>
              <a:endParaRPr lang="zh-CN" altLang="en-US"/>
            </a:p>
          </p:txBody>
        </p:sp>
        <p:sp>
          <p:nvSpPr>
            <p:cNvPr id="2169" name="Freeform 121"/>
            <p:cNvSpPr/>
            <p:nvPr/>
          </p:nvSpPr>
          <p:spPr bwMode="auto">
            <a:xfrm rot="-654953">
              <a:off x="2066" y="2850"/>
              <a:ext cx="9" cy="17"/>
            </a:xfrm>
            <a:custGeom>
              <a:avLst/>
              <a:gdLst>
                <a:gd name="T0" fmla="*/ 9 w 9"/>
                <a:gd name="T1" fmla="*/ 0 h 17"/>
                <a:gd name="T2" fmla="*/ 0 w 9"/>
                <a:gd name="T3" fmla="*/ 8 h 17"/>
                <a:gd name="T4" fmla="*/ 8 w 9"/>
                <a:gd name="T5" fmla="*/ 17 h 17"/>
                <a:gd name="T6" fmla="*/ 9 w 9"/>
                <a:gd name="T7" fmla="*/ 0 h 17"/>
              </a:gdLst>
              <a:ahLst/>
              <a:cxnLst>
                <a:cxn ang="0">
                  <a:pos x="T0" y="T1"/>
                </a:cxn>
                <a:cxn ang="0">
                  <a:pos x="T2" y="T3"/>
                </a:cxn>
                <a:cxn ang="0">
                  <a:pos x="T4" y="T5"/>
                </a:cxn>
                <a:cxn ang="0">
                  <a:pos x="T6" y="T7"/>
                </a:cxn>
              </a:cxnLst>
              <a:rect l="0" t="0" r="r" b="b"/>
              <a:pathLst>
                <a:path w="9" h="17">
                  <a:moveTo>
                    <a:pt x="9" y="0"/>
                  </a:moveTo>
                  <a:lnTo>
                    <a:pt x="0" y="8"/>
                  </a:lnTo>
                  <a:lnTo>
                    <a:pt x="8" y="17"/>
                  </a:lnTo>
                  <a:lnTo>
                    <a:pt x="9" y="0"/>
                  </a:lnTo>
                  <a:close/>
                </a:path>
              </a:pathLst>
            </a:custGeom>
            <a:gradFill rotWithShape="0">
              <a:gsLst>
                <a:gs pos="0">
                  <a:schemeClr val="hlink"/>
                </a:gs>
                <a:gs pos="100000">
                  <a:schemeClr val="hlink">
                    <a:gamma/>
                    <a:shade val="46275"/>
                    <a:invGamma/>
                  </a:schemeClr>
                </a:gs>
              </a:gsLst>
              <a:lin ang="0" scaled="1"/>
            </a:gradFill>
            <a:ln w="3175" cmpd="sng">
              <a:solidFill>
                <a:schemeClr val="bg1">
                  <a:alpha val="50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170" name="Freeform 122"/>
            <p:cNvSpPr/>
            <p:nvPr/>
          </p:nvSpPr>
          <p:spPr bwMode="auto">
            <a:xfrm rot="-654953">
              <a:off x="2122" y="2756"/>
              <a:ext cx="12" cy="31"/>
            </a:xfrm>
            <a:custGeom>
              <a:avLst/>
              <a:gdLst>
                <a:gd name="T0" fmla="*/ 7 w 12"/>
                <a:gd name="T1" fmla="*/ 0 h 31"/>
                <a:gd name="T2" fmla="*/ 12 w 12"/>
                <a:gd name="T3" fmla="*/ 9 h 31"/>
                <a:gd name="T4" fmla="*/ 10 w 12"/>
                <a:gd name="T5" fmla="*/ 21 h 31"/>
                <a:gd name="T6" fmla="*/ 6 w 12"/>
                <a:gd name="T7" fmla="*/ 31 h 31"/>
                <a:gd name="T8" fmla="*/ 0 w 12"/>
                <a:gd name="T9" fmla="*/ 15 h 31"/>
                <a:gd name="T10" fmla="*/ 7 w 12"/>
                <a:gd name="T11" fmla="*/ 0 h 31"/>
              </a:gdLst>
              <a:ahLst/>
              <a:cxnLst>
                <a:cxn ang="0">
                  <a:pos x="T0" y="T1"/>
                </a:cxn>
                <a:cxn ang="0">
                  <a:pos x="T2" y="T3"/>
                </a:cxn>
                <a:cxn ang="0">
                  <a:pos x="T4" y="T5"/>
                </a:cxn>
                <a:cxn ang="0">
                  <a:pos x="T6" y="T7"/>
                </a:cxn>
                <a:cxn ang="0">
                  <a:pos x="T8" y="T9"/>
                </a:cxn>
                <a:cxn ang="0">
                  <a:pos x="T10" y="T11"/>
                </a:cxn>
              </a:cxnLst>
              <a:rect l="0" t="0" r="r" b="b"/>
              <a:pathLst>
                <a:path w="12" h="31">
                  <a:moveTo>
                    <a:pt x="7" y="0"/>
                  </a:moveTo>
                  <a:lnTo>
                    <a:pt x="12" y="9"/>
                  </a:lnTo>
                  <a:lnTo>
                    <a:pt x="10" y="21"/>
                  </a:lnTo>
                  <a:lnTo>
                    <a:pt x="6" y="31"/>
                  </a:lnTo>
                  <a:lnTo>
                    <a:pt x="0" y="15"/>
                  </a:lnTo>
                  <a:lnTo>
                    <a:pt x="7" y="0"/>
                  </a:lnTo>
                  <a:close/>
                </a:path>
              </a:pathLst>
            </a:custGeom>
            <a:gradFill rotWithShape="0">
              <a:gsLst>
                <a:gs pos="0">
                  <a:schemeClr val="hlink"/>
                </a:gs>
                <a:gs pos="100000">
                  <a:schemeClr val="hlink">
                    <a:gamma/>
                    <a:shade val="46275"/>
                    <a:invGamma/>
                  </a:schemeClr>
                </a:gs>
              </a:gsLst>
              <a:lin ang="0" scaled="1"/>
            </a:gradFill>
            <a:ln w="3175" cmpd="sng">
              <a:solidFill>
                <a:schemeClr val="bg1">
                  <a:alpha val="50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134" name="Freeform 123"/>
            <p:cNvSpPr/>
            <p:nvPr/>
          </p:nvSpPr>
          <p:spPr>
            <a:xfrm rot="-654953">
              <a:off x="2121" y="3061"/>
              <a:ext cx="216" cy="207"/>
            </a:xfrm>
            <a:custGeom>
              <a:avLst/>
              <a:gdLst/>
              <a:ahLst/>
              <a:cxnLst>
                <a:cxn ang="0">
                  <a:pos x="35" y="57"/>
                </a:cxn>
                <a:cxn ang="0">
                  <a:pos x="13" y="61"/>
                </a:cxn>
                <a:cxn ang="0">
                  <a:pos x="4" y="77"/>
                </a:cxn>
                <a:cxn ang="0">
                  <a:pos x="10" y="89"/>
                </a:cxn>
                <a:cxn ang="0">
                  <a:pos x="10" y="99"/>
                </a:cxn>
                <a:cxn ang="0">
                  <a:pos x="0" y="119"/>
                </a:cxn>
                <a:cxn ang="0">
                  <a:pos x="0" y="135"/>
                </a:cxn>
                <a:cxn ang="0">
                  <a:pos x="12" y="140"/>
                </a:cxn>
                <a:cxn ang="0">
                  <a:pos x="31" y="129"/>
                </a:cxn>
                <a:cxn ang="0">
                  <a:pos x="50" y="134"/>
                </a:cxn>
                <a:cxn ang="0">
                  <a:pos x="59" y="124"/>
                </a:cxn>
                <a:cxn ang="0">
                  <a:pos x="71" y="119"/>
                </a:cxn>
                <a:cxn ang="0">
                  <a:pos x="81" y="121"/>
                </a:cxn>
                <a:cxn ang="0">
                  <a:pos x="87" y="129"/>
                </a:cxn>
                <a:cxn ang="0">
                  <a:pos x="107" y="131"/>
                </a:cxn>
                <a:cxn ang="0">
                  <a:pos x="101" y="142"/>
                </a:cxn>
                <a:cxn ang="0">
                  <a:pos x="102" y="152"/>
                </a:cxn>
                <a:cxn ang="0">
                  <a:pos x="119" y="160"/>
                </a:cxn>
                <a:cxn ang="0">
                  <a:pos x="129" y="172"/>
                </a:cxn>
                <a:cxn ang="0">
                  <a:pos x="131" y="186"/>
                </a:cxn>
                <a:cxn ang="0">
                  <a:pos x="153" y="189"/>
                </a:cxn>
                <a:cxn ang="0">
                  <a:pos x="168" y="174"/>
                </a:cxn>
                <a:cxn ang="0">
                  <a:pos x="174" y="154"/>
                </a:cxn>
                <a:cxn ang="0">
                  <a:pos x="186" y="137"/>
                </a:cxn>
                <a:cxn ang="0">
                  <a:pos x="203" y="118"/>
                </a:cxn>
                <a:cxn ang="0">
                  <a:pos x="212" y="95"/>
                </a:cxn>
                <a:cxn ang="0">
                  <a:pos x="206" y="72"/>
                </a:cxn>
                <a:cxn ang="0">
                  <a:pos x="199" y="55"/>
                </a:cxn>
                <a:cxn ang="0">
                  <a:pos x="190" y="29"/>
                </a:cxn>
                <a:cxn ang="0">
                  <a:pos x="188" y="15"/>
                </a:cxn>
                <a:cxn ang="0">
                  <a:pos x="178" y="13"/>
                </a:cxn>
                <a:cxn ang="0">
                  <a:pos x="178" y="24"/>
                </a:cxn>
                <a:cxn ang="0">
                  <a:pos x="174" y="37"/>
                </a:cxn>
                <a:cxn ang="0">
                  <a:pos x="163" y="52"/>
                </a:cxn>
                <a:cxn ang="0">
                  <a:pos x="153" y="45"/>
                </a:cxn>
                <a:cxn ang="0">
                  <a:pos x="148" y="36"/>
                </a:cxn>
                <a:cxn ang="0">
                  <a:pos x="139" y="24"/>
                </a:cxn>
                <a:cxn ang="0">
                  <a:pos x="145" y="13"/>
                </a:cxn>
                <a:cxn ang="0">
                  <a:pos x="150" y="3"/>
                </a:cxn>
                <a:cxn ang="0">
                  <a:pos x="139" y="5"/>
                </a:cxn>
                <a:cxn ang="0">
                  <a:pos x="123" y="0"/>
                </a:cxn>
                <a:cxn ang="0">
                  <a:pos x="123" y="15"/>
                </a:cxn>
                <a:cxn ang="0">
                  <a:pos x="107" y="24"/>
                </a:cxn>
                <a:cxn ang="0">
                  <a:pos x="93" y="24"/>
                </a:cxn>
                <a:cxn ang="0">
                  <a:pos x="87" y="17"/>
                </a:cxn>
                <a:cxn ang="0">
                  <a:pos x="79" y="23"/>
                </a:cxn>
                <a:cxn ang="0">
                  <a:pos x="70" y="32"/>
                </a:cxn>
                <a:cxn ang="0">
                  <a:pos x="50" y="42"/>
                </a:cxn>
                <a:cxn ang="0">
                  <a:pos x="43" y="52"/>
                </a:cxn>
                <a:cxn ang="0">
                  <a:pos x="35" y="57"/>
                </a:cxn>
              </a:cxnLst>
              <a:rect l="0" t="0" r="0" b="0"/>
              <a:pathLst>
                <a:path w="220" h="227">
                  <a:moveTo>
                    <a:pt x="37" y="68"/>
                  </a:moveTo>
                  <a:lnTo>
                    <a:pt x="13" y="74"/>
                  </a:lnTo>
                  <a:lnTo>
                    <a:pt x="4" y="92"/>
                  </a:lnTo>
                  <a:lnTo>
                    <a:pt x="10" y="108"/>
                  </a:lnTo>
                  <a:lnTo>
                    <a:pt x="10" y="119"/>
                  </a:lnTo>
                  <a:lnTo>
                    <a:pt x="0" y="144"/>
                  </a:lnTo>
                  <a:lnTo>
                    <a:pt x="0" y="162"/>
                  </a:lnTo>
                  <a:lnTo>
                    <a:pt x="12" y="168"/>
                  </a:lnTo>
                  <a:lnTo>
                    <a:pt x="33" y="156"/>
                  </a:lnTo>
                  <a:lnTo>
                    <a:pt x="52" y="161"/>
                  </a:lnTo>
                  <a:lnTo>
                    <a:pt x="61" y="149"/>
                  </a:lnTo>
                  <a:lnTo>
                    <a:pt x="73" y="144"/>
                  </a:lnTo>
                  <a:lnTo>
                    <a:pt x="85" y="146"/>
                  </a:lnTo>
                  <a:lnTo>
                    <a:pt x="91" y="155"/>
                  </a:lnTo>
                  <a:lnTo>
                    <a:pt x="111" y="158"/>
                  </a:lnTo>
                  <a:lnTo>
                    <a:pt x="105" y="171"/>
                  </a:lnTo>
                  <a:lnTo>
                    <a:pt x="106" y="183"/>
                  </a:lnTo>
                  <a:lnTo>
                    <a:pt x="123" y="192"/>
                  </a:lnTo>
                  <a:lnTo>
                    <a:pt x="133" y="207"/>
                  </a:lnTo>
                  <a:lnTo>
                    <a:pt x="135" y="224"/>
                  </a:lnTo>
                  <a:lnTo>
                    <a:pt x="159" y="227"/>
                  </a:lnTo>
                  <a:lnTo>
                    <a:pt x="174" y="209"/>
                  </a:lnTo>
                  <a:lnTo>
                    <a:pt x="180" y="185"/>
                  </a:lnTo>
                  <a:lnTo>
                    <a:pt x="193" y="164"/>
                  </a:lnTo>
                  <a:lnTo>
                    <a:pt x="211" y="141"/>
                  </a:lnTo>
                  <a:lnTo>
                    <a:pt x="220" y="114"/>
                  </a:lnTo>
                  <a:lnTo>
                    <a:pt x="214" y="87"/>
                  </a:lnTo>
                  <a:lnTo>
                    <a:pt x="207" y="66"/>
                  </a:lnTo>
                  <a:lnTo>
                    <a:pt x="198" y="35"/>
                  </a:lnTo>
                  <a:lnTo>
                    <a:pt x="195" y="18"/>
                  </a:lnTo>
                  <a:lnTo>
                    <a:pt x="184" y="15"/>
                  </a:lnTo>
                  <a:lnTo>
                    <a:pt x="184" y="29"/>
                  </a:lnTo>
                  <a:lnTo>
                    <a:pt x="180" y="45"/>
                  </a:lnTo>
                  <a:lnTo>
                    <a:pt x="169" y="63"/>
                  </a:lnTo>
                  <a:lnTo>
                    <a:pt x="159" y="54"/>
                  </a:lnTo>
                  <a:lnTo>
                    <a:pt x="154" y="44"/>
                  </a:lnTo>
                  <a:lnTo>
                    <a:pt x="145" y="29"/>
                  </a:lnTo>
                  <a:lnTo>
                    <a:pt x="151" y="15"/>
                  </a:lnTo>
                  <a:lnTo>
                    <a:pt x="156" y="3"/>
                  </a:lnTo>
                  <a:lnTo>
                    <a:pt x="145" y="5"/>
                  </a:lnTo>
                  <a:lnTo>
                    <a:pt x="127" y="0"/>
                  </a:lnTo>
                  <a:lnTo>
                    <a:pt x="127" y="18"/>
                  </a:lnTo>
                  <a:lnTo>
                    <a:pt x="111" y="29"/>
                  </a:lnTo>
                  <a:lnTo>
                    <a:pt x="97" y="29"/>
                  </a:lnTo>
                  <a:lnTo>
                    <a:pt x="91" y="21"/>
                  </a:lnTo>
                  <a:lnTo>
                    <a:pt x="81" y="27"/>
                  </a:lnTo>
                  <a:lnTo>
                    <a:pt x="72" y="38"/>
                  </a:lnTo>
                  <a:lnTo>
                    <a:pt x="52" y="50"/>
                  </a:lnTo>
                  <a:lnTo>
                    <a:pt x="45" y="62"/>
                  </a:lnTo>
                  <a:lnTo>
                    <a:pt x="37" y="68"/>
                  </a:lnTo>
                  <a:close/>
                </a:path>
              </a:pathLst>
            </a:custGeom>
            <a:gradFill rotWithShape="0">
              <a:gsLst>
                <a:gs pos="0">
                  <a:srgbClr val="B1B8EB">
                    <a:alpha val="100000"/>
                  </a:srgbClr>
                </a:gs>
                <a:gs pos="100000">
                  <a:srgbClr val="23242E">
                    <a:alpha val="100000"/>
                  </a:srgbClr>
                </a:gs>
              </a:gsLst>
              <a:lin ang="2700000" scaled="1"/>
              <a:tileRect/>
            </a:gradFill>
            <a:ln w="3175" cap="flat" cmpd="sng">
              <a:solidFill>
                <a:srgbClr val="777777">
                  <a:alpha val="50195"/>
                </a:srgbClr>
              </a:solidFill>
              <a:prstDash val="solid"/>
              <a:round/>
              <a:headEnd type="none" w="med" len="med"/>
              <a:tailEnd type="none" w="med" len="med"/>
            </a:ln>
          </p:spPr>
          <p:txBody>
            <a:bodyPr/>
            <a:lstStyle/>
            <a:p>
              <a:endParaRPr lang="zh-CN" altLang="en-US"/>
            </a:p>
          </p:txBody>
        </p:sp>
        <p:sp>
          <p:nvSpPr>
            <p:cNvPr id="2172" name="Freeform 124"/>
            <p:cNvSpPr/>
            <p:nvPr/>
          </p:nvSpPr>
          <p:spPr bwMode="auto">
            <a:xfrm rot="-654953">
              <a:off x="1943" y="2977"/>
              <a:ext cx="15" cy="24"/>
            </a:xfrm>
            <a:custGeom>
              <a:avLst/>
              <a:gdLst>
                <a:gd name="T0" fmla="*/ 7 w 15"/>
                <a:gd name="T1" fmla="*/ 0 h 24"/>
                <a:gd name="T2" fmla="*/ 0 w 15"/>
                <a:gd name="T3" fmla="*/ 13 h 24"/>
                <a:gd name="T4" fmla="*/ 1 w 15"/>
                <a:gd name="T5" fmla="*/ 24 h 24"/>
                <a:gd name="T6" fmla="*/ 15 w 15"/>
                <a:gd name="T7" fmla="*/ 22 h 24"/>
                <a:gd name="T8" fmla="*/ 7 w 15"/>
                <a:gd name="T9" fmla="*/ 0 h 24"/>
              </a:gdLst>
              <a:ahLst/>
              <a:cxnLst>
                <a:cxn ang="0">
                  <a:pos x="T0" y="T1"/>
                </a:cxn>
                <a:cxn ang="0">
                  <a:pos x="T2" y="T3"/>
                </a:cxn>
                <a:cxn ang="0">
                  <a:pos x="T4" y="T5"/>
                </a:cxn>
                <a:cxn ang="0">
                  <a:pos x="T6" y="T7"/>
                </a:cxn>
                <a:cxn ang="0">
                  <a:pos x="T8" y="T9"/>
                </a:cxn>
              </a:cxnLst>
              <a:rect l="0" t="0" r="r" b="b"/>
              <a:pathLst>
                <a:path w="15" h="24">
                  <a:moveTo>
                    <a:pt x="7" y="0"/>
                  </a:moveTo>
                  <a:lnTo>
                    <a:pt x="0" y="13"/>
                  </a:lnTo>
                  <a:lnTo>
                    <a:pt x="1" y="24"/>
                  </a:lnTo>
                  <a:lnTo>
                    <a:pt x="15" y="22"/>
                  </a:lnTo>
                  <a:lnTo>
                    <a:pt x="7" y="0"/>
                  </a:lnTo>
                  <a:close/>
                </a:path>
              </a:pathLst>
            </a:custGeom>
            <a:gradFill rotWithShape="0">
              <a:gsLst>
                <a:gs pos="0">
                  <a:schemeClr val="hlink"/>
                </a:gs>
                <a:gs pos="100000">
                  <a:schemeClr val="hlink">
                    <a:gamma/>
                    <a:shade val="46275"/>
                    <a:invGamma/>
                  </a:schemeClr>
                </a:gs>
              </a:gsLst>
              <a:lin ang="0" scaled="1"/>
            </a:gradFill>
            <a:ln w="3175" cmpd="sng">
              <a:solidFill>
                <a:schemeClr val="bg1">
                  <a:alpha val="50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173" name="Freeform 125"/>
            <p:cNvSpPr/>
            <p:nvPr/>
          </p:nvSpPr>
          <p:spPr bwMode="auto">
            <a:xfrm rot="-654953">
              <a:off x="1782" y="3154"/>
              <a:ext cx="33" cy="72"/>
            </a:xfrm>
            <a:custGeom>
              <a:avLst/>
              <a:gdLst>
                <a:gd name="T0" fmla="*/ 25 w 33"/>
                <a:gd name="T1" fmla="*/ 0 h 72"/>
                <a:gd name="T2" fmla="*/ 33 w 33"/>
                <a:gd name="T3" fmla="*/ 18 h 72"/>
                <a:gd name="T4" fmla="*/ 28 w 33"/>
                <a:gd name="T5" fmla="*/ 33 h 72"/>
                <a:gd name="T6" fmla="*/ 33 w 33"/>
                <a:gd name="T7" fmla="*/ 56 h 72"/>
                <a:gd name="T8" fmla="*/ 25 w 33"/>
                <a:gd name="T9" fmla="*/ 72 h 72"/>
                <a:gd name="T10" fmla="*/ 13 w 33"/>
                <a:gd name="T11" fmla="*/ 69 h 72"/>
                <a:gd name="T12" fmla="*/ 6 w 33"/>
                <a:gd name="T13" fmla="*/ 59 h 72"/>
                <a:gd name="T14" fmla="*/ 7 w 33"/>
                <a:gd name="T15" fmla="*/ 36 h 72"/>
                <a:gd name="T16" fmla="*/ 9 w 33"/>
                <a:gd name="T17" fmla="*/ 26 h 72"/>
                <a:gd name="T18" fmla="*/ 0 w 33"/>
                <a:gd name="T19" fmla="*/ 17 h 72"/>
                <a:gd name="T20" fmla="*/ 18 w 33"/>
                <a:gd name="T21" fmla="*/ 12 h 72"/>
                <a:gd name="T22" fmla="*/ 25 w 33"/>
                <a:gd name="T2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72">
                  <a:moveTo>
                    <a:pt x="25" y="0"/>
                  </a:moveTo>
                  <a:lnTo>
                    <a:pt x="33" y="18"/>
                  </a:lnTo>
                  <a:lnTo>
                    <a:pt x="28" y="33"/>
                  </a:lnTo>
                  <a:lnTo>
                    <a:pt x="33" y="56"/>
                  </a:lnTo>
                  <a:lnTo>
                    <a:pt x="25" y="72"/>
                  </a:lnTo>
                  <a:lnTo>
                    <a:pt x="13" y="69"/>
                  </a:lnTo>
                  <a:lnTo>
                    <a:pt x="6" y="59"/>
                  </a:lnTo>
                  <a:lnTo>
                    <a:pt x="7" y="36"/>
                  </a:lnTo>
                  <a:lnTo>
                    <a:pt x="9" y="26"/>
                  </a:lnTo>
                  <a:lnTo>
                    <a:pt x="0" y="17"/>
                  </a:lnTo>
                  <a:lnTo>
                    <a:pt x="18" y="12"/>
                  </a:lnTo>
                  <a:lnTo>
                    <a:pt x="25" y="0"/>
                  </a:lnTo>
                  <a:close/>
                </a:path>
              </a:pathLst>
            </a:custGeom>
            <a:gradFill rotWithShape="0">
              <a:gsLst>
                <a:gs pos="0">
                  <a:schemeClr val="hlink">
                    <a:gamma/>
                    <a:shade val="70588"/>
                    <a:invGamma/>
                  </a:schemeClr>
                </a:gs>
                <a:gs pos="100000">
                  <a:schemeClr val="hlink"/>
                </a:gs>
              </a:gsLst>
              <a:lin ang="18900000" scaled="1"/>
            </a:gradFill>
            <a:ln w="3175" cmpd="sng">
              <a:solidFill>
                <a:srgbClr val="B2B2B2">
                  <a:alpha val="50000"/>
                </a:srgb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174" name="Freeform 126"/>
            <p:cNvSpPr/>
            <p:nvPr/>
          </p:nvSpPr>
          <p:spPr bwMode="auto">
            <a:xfrm rot="-654953">
              <a:off x="2026" y="2972"/>
              <a:ext cx="75" cy="74"/>
            </a:xfrm>
            <a:custGeom>
              <a:avLst/>
              <a:gdLst>
                <a:gd name="T0" fmla="*/ 0 w 75"/>
                <a:gd name="T1" fmla="*/ 0 h 74"/>
                <a:gd name="T2" fmla="*/ 15 w 75"/>
                <a:gd name="T3" fmla="*/ 3 h 74"/>
                <a:gd name="T4" fmla="*/ 25 w 75"/>
                <a:gd name="T5" fmla="*/ 21 h 74"/>
                <a:gd name="T6" fmla="*/ 40 w 75"/>
                <a:gd name="T7" fmla="*/ 39 h 74"/>
                <a:gd name="T8" fmla="*/ 52 w 75"/>
                <a:gd name="T9" fmla="*/ 50 h 74"/>
                <a:gd name="T10" fmla="*/ 75 w 75"/>
                <a:gd name="T11" fmla="*/ 57 h 74"/>
                <a:gd name="T12" fmla="*/ 69 w 75"/>
                <a:gd name="T13" fmla="*/ 74 h 74"/>
                <a:gd name="T14" fmla="*/ 48 w 75"/>
                <a:gd name="T15" fmla="*/ 68 h 74"/>
                <a:gd name="T16" fmla="*/ 31 w 75"/>
                <a:gd name="T17" fmla="*/ 54 h 74"/>
                <a:gd name="T18" fmla="*/ 18 w 75"/>
                <a:gd name="T19" fmla="*/ 36 h 74"/>
                <a:gd name="T20" fmla="*/ 10 w 75"/>
                <a:gd name="T21" fmla="*/ 21 h 74"/>
                <a:gd name="T22" fmla="*/ 1 w 75"/>
                <a:gd name="T23" fmla="*/ 15 h 74"/>
                <a:gd name="T24" fmla="*/ 0 w 75"/>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74">
                  <a:moveTo>
                    <a:pt x="0" y="0"/>
                  </a:moveTo>
                  <a:lnTo>
                    <a:pt x="15" y="3"/>
                  </a:lnTo>
                  <a:lnTo>
                    <a:pt x="25" y="21"/>
                  </a:lnTo>
                  <a:lnTo>
                    <a:pt x="40" y="39"/>
                  </a:lnTo>
                  <a:lnTo>
                    <a:pt x="52" y="50"/>
                  </a:lnTo>
                  <a:lnTo>
                    <a:pt x="75" y="57"/>
                  </a:lnTo>
                  <a:lnTo>
                    <a:pt x="69" y="74"/>
                  </a:lnTo>
                  <a:lnTo>
                    <a:pt x="48" y="68"/>
                  </a:lnTo>
                  <a:lnTo>
                    <a:pt x="31" y="54"/>
                  </a:lnTo>
                  <a:lnTo>
                    <a:pt x="18" y="36"/>
                  </a:lnTo>
                  <a:lnTo>
                    <a:pt x="10" y="21"/>
                  </a:lnTo>
                  <a:lnTo>
                    <a:pt x="1" y="15"/>
                  </a:lnTo>
                  <a:lnTo>
                    <a:pt x="0" y="0"/>
                  </a:lnTo>
                  <a:close/>
                </a:path>
              </a:pathLst>
            </a:custGeom>
            <a:gradFill rotWithShape="0">
              <a:gsLst>
                <a:gs pos="0">
                  <a:schemeClr val="hlink"/>
                </a:gs>
                <a:gs pos="100000">
                  <a:schemeClr val="hlink">
                    <a:gamma/>
                    <a:shade val="78431"/>
                    <a:invGamma/>
                  </a:schemeClr>
                </a:gs>
              </a:gsLst>
              <a:lin ang="2700000" scaled="1"/>
            </a:gradFill>
            <a:ln w="3175" cmpd="sng">
              <a:solidFill>
                <a:schemeClr val="bg1">
                  <a:alpha val="50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138" name="Freeform 127"/>
            <p:cNvSpPr/>
            <p:nvPr/>
          </p:nvSpPr>
          <p:spPr>
            <a:xfrm rot="-654953">
              <a:off x="2117" y="3017"/>
              <a:ext cx="50" cy="26"/>
            </a:xfrm>
            <a:custGeom>
              <a:avLst/>
              <a:gdLst/>
              <a:ahLst/>
              <a:cxnLst>
                <a:cxn ang="0">
                  <a:pos x="0" y="0"/>
                </a:cxn>
                <a:cxn ang="0">
                  <a:pos x="12" y="0"/>
                </a:cxn>
                <a:cxn ang="0">
                  <a:pos x="27" y="9"/>
                </a:cxn>
                <a:cxn ang="0">
                  <a:pos x="44" y="9"/>
                </a:cxn>
                <a:cxn ang="0">
                  <a:pos x="50" y="17"/>
                </a:cxn>
                <a:cxn ang="0">
                  <a:pos x="44" y="26"/>
                </a:cxn>
                <a:cxn ang="0">
                  <a:pos x="24" y="23"/>
                </a:cxn>
                <a:cxn ang="0">
                  <a:pos x="8" y="18"/>
                </a:cxn>
                <a:cxn ang="0">
                  <a:pos x="0" y="0"/>
                </a:cxn>
              </a:cxnLst>
              <a:rect l="0" t="0" r="0" b="0"/>
              <a:pathLst>
                <a:path w="50" h="26">
                  <a:moveTo>
                    <a:pt x="0" y="0"/>
                  </a:moveTo>
                  <a:lnTo>
                    <a:pt x="12" y="0"/>
                  </a:lnTo>
                  <a:lnTo>
                    <a:pt x="27" y="9"/>
                  </a:lnTo>
                  <a:lnTo>
                    <a:pt x="44" y="9"/>
                  </a:lnTo>
                  <a:lnTo>
                    <a:pt x="50" y="17"/>
                  </a:lnTo>
                  <a:lnTo>
                    <a:pt x="44" y="26"/>
                  </a:lnTo>
                  <a:lnTo>
                    <a:pt x="24" y="23"/>
                  </a:lnTo>
                  <a:lnTo>
                    <a:pt x="8" y="18"/>
                  </a:lnTo>
                  <a:lnTo>
                    <a:pt x="0" y="0"/>
                  </a:lnTo>
                  <a:close/>
                </a:path>
              </a:pathLst>
            </a:custGeom>
            <a:gradFill rotWithShape="0">
              <a:gsLst>
                <a:gs pos="0">
                  <a:srgbClr val="A1A5D3">
                    <a:alpha val="100000"/>
                  </a:srgbClr>
                </a:gs>
                <a:gs pos="100000">
                  <a:srgbClr val="6B6E8D">
                    <a:alpha val="100000"/>
                  </a:srgbClr>
                </a:gs>
              </a:gsLst>
              <a:lin ang="2700000" scaled="1"/>
              <a:tileRect/>
            </a:gradFill>
            <a:ln w="3175" cap="flat" cmpd="sng">
              <a:solidFill>
                <a:srgbClr val="777777">
                  <a:alpha val="50195"/>
                </a:srgbClr>
              </a:solidFill>
              <a:prstDash val="solid"/>
              <a:round/>
              <a:headEnd type="none" w="med" len="med"/>
              <a:tailEnd type="none" w="med" len="med"/>
            </a:ln>
          </p:spPr>
          <p:txBody>
            <a:bodyPr/>
            <a:lstStyle/>
            <a:p>
              <a:endParaRPr lang="zh-CN" altLang="en-US"/>
            </a:p>
          </p:txBody>
        </p:sp>
        <p:sp>
          <p:nvSpPr>
            <p:cNvPr id="3139" name="Freeform 128"/>
            <p:cNvSpPr/>
            <p:nvPr/>
          </p:nvSpPr>
          <p:spPr>
            <a:xfrm rot="-654953">
              <a:off x="2141" y="2803"/>
              <a:ext cx="37" cy="48"/>
            </a:xfrm>
            <a:custGeom>
              <a:avLst/>
              <a:gdLst/>
              <a:ahLst/>
              <a:cxnLst>
                <a:cxn ang="0">
                  <a:pos x="0" y="2"/>
                </a:cxn>
                <a:cxn ang="0">
                  <a:pos x="16" y="0"/>
                </a:cxn>
                <a:cxn ang="0">
                  <a:pos x="21" y="11"/>
                </a:cxn>
                <a:cxn ang="0">
                  <a:pos x="18" y="21"/>
                </a:cxn>
                <a:cxn ang="0">
                  <a:pos x="30" y="33"/>
                </a:cxn>
                <a:cxn ang="0">
                  <a:pos x="37" y="48"/>
                </a:cxn>
                <a:cxn ang="0">
                  <a:pos x="25" y="45"/>
                </a:cxn>
                <a:cxn ang="0">
                  <a:pos x="16" y="36"/>
                </a:cxn>
                <a:cxn ang="0">
                  <a:pos x="10" y="24"/>
                </a:cxn>
                <a:cxn ang="0">
                  <a:pos x="0" y="17"/>
                </a:cxn>
                <a:cxn ang="0">
                  <a:pos x="0" y="2"/>
                </a:cxn>
              </a:cxnLst>
              <a:rect l="0" t="0" r="0" b="0"/>
              <a:pathLst>
                <a:path w="37" h="48">
                  <a:moveTo>
                    <a:pt x="0" y="2"/>
                  </a:moveTo>
                  <a:lnTo>
                    <a:pt x="16" y="0"/>
                  </a:lnTo>
                  <a:lnTo>
                    <a:pt x="21" y="11"/>
                  </a:lnTo>
                  <a:lnTo>
                    <a:pt x="18" y="21"/>
                  </a:lnTo>
                  <a:lnTo>
                    <a:pt x="30" y="33"/>
                  </a:lnTo>
                  <a:lnTo>
                    <a:pt x="37" y="48"/>
                  </a:lnTo>
                  <a:lnTo>
                    <a:pt x="25" y="45"/>
                  </a:lnTo>
                  <a:lnTo>
                    <a:pt x="16" y="36"/>
                  </a:lnTo>
                  <a:lnTo>
                    <a:pt x="10" y="24"/>
                  </a:lnTo>
                  <a:lnTo>
                    <a:pt x="0" y="17"/>
                  </a:lnTo>
                  <a:lnTo>
                    <a:pt x="0" y="2"/>
                  </a:lnTo>
                  <a:close/>
                </a:path>
              </a:pathLst>
            </a:custGeom>
            <a:gradFill rotWithShape="0">
              <a:gsLst>
                <a:gs pos="0">
                  <a:srgbClr val="A3A4DF">
                    <a:alpha val="100000"/>
                  </a:srgbClr>
                </a:gs>
                <a:gs pos="100000">
                  <a:srgbClr val="4B4C67">
                    <a:alpha val="100000"/>
                  </a:srgbClr>
                </a:gs>
              </a:gsLst>
              <a:lin ang="0" scaled="1"/>
              <a:tileRect/>
            </a:gradFill>
            <a:ln w="3175" cap="flat" cmpd="sng">
              <a:solidFill>
                <a:srgbClr val="777777">
                  <a:alpha val="50195"/>
                </a:srgbClr>
              </a:solidFill>
              <a:prstDash val="solid"/>
              <a:round/>
              <a:headEnd type="none" w="med" len="med"/>
              <a:tailEnd type="none" w="med" len="med"/>
            </a:ln>
          </p:spPr>
          <p:txBody>
            <a:bodyPr/>
            <a:lstStyle/>
            <a:p>
              <a:endParaRPr lang="zh-CN" altLang="en-US"/>
            </a:p>
          </p:txBody>
        </p:sp>
        <p:sp>
          <p:nvSpPr>
            <p:cNvPr id="3140" name="Freeform 129"/>
            <p:cNvSpPr/>
            <p:nvPr/>
          </p:nvSpPr>
          <p:spPr>
            <a:xfrm rot="-654953">
              <a:off x="2112" y="2892"/>
              <a:ext cx="74" cy="99"/>
            </a:xfrm>
            <a:custGeom>
              <a:avLst/>
              <a:gdLst/>
              <a:ahLst/>
              <a:cxnLst>
                <a:cxn ang="0">
                  <a:pos x="39" y="0"/>
                </a:cxn>
                <a:cxn ang="0">
                  <a:pos x="44" y="12"/>
                </a:cxn>
                <a:cxn ang="0">
                  <a:pos x="57" y="20"/>
                </a:cxn>
                <a:cxn ang="0">
                  <a:pos x="54" y="33"/>
                </a:cxn>
                <a:cxn ang="0">
                  <a:pos x="59" y="42"/>
                </a:cxn>
                <a:cxn ang="0">
                  <a:pos x="74" y="53"/>
                </a:cxn>
                <a:cxn ang="0">
                  <a:pos x="65" y="57"/>
                </a:cxn>
                <a:cxn ang="0">
                  <a:pos x="59" y="69"/>
                </a:cxn>
                <a:cxn ang="0">
                  <a:pos x="53" y="84"/>
                </a:cxn>
                <a:cxn ang="0">
                  <a:pos x="45" y="99"/>
                </a:cxn>
                <a:cxn ang="0">
                  <a:pos x="21" y="98"/>
                </a:cxn>
                <a:cxn ang="0">
                  <a:pos x="14" y="84"/>
                </a:cxn>
                <a:cxn ang="0">
                  <a:pos x="0" y="74"/>
                </a:cxn>
                <a:cxn ang="0">
                  <a:pos x="6" y="66"/>
                </a:cxn>
                <a:cxn ang="0">
                  <a:pos x="23" y="69"/>
                </a:cxn>
                <a:cxn ang="0">
                  <a:pos x="24" y="54"/>
                </a:cxn>
                <a:cxn ang="0">
                  <a:pos x="24" y="36"/>
                </a:cxn>
                <a:cxn ang="0">
                  <a:pos x="42" y="26"/>
                </a:cxn>
                <a:cxn ang="0">
                  <a:pos x="39" y="0"/>
                </a:cxn>
              </a:cxnLst>
              <a:rect l="0" t="0" r="0" b="0"/>
              <a:pathLst>
                <a:path w="74" h="99">
                  <a:moveTo>
                    <a:pt x="39" y="0"/>
                  </a:moveTo>
                  <a:lnTo>
                    <a:pt x="44" y="12"/>
                  </a:lnTo>
                  <a:lnTo>
                    <a:pt x="57" y="20"/>
                  </a:lnTo>
                  <a:lnTo>
                    <a:pt x="54" y="33"/>
                  </a:lnTo>
                  <a:lnTo>
                    <a:pt x="59" y="42"/>
                  </a:lnTo>
                  <a:lnTo>
                    <a:pt x="74" y="53"/>
                  </a:lnTo>
                  <a:lnTo>
                    <a:pt x="65" y="57"/>
                  </a:lnTo>
                  <a:lnTo>
                    <a:pt x="59" y="69"/>
                  </a:lnTo>
                  <a:lnTo>
                    <a:pt x="53" y="84"/>
                  </a:lnTo>
                  <a:lnTo>
                    <a:pt x="45" y="99"/>
                  </a:lnTo>
                  <a:lnTo>
                    <a:pt x="21" y="98"/>
                  </a:lnTo>
                  <a:lnTo>
                    <a:pt x="14" y="84"/>
                  </a:lnTo>
                  <a:lnTo>
                    <a:pt x="0" y="74"/>
                  </a:lnTo>
                  <a:lnTo>
                    <a:pt x="6" y="66"/>
                  </a:lnTo>
                  <a:lnTo>
                    <a:pt x="23" y="69"/>
                  </a:lnTo>
                  <a:lnTo>
                    <a:pt x="24" y="54"/>
                  </a:lnTo>
                  <a:lnTo>
                    <a:pt x="24" y="36"/>
                  </a:lnTo>
                  <a:lnTo>
                    <a:pt x="42" y="26"/>
                  </a:lnTo>
                  <a:lnTo>
                    <a:pt x="39" y="0"/>
                  </a:lnTo>
                  <a:close/>
                </a:path>
              </a:pathLst>
            </a:custGeom>
            <a:gradFill rotWithShape="0">
              <a:gsLst>
                <a:gs pos="0">
                  <a:srgbClr val="98A4D8">
                    <a:alpha val="100000"/>
                  </a:srgbClr>
                </a:gs>
                <a:gs pos="100000">
                  <a:srgbClr val="7781A9">
                    <a:alpha val="100000"/>
                  </a:srgbClr>
                </a:gs>
              </a:gsLst>
              <a:lin ang="2700000" scaled="1"/>
              <a:tileRect/>
            </a:gradFill>
            <a:ln w="3175" cap="flat" cmpd="sng">
              <a:solidFill>
                <a:srgbClr val="777777">
                  <a:alpha val="50195"/>
                </a:srgbClr>
              </a:solidFill>
              <a:prstDash val="solid"/>
              <a:round/>
              <a:headEnd type="none" w="med" len="med"/>
              <a:tailEnd type="none" w="med" len="med"/>
            </a:ln>
          </p:spPr>
          <p:txBody>
            <a:bodyPr/>
            <a:lstStyle/>
            <a:p>
              <a:endParaRPr lang="zh-CN" altLang="en-US"/>
            </a:p>
          </p:txBody>
        </p:sp>
        <p:sp>
          <p:nvSpPr>
            <p:cNvPr id="3141" name="Freeform 130"/>
            <p:cNvSpPr/>
            <p:nvPr/>
          </p:nvSpPr>
          <p:spPr>
            <a:xfrm rot="-654953">
              <a:off x="2225" y="2968"/>
              <a:ext cx="110" cy="79"/>
            </a:xfrm>
            <a:custGeom>
              <a:avLst/>
              <a:gdLst/>
              <a:ahLst/>
              <a:cxnLst>
                <a:cxn ang="0">
                  <a:pos x="0" y="3"/>
                </a:cxn>
                <a:cxn ang="0">
                  <a:pos x="17" y="0"/>
                </a:cxn>
                <a:cxn ang="0">
                  <a:pos x="24" y="10"/>
                </a:cxn>
                <a:cxn ang="0">
                  <a:pos x="36" y="12"/>
                </a:cxn>
                <a:cxn ang="0">
                  <a:pos x="53" y="4"/>
                </a:cxn>
                <a:cxn ang="0">
                  <a:pos x="60" y="12"/>
                </a:cxn>
                <a:cxn ang="0">
                  <a:pos x="78" y="21"/>
                </a:cxn>
                <a:cxn ang="0">
                  <a:pos x="93" y="21"/>
                </a:cxn>
                <a:cxn ang="0">
                  <a:pos x="98" y="30"/>
                </a:cxn>
                <a:cxn ang="0">
                  <a:pos x="108" y="48"/>
                </a:cxn>
                <a:cxn ang="0">
                  <a:pos x="110" y="63"/>
                </a:cxn>
                <a:cxn ang="0">
                  <a:pos x="102" y="79"/>
                </a:cxn>
                <a:cxn ang="0">
                  <a:pos x="96" y="63"/>
                </a:cxn>
                <a:cxn ang="0">
                  <a:pos x="89" y="45"/>
                </a:cxn>
                <a:cxn ang="0">
                  <a:pos x="71" y="49"/>
                </a:cxn>
                <a:cxn ang="0">
                  <a:pos x="78" y="60"/>
                </a:cxn>
                <a:cxn ang="0">
                  <a:pos x="62" y="67"/>
                </a:cxn>
                <a:cxn ang="0">
                  <a:pos x="59" y="51"/>
                </a:cxn>
                <a:cxn ang="0">
                  <a:pos x="48" y="40"/>
                </a:cxn>
                <a:cxn ang="0">
                  <a:pos x="29" y="27"/>
                </a:cxn>
                <a:cxn ang="0">
                  <a:pos x="18" y="28"/>
                </a:cxn>
                <a:cxn ang="0">
                  <a:pos x="12" y="18"/>
                </a:cxn>
                <a:cxn ang="0">
                  <a:pos x="0" y="3"/>
                </a:cxn>
              </a:cxnLst>
              <a:rect l="0" t="0" r="0" b="0"/>
              <a:pathLst>
                <a:path w="110" h="79">
                  <a:moveTo>
                    <a:pt x="0" y="3"/>
                  </a:moveTo>
                  <a:lnTo>
                    <a:pt x="17" y="0"/>
                  </a:lnTo>
                  <a:lnTo>
                    <a:pt x="24" y="10"/>
                  </a:lnTo>
                  <a:lnTo>
                    <a:pt x="36" y="12"/>
                  </a:lnTo>
                  <a:lnTo>
                    <a:pt x="53" y="4"/>
                  </a:lnTo>
                  <a:lnTo>
                    <a:pt x="60" y="12"/>
                  </a:lnTo>
                  <a:lnTo>
                    <a:pt x="78" y="21"/>
                  </a:lnTo>
                  <a:lnTo>
                    <a:pt x="93" y="21"/>
                  </a:lnTo>
                  <a:lnTo>
                    <a:pt x="98" y="30"/>
                  </a:lnTo>
                  <a:lnTo>
                    <a:pt x="108" y="48"/>
                  </a:lnTo>
                  <a:lnTo>
                    <a:pt x="110" y="63"/>
                  </a:lnTo>
                  <a:lnTo>
                    <a:pt x="102" y="79"/>
                  </a:lnTo>
                  <a:lnTo>
                    <a:pt x="96" y="63"/>
                  </a:lnTo>
                  <a:lnTo>
                    <a:pt x="89" y="45"/>
                  </a:lnTo>
                  <a:lnTo>
                    <a:pt x="71" y="49"/>
                  </a:lnTo>
                  <a:lnTo>
                    <a:pt x="78" y="60"/>
                  </a:lnTo>
                  <a:lnTo>
                    <a:pt x="62" y="67"/>
                  </a:lnTo>
                  <a:lnTo>
                    <a:pt x="59" y="51"/>
                  </a:lnTo>
                  <a:lnTo>
                    <a:pt x="48" y="40"/>
                  </a:lnTo>
                  <a:lnTo>
                    <a:pt x="29" y="27"/>
                  </a:lnTo>
                  <a:lnTo>
                    <a:pt x="18" y="28"/>
                  </a:lnTo>
                  <a:lnTo>
                    <a:pt x="12" y="18"/>
                  </a:lnTo>
                  <a:lnTo>
                    <a:pt x="0" y="3"/>
                  </a:lnTo>
                  <a:close/>
                </a:path>
              </a:pathLst>
            </a:custGeom>
            <a:gradFill rotWithShape="0">
              <a:gsLst>
                <a:gs pos="0">
                  <a:srgbClr val="7576A1">
                    <a:alpha val="100000"/>
                  </a:srgbClr>
                </a:gs>
                <a:gs pos="100000">
                  <a:srgbClr val="575878">
                    <a:alpha val="100000"/>
                  </a:srgbClr>
                </a:gs>
              </a:gsLst>
              <a:lin ang="2700000" scaled="1"/>
              <a:tileRect/>
            </a:gradFill>
            <a:ln w="3175" cap="flat" cmpd="sng">
              <a:solidFill>
                <a:srgbClr val="777777">
                  <a:alpha val="50195"/>
                </a:srgbClr>
              </a:solidFill>
              <a:prstDash val="solid"/>
              <a:round/>
              <a:headEnd type="none" w="med" len="med"/>
              <a:tailEnd type="none" w="med" len="med"/>
            </a:ln>
          </p:spPr>
          <p:txBody>
            <a:bodyPr/>
            <a:lstStyle/>
            <a:p>
              <a:endParaRPr lang="zh-CN" altLang="en-US"/>
            </a:p>
          </p:txBody>
        </p:sp>
        <p:sp>
          <p:nvSpPr>
            <p:cNvPr id="3142" name="Freeform 131"/>
            <p:cNvSpPr/>
            <p:nvPr/>
          </p:nvSpPr>
          <p:spPr>
            <a:xfrm rot="-654953">
              <a:off x="2150" y="2847"/>
              <a:ext cx="14" cy="36"/>
            </a:xfrm>
            <a:custGeom>
              <a:avLst/>
              <a:gdLst/>
              <a:ahLst/>
              <a:cxnLst>
                <a:cxn ang="0">
                  <a:pos x="9" y="0"/>
                </a:cxn>
                <a:cxn ang="0">
                  <a:pos x="14" y="13"/>
                </a:cxn>
                <a:cxn ang="0">
                  <a:pos x="12" y="24"/>
                </a:cxn>
                <a:cxn ang="0">
                  <a:pos x="2" y="36"/>
                </a:cxn>
                <a:cxn ang="0">
                  <a:pos x="0" y="24"/>
                </a:cxn>
                <a:cxn ang="0">
                  <a:pos x="9" y="15"/>
                </a:cxn>
                <a:cxn ang="0">
                  <a:pos x="9" y="0"/>
                </a:cxn>
              </a:cxnLst>
              <a:rect l="0" t="0" r="0" b="0"/>
              <a:pathLst>
                <a:path w="14" h="36">
                  <a:moveTo>
                    <a:pt x="9" y="0"/>
                  </a:moveTo>
                  <a:lnTo>
                    <a:pt x="14" y="13"/>
                  </a:lnTo>
                  <a:lnTo>
                    <a:pt x="12" y="24"/>
                  </a:lnTo>
                  <a:lnTo>
                    <a:pt x="2" y="36"/>
                  </a:lnTo>
                  <a:lnTo>
                    <a:pt x="0" y="24"/>
                  </a:lnTo>
                  <a:lnTo>
                    <a:pt x="9" y="15"/>
                  </a:lnTo>
                  <a:lnTo>
                    <a:pt x="9" y="0"/>
                  </a:lnTo>
                  <a:close/>
                </a:path>
              </a:pathLst>
            </a:custGeom>
            <a:gradFill rotWithShape="0">
              <a:gsLst>
                <a:gs pos="0">
                  <a:srgbClr val="ABB0DB">
                    <a:alpha val="100000"/>
                  </a:srgbClr>
                </a:gs>
                <a:gs pos="100000">
                  <a:srgbClr val="4F5165">
                    <a:alpha val="100000"/>
                  </a:srgbClr>
                </a:gs>
              </a:gsLst>
              <a:lin ang="2700000" scaled="1"/>
              <a:tileRect/>
            </a:gradFill>
            <a:ln w="3175" cap="flat" cmpd="sng">
              <a:solidFill>
                <a:srgbClr val="777777">
                  <a:alpha val="50195"/>
                </a:srgbClr>
              </a:solidFill>
              <a:prstDash val="solid"/>
              <a:round/>
              <a:headEnd type="none" w="med" len="med"/>
              <a:tailEnd type="none" w="med" len="med"/>
            </a:ln>
          </p:spPr>
          <p:txBody>
            <a:bodyPr/>
            <a:lstStyle/>
            <a:p>
              <a:endParaRPr lang="zh-CN" altLang="en-US"/>
            </a:p>
          </p:txBody>
        </p:sp>
        <p:sp>
          <p:nvSpPr>
            <p:cNvPr id="3143" name="Freeform 132"/>
            <p:cNvSpPr/>
            <p:nvPr/>
          </p:nvSpPr>
          <p:spPr>
            <a:xfrm rot="-654953">
              <a:off x="2172" y="2855"/>
              <a:ext cx="39" cy="27"/>
            </a:xfrm>
            <a:custGeom>
              <a:avLst/>
              <a:gdLst/>
              <a:ahLst/>
              <a:cxnLst>
                <a:cxn ang="0">
                  <a:pos x="0" y="23"/>
                </a:cxn>
                <a:cxn ang="0">
                  <a:pos x="5" y="8"/>
                </a:cxn>
                <a:cxn ang="0">
                  <a:pos x="23" y="18"/>
                </a:cxn>
                <a:cxn ang="0">
                  <a:pos x="29" y="0"/>
                </a:cxn>
                <a:cxn ang="0">
                  <a:pos x="39" y="0"/>
                </a:cxn>
                <a:cxn ang="0">
                  <a:pos x="32" y="11"/>
                </a:cxn>
                <a:cxn ang="0">
                  <a:pos x="30" y="27"/>
                </a:cxn>
                <a:cxn ang="0">
                  <a:pos x="18" y="27"/>
                </a:cxn>
                <a:cxn ang="0">
                  <a:pos x="0" y="23"/>
                </a:cxn>
              </a:cxnLst>
              <a:rect l="0" t="0" r="0" b="0"/>
              <a:pathLst>
                <a:path w="39" h="27">
                  <a:moveTo>
                    <a:pt x="0" y="23"/>
                  </a:moveTo>
                  <a:lnTo>
                    <a:pt x="5" y="8"/>
                  </a:lnTo>
                  <a:lnTo>
                    <a:pt x="23" y="18"/>
                  </a:lnTo>
                  <a:lnTo>
                    <a:pt x="29" y="0"/>
                  </a:lnTo>
                  <a:lnTo>
                    <a:pt x="39" y="0"/>
                  </a:lnTo>
                  <a:lnTo>
                    <a:pt x="32" y="11"/>
                  </a:lnTo>
                  <a:lnTo>
                    <a:pt x="30" y="27"/>
                  </a:lnTo>
                  <a:lnTo>
                    <a:pt x="18" y="27"/>
                  </a:lnTo>
                  <a:lnTo>
                    <a:pt x="0" y="23"/>
                  </a:lnTo>
                  <a:close/>
                </a:path>
              </a:pathLst>
            </a:custGeom>
            <a:gradFill rotWithShape="0">
              <a:gsLst>
                <a:gs pos="0">
                  <a:srgbClr val="919CCB">
                    <a:alpha val="100000"/>
                  </a:srgbClr>
                </a:gs>
                <a:gs pos="100000">
                  <a:srgbClr val="43485E">
                    <a:alpha val="100000"/>
                  </a:srgbClr>
                </a:gs>
              </a:gsLst>
              <a:lin ang="2700000" scaled="1"/>
              <a:tileRect/>
            </a:gradFill>
            <a:ln w="3175" cap="flat" cmpd="sng">
              <a:solidFill>
                <a:srgbClr val="969696">
                  <a:alpha val="50195"/>
                </a:srgbClr>
              </a:solidFill>
              <a:prstDash val="solid"/>
              <a:round/>
              <a:headEnd type="none" w="med" len="med"/>
              <a:tailEnd type="none" w="med" len="med"/>
            </a:ln>
          </p:spPr>
          <p:txBody>
            <a:bodyPr/>
            <a:lstStyle/>
            <a:p>
              <a:endParaRPr lang="zh-CN" altLang="en-US"/>
            </a:p>
          </p:txBody>
        </p:sp>
        <p:sp>
          <p:nvSpPr>
            <p:cNvPr id="3144" name="Freeform 133"/>
            <p:cNvSpPr/>
            <p:nvPr/>
          </p:nvSpPr>
          <p:spPr>
            <a:xfrm rot="-654953">
              <a:off x="2185" y="3017"/>
              <a:ext cx="40" cy="17"/>
            </a:xfrm>
            <a:custGeom>
              <a:avLst/>
              <a:gdLst/>
              <a:ahLst/>
              <a:cxnLst>
                <a:cxn ang="0">
                  <a:pos x="0" y="14"/>
                </a:cxn>
                <a:cxn ang="0">
                  <a:pos x="10" y="5"/>
                </a:cxn>
                <a:cxn ang="0">
                  <a:pos x="28" y="0"/>
                </a:cxn>
                <a:cxn ang="0">
                  <a:pos x="40" y="9"/>
                </a:cxn>
                <a:cxn ang="0">
                  <a:pos x="28" y="14"/>
                </a:cxn>
                <a:cxn ang="0">
                  <a:pos x="10" y="17"/>
                </a:cxn>
                <a:cxn ang="0">
                  <a:pos x="0" y="14"/>
                </a:cxn>
              </a:cxnLst>
              <a:rect l="0" t="0" r="0" b="0"/>
              <a:pathLst>
                <a:path w="40" h="17">
                  <a:moveTo>
                    <a:pt x="0" y="14"/>
                  </a:moveTo>
                  <a:lnTo>
                    <a:pt x="10" y="5"/>
                  </a:lnTo>
                  <a:lnTo>
                    <a:pt x="28" y="0"/>
                  </a:lnTo>
                  <a:lnTo>
                    <a:pt x="40" y="9"/>
                  </a:lnTo>
                  <a:lnTo>
                    <a:pt x="28" y="14"/>
                  </a:lnTo>
                  <a:lnTo>
                    <a:pt x="10" y="17"/>
                  </a:lnTo>
                  <a:lnTo>
                    <a:pt x="0" y="14"/>
                  </a:lnTo>
                  <a:close/>
                </a:path>
              </a:pathLst>
            </a:custGeom>
            <a:solidFill>
              <a:srgbClr val="7576A1">
                <a:alpha val="100000"/>
              </a:srgbClr>
            </a:solidFill>
            <a:ln w="3175" cap="flat" cmpd="sng">
              <a:solidFill>
                <a:srgbClr val="777777">
                  <a:alpha val="50195"/>
                </a:srgbClr>
              </a:solidFill>
              <a:prstDash val="solid"/>
              <a:round/>
              <a:headEnd type="none" w="med" len="med"/>
              <a:tailEnd type="none" w="med" len="med"/>
            </a:ln>
          </p:spPr>
          <p:txBody>
            <a:bodyPr/>
            <a:lstStyle/>
            <a:p>
              <a:endParaRPr lang="zh-CN" altLang="en-US"/>
            </a:p>
          </p:txBody>
        </p:sp>
        <p:sp>
          <p:nvSpPr>
            <p:cNvPr id="3145" name="Freeform 134"/>
            <p:cNvSpPr/>
            <p:nvPr/>
          </p:nvSpPr>
          <p:spPr>
            <a:xfrm rot="-654953">
              <a:off x="2180" y="2964"/>
              <a:ext cx="26" cy="40"/>
            </a:xfrm>
            <a:custGeom>
              <a:avLst/>
              <a:gdLst/>
              <a:ahLst/>
              <a:cxnLst>
                <a:cxn ang="0">
                  <a:pos x="21" y="0"/>
                </a:cxn>
                <a:cxn ang="0">
                  <a:pos x="9" y="4"/>
                </a:cxn>
                <a:cxn ang="0">
                  <a:pos x="0" y="16"/>
                </a:cxn>
                <a:cxn ang="0">
                  <a:pos x="5" y="31"/>
                </a:cxn>
                <a:cxn ang="0">
                  <a:pos x="20" y="40"/>
                </a:cxn>
                <a:cxn ang="0">
                  <a:pos x="14" y="22"/>
                </a:cxn>
                <a:cxn ang="0">
                  <a:pos x="26" y="21"/>
                </a:cxn>
                <a:cxn ang="0">
                  <a:pos x="20" y="13"/>
                </a:cxn>
                <a:cxn ang="0">
                  <a:pos x="9" y="13"/>
                </a:cxn>
                <a:cxn ang="0">
                  <a:pos x="21" y="0"/>
                </a:cxn>
              </a:cxnLst>
              <a:rect l="0" t="0" r="0" b="0"/>
              <a:pathLst>
                <a:path w="26" h="40">
                  <a:moveTo>
                    <a:pt x="21" y="0"/>
                  </a:moveTo>
                  <a:lnTo>
                    <a:pt x="9" y="4"/>
                  </a:lnTo>
                  <a:lnTo>
                    <a:pt x="0" y="16"/>
                  </a:lnTo>
                  <a:lnTo>
                    <a:pt x="5" y="31"/>
                  </a:lnTo>
                  <a:lnTo>
                    <a:pt x="20" y="40"/>
                  </a:lnTo>
                  <a:lnTo>
                    <a:pt x="14" y="22"/>
                  </a:lnTo>
                  <a:lnTo>
                    <a:pt x="26" y="21"/>
                  </a:lnTo>
                  <a:lnTo>
                    <a:pt x="20" y="13"/>
                  </a:lnTo>
                  <a:lnTo>
                    <a:pt x="9" y="13"/>
                  </a:lnTo>
                  <a:lnTo>
                    <a:pt x="21" y="0"/>
                  </a:lnTo>
                  <a:close/>
                </a:path>
              </a:pathLst>
            </a:custGeom>
            <a:gradFill rotWithShape="0">
              <a:gsLst>
                <a:gs pos="0">
                  <a:srgbClr val="9F9CD4">
                    <a:alpha val="100000"/>
                  </a:srgbClr>
                </a:gs>
                <a:gs pos="100000">
                  <a:srgbClr val="4A4862">
                    <a:alpha val="100000"/>
                  </a:srgbClr>
                </a:gs>
              </a:gsLst>
              <a:lin ang="2700000" scaled="1"/>
              <a:tileRect/>
            </a:gradFill>
            <a:ln w="3175" cap="flat" cmpd="sng">
              <a:solidFill>
                <a:srgbClr val="777777">
                  <a:alpha val="50195"/>
                </a:srgbClr>
              </a:solidFill>
              <a:prstDash val="solid"/>
              <a:round/>
              <a:headEnd type="none" w="med" len="med"/>
              <a:tailEnd type="none" w="med" len="med"/>
            </a:ln>
          </p:spPr>
          <p:txBody>
            <a:bodyPr/>
            <a:lstStyle/>
            <a:p>
              <a:endParaRPr lang="zh-CN" altLang="en-US"/>
            </a:p>
          </p:txBody>
        </p:sp>
        <p:sp>
          <p:nvSpPr>
            <p:cNvPr id="3146" name="Freeform 135"/>
            <p:cNvSpPr/>
            <p:nvPr/>
          </p:nvSpPr>
          <p:spPr>
            <a:xfrm rot="-654953">
              <a:off x="2319" y="2973"/>
              <a:ext cx="22" cy="20"/>
            </a:xfrm>
            <a:custGeom>
              <a:avLst/>
              <a:gdLst/>
              <a:ahLst/>
              <a:cxnLst>
                <a:cxn ang="0">
                  <a:pos x="0" y="8"/>
                </a:cxn>
                <a:cxn ang="0">
                  <a:pos x="12" y="8"/>
                </a:cxn>
                <a:cxn ang="0">
                  <a:pos x="22" y="0"/>
                </a:cxn>
                <a:cxn ang="0">
                  <a:pos x="18" y="20"/>
                </a:cxn>
                <a:cxn ang="0">
                  <a:pos x="7" y="18"/>
                </a:cxn>
                <a:cxn ang="0">
                  <a:pos x="0" y="8"/>
                </a:cxn>
              </a:cxnLst>
              <a:rect l="0" t="0" r="0" b="0"/>
              <a:pathLst>
                <a:path w="22" h="20">
                  <a:moveTo>
                    <a:pt x="0" y="8"/>
                  </a:moveTo>
                  <a:lnTo>
                    <a:pt x="12" y="8"/>
                  </a:lnTo>
                  <a:lnTo>
                    <a:pt x="22" y="0"/>
                  </a:lnTo>
                  <a:lnTo>
                    <a:pt x="18" y="20"/>
                  </a:lnTo>
                  <a:lnTo>
                    <a:pt x="7" y="18"/>
                  </a:lnTo>
                  <a:lnTo>
                    <a:pt x="0" y="8"/>
                  </a:lnTo>
                  <a:close/>
                </a:path>
              </a:pathLst>
            </a:custGeom>
            <a:gradFill rotWithShape="0">
              <a:gsLst>
                <a:gs pos="0">
                  <a:srgbClr val="7576A1">
                    <a:alpha val="100000"/>
                  </a:srgbClr>
                </a:gs>
                <a:gs pos="100000">
                  <a:srgbClr val="4E4F6B">
                    <a:alpha val="100000"/>
                  </a:srgbClr>
                </a:gs>
              </a:gsLst>
              <a:lin ang="2700000" scaled="1"/>
              <a:tileRect/>
            </a:gradFill>
            <a:ln w="3175" cap="flat" cmpd="sng">
              <a:solidFill>
                <a:srgbClr val="777777">
                  <a:alpha val="50195"/>
                </a:srgbClr>
              </a:solidFill>
              <a:prstDash val="solid"/>
              <a:round/>
              <a:headEnd type="none" w="med" len="med"/>
              <a:tailEnd type="none" w="med" len="med"/>
            </a:ln>
          </p:spPr>
          <p:txBody>
            <a:bodyPr/>
            <a:lstStyle/>
            <a:p>
              <a:endParaRPr lang="zh-CN" altLang="en-US"/>
            </a:p>
          </p:txBody>
        </p:sp>
        <p:sp>
          <p:nvSpPr>
            <p:cNvPr id="3147" name="Freeform 136"/>
            <p:cNvSpPr/>
            <p:nvPr/>
          </p:nvSpPr>
          <p:spPr>
            <a:xfrm rot="-654953">
              <a:off x="2269" y="3271"/>
              <a:ext cx="20" cy="24"/>
            </a:xfrm>
            <a:custGeom>
              <a:avLst/>
              <a:gdLst/>
              <a:ahLst/>
              <a:cxnLst>
                <a:cxn ang="0">
                  <a:pos x="6" y="0"/>
                </a:cxn>
                <a:cxn ang="0">
                  <a:pos x="20" y="3"/>
                </a:cxn>
                <a:cxn ang="0">
                  <a:pos x="20" y="18"/>
                </a:cxn>
                <a:cxn ang="0">
                  <a:pos x="5" y="24"/>
                </a:cxn>
                <a:cxn ang="0">
                  <a:pos x="0" y="14"/>
                </a:cxn>
                <a:cxn ang="0">
                  <a:pos x="6" y="0"/>
                </a:cxn>
              </a:cxnLst>
              <a:rect l="0" t="0" r="0" b="0"/>
              <a:pathLst>
                <a:path w="20" h="24">
                  <a:moveTo>
                    <a:pt x="6" y="0"/>
                  </a:moveTo>
                  <a:lnTo>
                    <a:pt x="20" y="3"/>
                  </a:lnTo>
                  <a:lnTo>
                    <a:pt x="20" y="18"/>
                  </a:lnTo>
                  <a:lnTo>
                    <a:pt x="5" y="24"/>
                  </a:lnTo>
                  <a:lnTo>
                    <a:pt x="0" y="14"/>
                  </a:lnTo>
                  <a:lnTo>
                    <a:pt x="6" y="0"/>
                  </a:lnTo>
                  <a:close/>
                </a:path>
              </a:pathLst>
            </a:custGeom>
            <a:solidFill>
              <a:srgbClr val="7576A1">
                <a:alpha val="100000"/>
              </a:srgbClr>
            </a:solidFill>
            <a:ln w="3175" cap="flat" cmpd="sng">
              <a:solidFill>
                <a:srgbClr val="969696">
                  <a:alpha val="50195"/>
                </a:srgbClr>
              </a:solidFill>
              <a:prstDash val="solid"/>
              <a:round/>
              <a:headEnd type="none" w="med" len="med"/>
              <a:tailEnd type="none" w="med" len="med"/>
            </a:ln>
          </p:spPr>
          <p:txBody>
            <a:bodyPr/>
            <a:lstStyle/>
            <a:p>
              <a:endParaRPr lang="zh-CN" altLang="en-US"/>
            </a:p>
          </p:txBody>
        </p:sp>
        <p:sp>
          <p:nvSpPr>
            <p:cNvPr id="3148" name="Freeform 137"/>
            <p:cNvSpPr/>
            <p:nvPr/>
          </p:nvSpPr>
          <p:spPr>
            <a:xfrm rot="-936629">
              <a:off x="1846" y="3404"/>
              <a:ext cx="273" cy="105"/>
            </a:xfrm>
            <a:custGeom>
              <a:avLst/>
              <a:gdLst/>
              <a:ahLst/>
              <a:cxnLst>
                <a:cxn ang="0">
                  <a:pos x="2" y="55"/>
                </a:cxn>
                <a:cxn ang="0">
                  <a:pos x="0" y="42"/>
                </a:cxn>
                <a:cxn ang="0">
                  <a:pos x="4" y="34"/>
                </a:cxn>
                <a:cxn ang="0">
                  <a:pos x="19" y="35"/>
                </a:cxn>
                <a:cxn ang="0">
                  <a:pos x="25" y="35"/>
                </a:cxn>
                <a:cxn ang="0">
                  <a:pos x="28" y="20"/>
                </a:cxn>
                <a:cxn ang="0">
                  <a:pos x="33" y="17"/>
                </a:cxn>
                <a:cxn ang="0">
                  <a:pos x="40" y="19"/>
                </a:cxn>
                <a:cxn ang="0">
                  <a:pos x="45" y="3"/>
                </a:cxn>
                <a:cxn ang="0">
                  <a:pos x="52" y="0"/>
                </a:cxn>
                <a:cxn ang="0">
                  <a:pos x="68" y="10"/>
                </a:cxn>
                <a:cxn ang="0">
                  <a:pos x="80" y="13"/>
                </a:cxn>
                <a:cxn ang="0">
                  <a:pos x="98" y="9"/>
                </a:cxn>
                <a:cxn ang="0">
                  <a:pos x="103" y="15"/>
                </a:cxn>
                <a:cxn ang="0">
                  <a:pos x="105" y="22"/>
                </a:cxn>
                <a:cxn ang="0">
                  <a:pos x="121" y="17"/>
                </a:cxn>
                <a:cxn ang="0">
                  <a:pos x="133" y="13"/>
                </a:cxn>
                <a:cxn ang="0">
                  <a:pos x="144" y="13"/>
                </a:cxn>
                <a:cxn ang="0">
                  <a:pos x="166" y="21"/>
                </a:cxn>
                <a:cxn ang="0">
                  <a:pos x="194" y="28"/>
                </a:cxn>
                <a:cxn ang="0">
                  <a:pos x="195" y="37"/>
                </a:cxn>
                <a:cxn ang="0">
                  <a:pos x="199" y="44"/>
                </a:cxn>
                <a:cxn ang="0">
                  <a:pos x="203" y="62"/>
                </a:cxn>
                <a:cxn ang="0">
                  <a:pos x="196" y="76"/>
                </a:cxn>
                <a:cxn ang="0">
                  <a:pos x="167" y="83"/>
                </a:cxn>
                <a:cxn ang="0">
                  <a:pos x="135" y="89"/>
                </a:cxn>
                <a:cxn ang="0">
                  <a:pos x="98" y="90"/>
                </a:cxn>
                <a:cxn ang="0">
                  <a:pos x="67" y="85"/>
                </a:cxn>
                <a:cxn ang="0">
                  <a:pos x="44" y="79"/>
                </a:cxn>
                <a:cxn ang="0">
                  <a:pos x="13" y="66"/>
                </a:cxn>
                <a:cxn ang="0">
                  <a:pos x="2" y="55"/>
                </a:cxn>
              </a:cxnLst>
              <a:rect l="0" t="0" r="0" b="0"/>
              <a:pathLst>
                <a:path w="367" h="123">
                  <a:moveTo>
                    <a:pt x="4" y="75"/>
                  </a:moveTo>
                  <a:lnTo>
                    <a:pt x="0" y="57"/>
                  </a:lnTo>
                  <a:lnTo>
                    <a:pt x="7" y="47"/>
                  </a:lnTo>
                  <a:lnTo>
                    <a:pt x="33" y="48"/>
                  </a:lnTo>
                  <a:lnTo>
                    <a:pt x="46" y="48"/>
                  </a:lnTo>
                  <a:lnTo>
                    <a:pt x="51" y="27"/>
                  </a:lnTo>
                  <a:lnTo>
                    <a:pt x="60" y="23"/>
                  </a:lnTo>
                  <a:lnTo>
                    <a:pt x="72" y="26"/>
                  </a:lnTo>
                  <a:lnTo>
                    <a:pt x="82" y="5"/>
                  </a:lnTo>
                  <a:lnTo>
                    <a:pt x="94" y="0"/>
                  </a:lnTo>
                  <a:lnTo>
                    <a:pt x="123" y="14"/>
                  </a:lnTo>
                  <a:lnTo>
                    <a:pt x="144" y="17"/>
                  </a:lnTo>
                  <a:lnTo>
                    <a:pt x="178" y="12"/>
                  </a:lnTo>
                  <a:lnTo>
                    <a:pt x="187" y="20"/>
                  </a:lnTo>
                  <a:lnTo>
                    <a:pt x="190" y="30"/>
                  </a:lnTo>
                  <a:lnTo>
                    <a:pt x="219" y="24"/>
                  </a:lnTo>
                  <a:lnTo>
                    <a:pt x="241" y="17"/>
                  </a:lnTo>
                  <a:lnTo>
                    <a:pt x="261" y="17"/>
                  </a:lnTo>
                  <a:lnTo>
                    <a:pt x="300" y="29"/>
                  </a:lnTo>
                  <a:lnTo>
                    <a:pt x="351" y="39"/>
                  </a:lnTo>
                  <a:lnTo>
                    <a:pt x="352" y="50"/>
                  </a:lnTo>
                  <a:lnTo>
                    <a:pt x="360" y="60"/>
                  </a:lnTo>
                  <a:lnTo>
                    <a:pt x="367" y="86"/>
                  </a:lnTo>
                  <a:lnTo>
                    <a:pt x="355" y="104"/>
                  </a:lnTo>
                  <a:lnTo>
                    <a:pt x="303" y="114"/>
                  </a:lnTo>
                  <a:lnTo>
                    <a:pt x="244" y="122"/>
                  </a:lnTo>
                  <a:lnTo>
                    <a:pt x="178" y="123"/>
                  </a:lnTo>
                  <a:lnTo>
                    <a:pt x="121" y="117"/>
                  </a:lnTo>
                  <a:lnTo>
                    <a:pt x="79" y="108"/>
                  </a:lnTo>
                  <a:lnTo>
                    <a:pt x="24" y="90"/>
                  </a:lnTo>
                  <a:lnTo>
                    <a:pt x="4" y="75"/>
                  </a:lnTo>
                  <a:close/>
                </a:path>
              </a:pathLst>
            </a:custGeom>
            <a:gradFill rotWithShape="0">
              <a:gsLst>
                <a:gs pos="0">
                  <a:srgbClr val="49516B">
                    <a:alpha val="100000"/>
                  </a:srgbClr>
                </a:gs>
                <a:gs pos="100000">
                  <a:srgbClr val="34394C">
                    <a:alpha val="100000"/>
                  </a:srgbClr>
                </a:gs>
              </a:gsLst>
              <a:lin ang="5400000" scaled="1"/>
              <a:tileRect/>
            </a:gradFill>
            <a:ln w="3175" cap="flat" cmpd="sng">
              <a:solidFill>
                <a:srgbClr val="777777">
                  <a:alpha val="50195"/>
                </a:srgbClr>
              </a:solidFill>
              <a:prstDash val="solid"/>
              <a:round/>
              <a:headEnd type="none" w="med" len="med"/>
              <a:tailEnd type="none" w="med" len="med"/>
            </a:ln>
          </p:spPr>
          <p:txBody>
            <a:bodyPr/>
            <a:lstStyle/>
            <a:p>
              <a:endParaRPr lang="zh-CN" altLang="en-US"/>
            </a:p>
          </p:txBody>
        </p:sp>
        <p:sp>
          <p:nvSpPr>
            <p:cNvPr id="3149" name="Line 5"/>
            <p:cNvSpPr/>
            <p:nvPr/>
          </p:nvSpPr>
          <p:spPr>
            <a:xfrm rot="-10539">
              <a:off x="1861" y="2053"/>
              <a:ext cx="0" cy="0"/>
            </a:xfrm>
            <a:prstGeom prst="line">
              <a:avLst/>
            </a:prstGeom>
            <a:ln w="9525" cap="flat" cmpd="sng">
              <a:solidFill>
                <a:srgbClr val="EAEAEA"/>
              </a:solidFill>
              <a:prstDash val="solid"/>
              <a:miter/>
              <a:headEnd type="none" w="med" len="med"/>
              <a:tailEnd type="none" w="med" len="med"/>
            </a:ln>
          </p:spPr>
        </p:sp>
        <p:sp>
          <p:nvSpPr>
            <p:cNvPr id="3150" name="AutoShape 21"/>
            <p:cNvSpPr/>
            <p:nvPr/>
          </p:nvSpPr>
          <p:spPr>
            <a:xfrm>
              <a:off x="5278" y="1165"/>
              <a:ext cx="81" cy="369"/>
            </a:xfrm>
            <a:prstGeom prst="star4">
              <a:avLst>
                <a:gd name="adj" fmla="val 22727"/>
              </a:avLst>
            </a:prstGeom>
            <a:gradFill rotWithShape="0">
              <a:gsLst>
                <a:gs pos="0">
                  <a:srgbClr val="C5C000"/>
                </a:gs>
                <a:gs pos="100000">
                  <a:srgbClr val="5B5900"/>
                </a:gs>
              </a:gsLst>
              <a:path path="shape">
                <a:fillToRect l="50000" t="50000" r="50000" b="50000"/>
              </a:path>
              <a:tileRect/>
            </a:gra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51" name="AutoShape 22"/>
            <p:cNvSpPr/>
            <p:nvPr/>
          </p:nvSpPr>
          <p:spPr>
            <a:xfrm>
              <a:off x="232" y="2811"/>
              <a:ext cx="121" cy="399"/>
            </a:xfrm>
            <a:prstGeom prst="star4">
              <a:avLst>
                <a:gd name="adj" fmla="val 14333"/>
              </a:avLst>
            </a:prstGeom>
            <a:gradFill rotWithShape="0">
              <a:gsLst>
                <a:gs pos="0">
                  <a:srgbClr val="008E69"/>
                </a:gs>
                <a:gs pos="100000">
                  <a:srgbClr val="004231"/>
                </a:gs>
              </a:gsLst>
              <a:path path="shape">
                <a:fillToRect l="50000" t="50000" r="50000" b="50000"/>
              </a:path>
              <a:tileRect/>
            </a:gra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52" name="AutoShape 23"/>
            <p:cNvSpPr/>
            <p:nvPr/>
          </p:nvSpPr>
          <p:spPr>
            <a:xfrm>
              <a:off x="537" y="449"/>
              <a:ext cx="190" cy="424"/>
            </a:xfrm>
            <a:prstGeom prst="star4">
              <a:avLst>
                <a:gd name="adj" fmla="val 14333"/>
              </a:avLst>
            </a:prstGeom>
            <a:gradFill rotWithShape="0">
              <a:gsLst>
                <a:gs pos="0">
                  <a:srgbClr val="FF9900"/>
                </a:gs>
                <a:gs pos="100000">
                  <a:srgbClr val="764700"/>
                </a:gs>
              </a:gsLst>
              <a:path path="shape">
                <a:fillToRect l="50000" t="50000" r="50000" b="50000"/>
              </a:path>
              <a:tileRect/>
            </a:gra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53" name="AutoShape 24"/>
            <p:cNvSpPr/>
            <p:nvPr/>
          </p:nvSpPr>
          <p:spPr>
            <a:xfrm>
              <a:off x="5141" y="3167"/>
              <a:ext cx="106" cy="462"/>
            </a:xfrm>
            <a:prstGeom prst="star4">
              <a:avLst>
                <a:gd name="adj" fmla="val 14333"/>
              </a:avLst>
            </a:prstGeom>
            <a:gradFill rotWithShape="0">
              <a:gsLst>
                <a:gs pos="0">
                  <a:srgbClr val="B06900"/>
                </a:gs>
                <a:gs pos="100000">
                  <a:srgbClr val="513100"/>
                </a:gs>
              </a:gsLst>
              <a:path path="shape">
                <a:fillToRect l="50000" t="50000" r="50000" b="50000"/>
              </a:path>
              <a:tileRect/>
            </a:gra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54" name="AutoShape 25"/>
            <p:cNvSpPr/>
            <p:nvPr/>
          </p:nvSpPr>
          <p:spPr>
            <a:xfrm>
              <a:off x="2159" y="192"/>
              <a:ext cx="145" cy="296"/>
            </a:xfrm>
            <a:prstGeom prst="star4">
              <a:avLst>
                <a:gd name="adj" fmla="val 0"/>
              </a:avLst>
            </a:prstGeom>
            <a:solidFill>
              <a:srgbClr val="00D7D2"/>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55" name="AutoShape 26"/>
            <p:cNvSpPr/>
            <p:nvPr/>
          </p:nvSpPr>
          <p:spPr>
            <a:xfrm>
              <a:off x="311" y="1439"/>
              <a:ext cx="81" cy="234"/>
            </a:xfrm>
            <a:prstGeom prst="star4">
              <a:avLst>
                <a:gd name="adj" fmla="val 14333"/>
              </a:avLst>
            </a:prstGeom>
            <a:solidFill>
              <a:srgbClr val="0000FF">
                <a:alpha val="50195"/>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56" name="AutoShape 27"/>
            <p:cNvSpPr/>
            <p:nvPr/>
          </p:nvSpPr>
          <p:spPr>
            <a:xfrm>
              <a:off x="5283" y="358"/>
              <a:ext cx="96" cy="321"/>
            </a:xfrm>
            <a:prstGeom prst="star4">
              <a:avLst>
                <a:gd name="adj" fmla="val 14333"/>
              </a:avLst>
            </a:prstGeom>
            <a:solidFill>
              <a:srgbClr val="0000FF">
                <a:alpha val="50195"/>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57" name="AutoShape 28"/>
            <p:cNvSpPr/>
            <p:nvPr/>
          </p:nvSpPr>
          <p:spPr>
            <a:xfrm>
              <a:off x="1721" y="319"/>
              <a:ext cx="112" cy="337"/>
            </a:xfrm>
            <a:prstGeom prst="star4">
              <a:avLst>
                <a:gd name="adj" fmla="val 14333"/>
              </a:avLst>
            </a:prstGeom>
            <a:gradFill rotWithShape="0">
              <a:gsLst>
                <a:gs pos="0">
                  <a:srgbClr val="0000FF"/>
                </a:gs>
                <a:gs pos="100000">
                  <a:srgbClr val="000076"/>
                </a:gs>
              </a:gsLst>
              <a:path path="shape">
                <a:fillToRect l="50000" t="50000" r="50000" b="50000"/>
              </a:path>
              <a:tileRect/>
            </a:gra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58" name="AutoShape 29"/>
            <p:cNvSpPr/>
            <p:nvPr/>
          </p:nvSpPr>
          <p:spPr>
            <a:xfrm>
              <a:off x="399" y="3546"/>
              <a:ext cx="96" cy="321"/>
            </a:xfrm>
            <a:prstGeom prst="star4">
              <a:avLst>
                <a:gd name="adj" fmla="val 14333"/>
              </a:avLst>
            </a:prstGeom>
            <a:gradFill rotWithShape="0">
              <a:gsLst>
                <a:gs pos="0">
                  <a:srgbClr val="0000FF"/>
                </a:gs>
                <a:gs pos="100000">
                  <a:srgbClr val="000076"/>
                </a:gs>
              </a:gsLst>
              <a:path path="shape">
                <a:fillToRect l="50000" t="50000" r="50000" b="50000"/>
              </a:path>
              <a:tileRect/>
            </a:gra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59" name="AutoShape 30"/>
            <p:cNvSpPr/>
            <p:nvPr/>
          </p:nvSpPr>
          <p:spPr>
            <a:xfrm>
              <a:off x="4395" y="206"/>
              <a:ext cx="96" cy="321"/>
            </a:xfrm>
            <a:prstGeom prst="star4">
              <a:avLst>
                <a:gd name="adj" fmla="val 14333"/>
              </a:avLst>
            </a:prstGeom>
            <a:gradFill rotWithShape="0">
              <a:gsLst>
                <a:gs pos="0">
                  <a:srgbClr val="0000FF"/>
                </a:gs>
                <a:gs pos="100000">
                  <a:srgbClr val="000076"/>
                </a:gs>
              </a:gsLst>
              <a:path path="shape">
                <a:fillToRect l="50000" t="50000" r="50000" b="50000"/>
              </a:path>
              <a:tileRect/>
            </a:gra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60" name="AutoShape 32"/>
            <p:cNvSpPr/>
            <p:nvPr/>
          </p:nvSpPr>
          <p:spPr>
            <a:xfrm>
              <a:off x="138" y="258"/>
              <a:ext cx="81" cy="234"/>
            </a:xfrm>
            <a:prstGeom prst="star4">
              <a:avLst>
                <a:gd name="adj" fmla="val 14333"/>
              </a:avLst>
            </a:prstGeom>
            <a:solidFill>
              <a:srgbClr val="0000FF">
                <a:alpha val="50195"/>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61" name="AutoShape 33"/>
            <p:cNvSpPr/>
            <p:nvPr/>
          </p:nvSpPr>
          <p:spPr>
            <a:xfrm>
              <a:off x="4116" y="3829"/>
              <a:ext cx="80" cy="281"/>
            </a:xfrm>
            <a:prstGeom prst="star4">
              <a:avLst>
                <a:gd name="adj" fmla="val 14333"/>
              </a:avLst>
            </a:prstGeom>
            <a:solidFill>
              <a:srgbClr val="0000FF">
                <a:alpha val="50195"/>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62" name="AutoShape 34"/>
            <p:cNvSpPr/>
            <p:nvPr/>
          </p:nvSpPr>
          <p:spPr>
            <a:xfrm>
              <a:off x="2271" y="1362"/>
              <a:ext cx="80" cy="281"/>
            </a:xfrm>
            <a:prstGeom prst="star4">
              <a:avLst>
                <a:gd name="adj" fmla="val 14333"/>
              </a:avLst>
            </a:prstGeom>
            <a:gradFill rotWithShape="0">
              <a:gsLst>
                <a:gs pos="0">
                  <a:srgbClr val="0000FF"/>
                </a:gs>
                <a:gs pos="100000">
                  <a:srgbClr val="000076"/>
                </a:gs>
              </a:gsLst>
              <a:path path="shape">
                <a:fillToRect l="50000" t="50000" r="50000" b="50000"/>
              </a:path>
              <a:tileRect/>
            </a:gra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63" name="AutoShape 138"/>
            <p:cNvSpPr/>
            <p:nvPr/>
          </p:nvSpPr>
          <p:spPr>
            <a:xfrm>
              <a:off x="1094" y="1870"/>
              <a:ext cx="81" cy="234"/>
            </a:xfrm>
            <a:prstGeom prst="star4">
              <a:avLst>
                <a:gd name="adj" fmla="val 14333"/>
              </a:avLst>
            </a:prstGeom>
            <a:solidFill>
              <a:srgbClr val="0000FF">
                <a:alpha val="50195"/>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64" name="AutoShape 139"/>
            <p:cNvSpPr/>
            <p:nvPr/>
          </p:nvSpPr>
          <p:spPr>
            <a:xfrm>
              <a:off x="1375" y="1028"/>
              <a:ext cx="81" cy="234"/>
            </a:xfrm>
            <a:prstGeom prst="star4">
              <a:avLst>
                <a:gd name="adj" fmla="val 14333"/>
              </a:avLst>
            </a:prstGeom>
            <a:solidFill>
              <a:srgbClr val="0000FF">
                <a:alpha val="50195"/>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65" name="AutoShape 140"/>
            <p:cNvSpPr/>
            <p:nvPr/>
          </p:nvSpPr>
          <p:spPr>
            <a:xfrm>
              <a:off x="3312" y="2686"/>
              <a:ext cx="96" cy="321"/>
            </a:xfrm>
            <a:prstGeom prst="star4">
              <a:avLst>
                <a:gd name="adj" fmla="val 14333"/>
              </a:avLst>
            </a:prstGeom>
            <a:gradFill rotWithShape="0">
              <a:gsLst>
                <a:gs pos="0">
                  <a:srgbClr val="0000FF"/>
                </a:gs>
                <a:gs pos="100000">
                  <a:srgbClr val="000076"/>
                </a:gs>
              </a:gsLst>
              <a:path path="shape">
                <a:fillToRect l="50000" t="50000" r="50000" b="50000"/>
              </a:path>
              <a:tileRect/>
            </a:gra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66" name="AutoShape 142"/>
            <p:cNvSpPr/>
            <p:nvPr/>
          </p:nvSpPr>
          <p:spPr>
            <a:xfrm>
              <a:off x="3319" y="733"/>
              <a:ext cx="81" cy="234"/>
            </a:xfrm>
            <a:prstGeom prst="star4">
              <a:avLst>
                <a:gd name="adj" fmla="val 14333"/>
              </a:avLst>
            </a:prstGeom>
            <a:solidFill>
              <a:srgbClr val="0000FF">
                <a:alpha val="50195"/>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67" name="Freeform 146"/>
            <p:cNvSpPr/>
            <p:nvPr/>
          </p:nvSpPr>
          <p:spPr>
            <a:xfrm>
              <a:off x="854" y="4109"/>
              <a:ext cx="118" cy="184"/>
            </a:xfrm>
            <a:custGeom>
              <a:avLst/>
              <a:gdLst/>
              <a:ahLst/>
              <a:cxnLst>
                <a:cxn ang="0">
                  <a:pos x="3" y="0"/>
                </a:cxn>
                <a:cxn ang="0">
                  <a:pos x="25" y="43"/>
                </a:cxn>
                <a:cxn ang="0">
                  <a:pos x="55" y="94"/>
                </a:cxn>
                <a:cxn ang="0">
                  <a:pos x="72" y="120"/>
                </a:cxn>
                <a:cxn ang="0">
                  <a:pos x="100" y="159"/>
                </a:cxn>
                <a:cxn ang="0">
                  <a:pos x="118" y="184"/>
                </a:cxn>
                <a:cxn ang="0">
                  <a:pos x="4" y="183"/>
                </a:cxn>
                <a:cxn ang="0">
                  <a:pos x="1" y="127"/>
                </a:cxn>
                <a:cxn ang="0">
                  <a:pos x="0" y="66"/>
                </a:cxn>
                <a:cxn ang="0">
                  <a:pos x="3" y="0"/>
                </a:cxn>
              </a:cxnLst>
              <a:rect l="0" t="0" r="0" b="0"/>
              <a:pathLst>
                <a:path w="118" h="184">
                  <a:moveTo>
                    <a:pt x="3" y="0"/>
                  </a:moveTo>
                  <a:lnTo>
                    <a:pt x="25" y="43"/>
                  </a:lnTo>
                  <a:lnTo>
                    <a:pt x="55" y="94"/>
                  </a:lnTo>
                  <a:lnTo>
                    <a:pt x="72" y="120"/>
                  </a:lnTo>
                  <a:lnTo>
                    <a:pt x="100" y="159"/>
                  </a:lnTo>
                  <a:lnTo>
                    <a:pt x="118" y="184"/>
                  </a:lnTo>
                  <a:lnTo>
                    <a:pt x="4" y="183"/>
                  </a:lnTo>
                  <a:lnTo>
                    <a:pt x="1" y="127"/>
                  </a:lnTo>
                  <a:lnTo>
                    <a:pt x="0" y="66"/>
                  </a:lnTo>
                  <a:lnTo>
                    <a:pt x="3" y="0"/>
                  </a:lnTo>
                  <a:close/>
                </a:path>
              </a:pathLst>
            </a:custGeom>
            <a:solidFill>
              <a:srgbClr val="020618">
                <a:alpha val="100000"/>
              </a:srgbClr>
            </a:solidFill>
            <a:ln w="9525">
              <a:noFill/>
            </a:ln>
          </p:spPr>
          <p:txBody>
            <a:bodyPr/>
            <a:lstStyle/>
            <a:p>
              <a:endParaRPr lang="zh-CN" altLang="en-US"/>
            </a:p>
          </p:txBody>
        </p:sp>
        <p:sp>
          <p:nvSpPr>
            <p:cNvPr id="3168" name="AutoShape 147"/>
            <p:cNvSpPr/>
            <p:nvPr/>
          </p:nvSpPr>
          <p:spPr>
            <a:xfrm>
              <a:off x="2507" y="1155"/>
              <a:ext cx="165" cy="369"/>
            </a:xfrm>
            <a:prstGeom prst="star4">
              <a:avLst>
                <a:gd name="adj" fmla="val 17880"/>
              </a:avLst>
            </a:prstGeom>
            <a:gradFill rotWithShape="0">
              <a:gsLst>
                <a:gs pos="0">
                  <a:srgbClr val="FFFF00"/>
                </a:gs>
                <a:gs pos="100000">
                  <a:srgbClr val="560056"/>
                </a:gs>
              </a:gsLst>
              <a:path path="shape">
                <a:fillToRect l="50000" t="50000" r="50000" b="50000"/>
              </a:path>
              <a:tileRect/>
            </a:gra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69" name="AutoShape 148"/>
            <p:cNvSpPr/>
            <p:nvPr/>
          </p:nvSpPr>
          <p:spPr>
            <a:xfrm>
              <a:off x="4158" y="1949"/>
              <a:ext cx="96" cy="321"/>
            </a:xfrm>
            <a:prstGeom prst="star4">
              <a:avLst>
                <a:gd name="adj" fmla="val 14333"/>
              </a:avLst>
            </a:prstGeom>
            <a:gradFill rotWithShape="0">
              <a:gsLst>
                <a:gs pos="0">
                  <a:srgbClr val="0000FF"/>
                </a:gs>
                <a:gs pos="100000">
                  <a:srgbClr val="000076"/>
                </a:gs>
              </a:gsLst>
              <a:path path="shape">
                <a:fillToRect l="50000" t="50000" r="50000" b="50000"/>
              </a:path>
              <a:tileRect/>
            </a:gra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70" name="AutoShape 149"/>
            <p:cNvSpPr/>
            <p:nvPr/>
          </p:nvSpPr>
          <p:spPr>
            <a:xfrm>
              <a:off x="795" y="1092"/>
              <a:ext cx="49" cy="124"/>
            </a:xfrm>
            <a:prstGeom prst="star4">
              <a:avLst>
                <a:gd name="adj" fmla="val 14333"/>
              </a:avLst>
            </a:prstGeom>
            <a:solidFill>
              <a:srgbClr val="0000B8">
                <a:alpha val="50195"/>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71" name="AutoShape 150"/>
            <p:cNvSpPr/>
            <p:nvPr/>
          </p:nvSpPr>
          <p:spPr>
            <a:xfrm>
              <a:off x="87" y="1006"/>
              <a:ext cx="49" cy="124"/>
            </a:xfrm>
            <a:prstGeom prst="star4">
              <a:avLst>
                <a:gd name="adj" fmla="val 14333"/>
              </a:avLst>
            </a:prstGeom>
            <a:solidFill>
              <a:srgbClr val="0000B8">
                <a:alpha val="50195"/>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72" name="AutoShape 151"/>
            <p:cNvSpPr/>
            <p:nvPr/>
          </p:nvSpPr>
          <p:spPr>
            <a:xfrm>
              <a:off x="4927" y="4097"/>
              <a:ext cx="49" cy="124"/>
            </a:xfrm>
            <a:prstGeom prst="star4">
              <a:avLst>
                <a:gd name="adj" fmla="val 14333"/>
              </a:avLst>
            </a:prstGeom>
            <a:solidFill>
              <a:srgbClr val="0000B8">
                <a:alpha val="50195"/>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73" name="AutoShape 152"/>
            <p:cNvSpPr/>
            <p:nvPr/>
          </p:nvSpPr>
          <p:spPr>
            <a:xfrm>
              <a:off x="2309" y="3874"/>
              <a:ext cx="49" cy="124"/>
            </a:xfrm>
            <a:prstGeom prst="star4">
              <a:avLst>
                <a:gd name="adj" fmla="val 14333"/>
              </a:avLst>
            </a:prstGeom>
            <a:solidFill>
              <a:srgbClr val="0000B8">
                <a:alpha val="50195"/>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74" name="AutoShape 153"/>
            <p:cNvSpPr/>
            <p:nvPr/>
          </p:nvSpPr>
          <p:spPr>
            <a:xfrm>
              <a:off x="215" y="3948"/>
              <a:ext cx="49" cy="124"/>
            </a:xfrm>
            <a:prstGeom prst="star4">
              <a:avLst>
                <a:gd name="adj" fmla="val 14333"/>
              </a:avLst>
            </a:prstGeom>
            <a:solidFill>
              <a:srgbClr val="0000B8">
                <a:alpha val="50195"/>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75" name="AutoShape 154"/>
            <p:cNvSpPr/>
            <p:nvPr/>
          </p:nvSpPr>
          <p:spPr>
            <a:xfrm>
              <a:off x="243" y="1982"/>
              <a:ext cx="49" cy="124"/>
            </a:xfrm>
            <a:prstGeom prst="star4">
              <a:avLst>
                <a:gd name="adj" fmla="val 14333"/>
              </a:avLst>
            </a:prstGeom>
            <a:solidFill>
              <a:srgbClr val="0000B8">
                <a:alpha val="50195"/>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76" name="AutoShape 155"/>
            <p:cNvSpPr/>
            <p:nvPr/>
          </p:nvSpPr>
          <p:spPr>
            <a:xfrm>
              <a:off x="2263" y="92"/>
              <a:ext cx="49" cy="124"/>
            </a:xfrm>
            <a:prstGeom prst="star4">
              <a:avLst>
                <a:gd name="adj" fmla="val 14333"/>
              </a:avLst>
            </a:prstGeom>
            <a:solidFill>
              <a:srgbClr val="0000B8">
                <a:alpha val="50195"/>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77" name="AutoShape 156"/>
            <p:cNvSpPr/>
            <p:nvPr/>
          </p:nvSpPr>
          <p:spPr>
            <a:xfrm>
              <a:off x="3693" y="415"/>
              <a:ext cx="49" cy="124"/>
            </a:xfrm>
            <a:prstGeom prst="star4">
              <a:avLst>
                <a:gd name="adj" fmla="val 14333"/>
              </a:avLst>
            </a:prstGeom>
            <a:solidFill>
              <a:srgbClr val="0000B8">
                <a:alpha val="50195"/>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78" name="AutoShape 157"/>
            <p:cNvSpPr/>
            <p:nvPr/>
          </p:nvSpPr>
          <p:spPr>
            <a:xfrm>
              <a:off x="2349" y="783"/>
              <a:ext cx="49" cy="124"/>
            </a:xfrm>
            <a:prstGeom prst="star4">
              <a:avLst>
                <a:gd name="adj" fmla="val 14333"/>
              </a:avLst>
            </a:prstGeom>
            <a:solidFill>
              <a:srgbClr val="0000B8">
                <a:alpha val="50195"/>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79" name="AutoShape 158"/>
            <p:cNvSpPr/>
            <p:nvPr/>
          </p:nvSpPr>
          <p:spPr>
            <a:xfrm>
              <a:off x="5651" y="940"/>
              <a:ext cx="49" cy="124"/>
            </a:xfrm>
            <a:prstGeom prst="star4">
              <a:avLst>
                <a:gd name="adj" fmla="val 14333"/>
              </a:avLst>
            </a:prstGeom>
            <a:solidFill>
              <a:srgbClr val="0000B8">
                <a:alpha val="50195"/>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80" name="AutoShape 159"/>
            <p:cNvSpPr/>
            <p:nvPr/>
          </p:nvSpPr>
          <p:spPr>
            <a:xfrm>
              <a:off x="5529" y="96"/>
              <a:ext cx="49" cy="124"/>
            </a:xfrm>
            <a:prstGeom prst="star4">
              <a:avLst>
                <a:gd name="adj" fmla="val 14333"/>
              </a:avLst>
            </a:prstGeom>
            <a:solidFill>
              <a:srgbClr val="0000B8">
                <a:alpha val="50195"/>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81" name="AutoShape 160"/>
            <p:cNvSpPr/>
            <p:nvPr/>
          </p:nvSpPr>
          <p:spPr>
            <a:xfrm>
              <a:off x="4852" y="176"/>
              <a:ext cx="49" cy="124"/>
            </a:xfrm>
            <a:prstGeom prst="star4">
              <a:avLst>
                <a:gd name="adj" fmla="val 14333"/>
              </a:avLst>
            </a:prstGeom>
            <a:solidFill>
              <a:srgbClr val="0000B8">
                <a:alpha val="50195"/>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82" name="AutoShape 161"/>
            <p:cNvSpPr/>
            <p:nvPr/>
          </p:nvSpPr>
          <p:spPr>
            <a:xfrm>
              <a:off x="4099" y="2781"/>
              <a:ext cx="49" cy="124"/>
            </a:xfrm>
            <a:prstGeom prst="star4">
              <a:avLst>
                <a:gd name="adj" fmla="val 14333"/>
              </a:avLst>
            </a:prstGeom>
            <a:solidFill>
              <a:srgbClr val="0000B8">
                <a:alpha val="50195"/>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83" name="AutoShape 162"/>
            <p:cNvSpPr/>
            <p:nvPr/>
          </p:nvSpPr>
          <p:spPr>
            <a:xfrm>
              <a:off x="5075" y="2088"/>
              <a:ext cx="49" cy="124"/>
            </a:xfrm>
            <a:prstGeom prst="star4">
              <a:avLst>
                <a:gd name="adj" fmla="val 14333"/>
              </a:avLst>
            </a:prstGeom>
            <a:solidFill>
              <a:srgbClr val="0000B8">
                <a:alpha val="50195"/>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84" name="AutoShape 163"/>
            <p:cNvSpPr/>
            <p:nvPr/>
          </p:nvSpPr>
          <p:spPr>
            <a:xfrm>
              <a:off x="5542" y="2919"/>
              <a:ext cx="49" cy="124"/>
            </a:xfrm>
            <a:prstGeom prst="star4">
              <a:avLst>
                <a:gd name="adj" fmla="val 14333"/>
              </a:avLst>
            </a:prstGeom>
            <a:solidFill>
              <a:srgbClr val="0000B8">
                <a:alpha val="50195"/>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85" name="AutoShape 164"/>
            <p:cNvSpPr/>
            <p:nvPr/>
          </p:nvSpPr>
          <p:spPr>
            <a:xfrm>
              <a:off x="3819" y="1201"/>
              <a:ext cx="49" cy="124"/>
            </a:xfrm>
            <a:prstGeom prst="star4">
              <a:avLst>
                <a:gd name="adj" fmla="val 14333"/>
              </a:avLst>
            </a:prstGeom>
            <a:solidFill>
              <a:srgbClr val="0000B8">
                <a:alpha val="50195"/>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86" name="AutoShape 165"/>
            <p:cNvSpPr/>
            <p:nvPr/>
          </p:nvSpPr>
          <p:spPr>
            <a:xfrm>
              <a:off x="4498" y="941"/>
              <a:ext cx="49" cy="124"/>
            </a:xfrm>
            <a:prstGeom prst="star4">
              <a:avLst>
                <a:gd name="adj" fmla="val 14333"/>
              </a:avLst>
            </a:prstGeom>
            <a:solidFill>
              <a:srgbClr val="0000B8">
                <a:alpha val="50195"/>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2250" name="Arc 202"/>
          <p:cNvSpPr/>
          <p:nvPr/>
        </p:nvSpPr>
        <p:spPr>
          <a:xfrm rot="3852533">
            <a:off x="2259013" y="-1463675"/>
            <a:ext cx="2563812" cy="7905750"/>
          </a:xfrm>
          <a:custGeom>
            <a:avLst/>
            <a:gdLst/>
            <a:ahLst/>
            <a:cxnLst>
              <a:cxn ang="0">
                <a:pos x="166624818" y="1974190558"/>
              </a:cxn>
              <a:cxn ang="0">
                <a:pos x="0" y="772989118"/>
              </a:cxn>
              <a:cxn ang="0">
                <a:pos x="55100140" y="0"/>
              </a:cxn>
              <a:cxn ang="0">
                <a:pos x="166624818" y="1974190558"/>
              </a:cxn>
              <a:cxn ang="0">
                <a:pos x="0" y="772989118"/>
              </a:cxn>
              <a:cxn ang="0">
                <a:pos x="55100140" y="0"/>
              </a:cxn>
              <a:cxn ang="0">
                <a:pos x="304311903" y="772989118"/>
              </a:cxn>
              <a:cxn ang="0">
                <a:pos x="166624818" y="1974190558"/>
              </a:cxn>
            </a:cxnLst>
            <a:rect l="0" t="0" r="0" b="0"/>
            <a:pathLst>
              <a:path w="21600" h="31659" fill="none">
                <a:moveTo>
                  <a:pt x="11827" y="31659"/>
                </a:moveTo>
                <a:cubicBezTo>
                  <a:pt x="4571" y="27978"/>
                  <a:pt x="0" y="20532"/>
                  <a:pt x="0" y="12396"/>
                </a:cubicBezTo>
                <a:cubicBezTo>
                  <a:pt x="-1" y="7960"/>
                  <a:pt x="1365" y="3632"/>
                  <a:pt x="3911" y="0"/>
                </a:cubicBezTo>
              </a:path>
              <a:path w="21600" h="31659" stroke="0">
                <a:moveTo>
                  <a:pt x="11827" y="31659"/>
                </a:moveTo>
                <a:cubicBezTo>
                  <a:pt x="4571" y="27978"/>
                  <a:pt x="0" y="20532"/>
                  <a:pt x="0" y="12396"/>
                </a:cubicBezTo>
                <a:cubicBezTo>
                  <a:pt x="-1" y="7960"/>
                  <a:pt x="1365" y="3632"/>
                  <a:pt x="3911" y="0"/>
                </a:cubicBezTo>
                <a:lnTo>
                  <a:pt x="21600" y="12396"/>
                </a:lnTo>
                <a:lnTo>
                  <a:pt x="11827" y="31659"/>
                </a:lnTo>
                <a:close/>
              </a:path>
            </a:pathLst>
          </a:custGeom>
          <a:noFill/>
          <a:ln w="76200" cap="flat" cmpd="sng">
            <a:solidFill>
              <a:srgbClr val="696969">
                <a:alpha val="50195"/>
              </a:srgbClr>
            </a:solidFill>
            <a:prstDash val="solid"/>
            <a:round/>
            <a:headEnd type="none" w="med" len="med"/>
            <a:tailEnd type="none" w="med" len="med"/>
          </a:ln>
        </p:spPr>
        <p:txBody>
          <a:bodyPr/>
          <a:lstStyle/>
          <a:p>
            <a:endParaRPr lang="zh-CN" altLang="en-US"/>
          </a:p>
        </p:txBody>
      </p:sp>
      <p:sp>
        <p:nvSpPr>
          <p:cNvPr id="2251" name="Arc 203"/>
          <p:cNvSpPr/>
          <p:nvPr/>
        </p:nvSpPr>
        <p:spPr>
          <a:xfrm rot="3852533">
            <a:off x="4768850" y="1146175"/>
            <a:ext cx="2565400" cy="6642100"/>
          </a:xfrm>
          <a:custGeom>
            <a:avLst/>
            <a:gdLst/>
            <a:ahLst/>
            <a:cxnLst>
              <a:cxn ang="0">
                <a:pos x="183067182" y="0"/>
              </a:cxn>
              <a:cxn ang="0">
                <a:pos x="304688757" y="1078426671"/>
              </a:cxn>
              <a:cxn ang="0">
                <a:pos x="274925129" y="1659987674"/>
              </a:cxn>
              <a:cxn ang="0">
                <a:pos x="183067182" y="0"/>
              </a:cxn>
              <a:cxn ang="0">
                <a:pos x="304688757" y="1078426671"/>
              </a:cxn>
              <a:cxn ang="0">
                <a:pos x="274925129" y="1659987674"/>
              </a:cxn>
              <a:cxn ang="0">
                <a:pos x="0" y="1078426671"/>
              </a:cxn>
              <a:cxn ang="0">
                <a:pos x="183067182" y="0"/>
              </a:cxn>
            </a:cxnLst>
            <a:rect l="0" t="0" r="0" b="0"/>
            <a:pathLst>
              <a:path w="21600" h="26577" fill="none">
                <a:moveTo>
                  <a:pt x="12978" y="0"/>
                </a:moveTo>
                <a:cubicBezTo>
                  <a:pt x="18406" y="4080"/>
                  <a:pt x="21600" y="10475"/>
                  <a:pt x="21600" y="17266"/>
                </a:cubicBezTo>
                <a:cubicBezTo>
                  <a:pt x="21600" y="20488"/>
                  <a:pt x="20879" y="23669"/>
                  <a:pt x="19490" y="26577"/>
                </a:cubicBezTo>
              </a:path>
              <a:path w="21600" h="26577" stroke="0">
                <a:moveTo>
                  <a:pt x="12978" y="0"/>
                </a:moveTo>
                <a:cubicBezTo>
                  <a:pt x="18406" y="4080"/>
                  <a:pt x="21600" y="10475"/>
                  <a:pt x="21600" y="17266"/>
                </a:cubicBezTo>
                <a:cubicBezTo>
                  <a:pt x="21600" y="20488"/>
                  <a:pt x="20879" y="23669"/>
                  <a:pt x="19490" y="26577"/>
                </a:cubicBezTo>
                <a:lnTo>
                  <a:pt x="0" y="17266"/>
                </a:lnTo>
                <a:lnTo>
                  <a:pt x="12978" y="0"/>
                </a:lnTo>
                <a:close/>
              </a:path>
            </a:pathLst>
          </a:custGeom>
          <a:noFill/>
          <a:ln w="76200" cap="flat" cmpd="sng">
            <a:solidFill>
              <a:schemeClr val="folHlink">
                <a:alpha val="50195"/>
              </a:schemeClr>
            </a:solidFill>
            <a:prstDash val="solid"/>
            <a:round/>
            <a:headEnd type="none" w="med" len="med"/>
            <a:tailEnd type="none" w="med" len="med"/>
          </a:ln>
        </p:spPr>
        <p:txBody>
          <a:bodyPr/>
          <a:lstStyle/>
          <a:p>
            <a:endParaRPr lang="zh-CN" altLang="en-US"/>
          </a:p>
        </p:txBody>
      </p:sp>
      <p:grpSp>
        <p:nvGrpSpPr>
          <p:cNvPr id="2252" name="Group 204"/>
          <p:cNvGrpSpPr/>
          <p:nvPr/>
        </p:nvGrpSpPr>
        <p:grpSpPr>
          <a:xfrm>
            <a:off x="6842125" y="4443413"/>
            <a:ext cx="574675" cy="1392237"/>
            <a:chOff x="4235" y="2792"/>
            <a:chExt cx="392" cy="1013"/>
          </a:xfrm>
        </p:grpSpPr>
        <p:grpSp>
          <p:nvGrpSpPr>
            <p:cNvPr id="3087" name="Group 205"/>
            <p:cNvGrpSpPr/>
            <p:nvPr/>
          </p:nvGrpSpPr>
          <p:grpSpPr>
            <a:xfrm>
              <a:off x="4438" y="3113"/>
              <a:ext cx="189" cy="366"/>
              <a:chOff x="1175" y="2121"/>
              <a:chExt cx="41" cy="81"/>
            </a:xfrm>
          </p:grpSpPr>
          <p:sp>
            <p:nvSpPr>
              <p:cNvPr id="3109" name="Freeform 206"/>
              <p:cNvSpPr/>
              <p:nvPr/>
            </p:nvSpPr>
            <p:spPr>
              <a:xfrm>
                <a:off x="1175" y="2130"/>
                <a:ext cx="27" cy="72"/>
              </a:xfrm>
              <a:custGeom>
                <a:avLst/>
                <a:gdLst/>
                <a:ahLst/>
                <a:cxnLst>
                  <a:cxn ang="0">
                    <a:pos x="0" y="0"/>
                  </a:cxn>
                  <a:cxn ang="0">
                    <a:pos x="0" y="55"/>
                  </a:cxn>
                  <a:cxn ang="0">
                    <a:pos x="37" y="72"/>
                  </a:cxn>
                  <a:cxn ang="0">
                    <a:pos x="38" y="21"/>
                  </a:cxn>
                  <a:cxn ang="0">
                    <a:pos x="0" y="0"/>
                  </a:cxn>
                </a:cxnLst>
                <a:rect l="0" t="0" r="0" b="0"/>
                <a:pathLst>
                  <a:path w="19" h="72">
                    <a:moveTo>
                      <a:pt x="0" y="0"/>
                    </a:moveTo>
                    <a:lnTo>
                      <a:pt x="0" y="55"/>
                    </a:lnTo>
                    <a:lnTo>
                      <a:pt x="18" y="72"/>
                    </a:lnTo>
                    <a:lnTo>
                      <a:pt x="19" y="21"/>
                    </a:lnTo>
                    <a:lnTo>
                      <a:pt x="0" y="0"/>
                    </a:lnTo>
                    <a:close/>
                  </a:path>
                </a:pathLst>
              </a:custGeom>
              <a:solidFill>
                <a:srgbClr val="A56517">
                  <a:alpha val="100000"/>
                </a:srgbClr>
              </a:solidFill>
              <a:ln w="9525">
                <a:noFill/>
              </a:ln>
            </p:spPr>
            <p:txBody>
              <a:bodyPr/>
              <a:lstStyle/>
              <a:p>
                <a:endParaRPr lang="zh-CN" altLang="en-US"/>
              </a:p>
            </p:txBody>
          </p:sp>
          <p:sp>
            <p:nvSpPr>
              <p:cNvPr id="3110" name="Freeform 207"/>
              <p:cNvSpPr/>
              <p:nvPr/>
            </p:nvSpPr>
            <p:spPr>
              <a:xfrm>
                <a:off x="1194" y="2142"/>
                <a:ext cx="21" cy="59"/>
              </a:xfrm>
              <a:custGeom>
                <a:avLst/>
                <a:gdLst/>
                <a:ahLst/>
                <a:cxnLst>
                  <a:cxn ang="0">
                    <a:pos x="2" y="8"/>
                  </a:cxn>
                  <a:cxn ang="0">
                    <a:pos x="21" y="0"/>
                  </a:cxn>
                  <a:cxn ang="0">
                    <a:pos x="21" y="56"/>
                  </a:cxn>
                  <a:cxn ang="0">
                    <a:pos x="0" y="59"/>
                  </a:cxn>
                  <a:cxn ang="0">
                    <a:pos x="2" y="8"/>
                  </a:cxn>
                </a:cxnLst>
                <a:rect l="0" t="0" r="0" b="0"/>
                <a:pathLst>
                  <a:path w="21" h="59">
                    <a:moveTo>
                      <a:pt x="2" y="8"/>
                    </a:moveTo>
                    <a:lnTo>
                      <a:pt x="21" y="0"/>
                    </a:lnTo>
                    <a:lnTo>
                      <a:pt x="21" y="56"/>
                    </a:lnTo>
                    <a:lnTo>
                      <a:pt x="0" y="59"/>
                    </a:lnTo>
                    <a:lnTo>
                      <a:pt x="2" y="8"/>
                    </a:lnTo>
                    <a:close/>
                  </a:path>
                </a:pathLst>
              </a:custGeom>
              <a:solidFill>
                <a:srgbClr val="D6831E">
                  <a:alpha val="100000"/>
                </a:srgbClr>
              </a:solidFill>
              <a:ln w="9525">
                <a:noFill/>
              </a:ln>
            </p:spPr>
            <p:txBody>
              <a:bodyPr/>
              <a:lstStyle/>
              <a:p>
                <a:endParaRPr lang="zh-CN" altLang="en-US"/>
              </a:p>
            </p:txBody>
          </p:sp>
          <p:sp>
            <p:nvSpPr>
              <p:cNvPr id="3111" name="Freeform 208"/>
              <p:cNvSpPr/>
              <p:nvPr/>
            </p:nvSpPr>
            <p:spPr>
              <a:xfrm rot="-258705">
                <a:off x="1175" y="2121"/>
                <a:ext cx="41" cy="30"/>
              </a:xfrm>
              <a:custGeom>
                <a:avLst/>
                <a:gdLst/>
                <a:ahLst/>
                <a:cxnLst>
                  <a:cxn ang="0">
                    <a:pos x="0" y="8"/>
                  </a:cxn>
                  <a:cxn ang="0">
                    <a:pos x="23" y="0"/>
                  </a:cxn>
                  <a:cxn ang="0">
                    <a:pos x="43" y="30"/>
                  </a:cxn>
                  <a:cxn ang="0">
                    <a:pos x="19" y="33"/>
                  </a:cxn>
                  <a:cxn ang="0">
                    <a:pos x="0" y="8"/>
                  </a:cxn>
                </a:cxnLst>
                <a:rect l="0" t="0" r="0" b="0"/>
                <a:pathLst>
                  <a:path w="39" h="27">
                    <a:moveTo>
                      <a:pt x="0" y="6"/>
                    </a:moveTo>
                    <a:lnTo>
                      <a:pt x="21" y="0"/>
                    </a:lnTo>
                    <a:lnTo>
                      <a:pt x="39" y="24"/>
                    </a:lnTo>
                    <a:lnTo>
                      <a:pt x="17" y="27"/>
                    </a:lnTo>
                    <a:lnTo>
                      <a:pt x="0" y="6"/>
                    </a:lnTo>
                    <a:close/>
                  </a:path>
                </a:pathLst>
              </a:custGeom>
              <a:solidFill>
                <a:srgbClr val="FFB343">
                  <a:alpha val="100000"/>
                </a:srgbClr>
              </a:solidFill>
              <a:ln w="9525">
                <a:noFill/>
              </a:ln>
            </p:spPr>
            <p:txBody>
              <a:bodyPr/>
              <a:lstStyle/>
              <a:p>
                <a:endParaRPr lang="zh-CN" altLang="en-US"/>
              </a:p>
            </p:txBody>
          </p:sp>
        </p:grpSp>
        <p:sp>
          <p:nvSpPr>
            <p:cNvPr id="3088" name="Line 209"/>
            <p:cNvSpPr/>
            <p:nvPr/>
          </p:nvSpPr>
          <p:spPr>
            <a:xfrm flipV="1">
              <a:off x="4258" y="3208"/>
              <a:ext cx="198" cy="50"/>
            </a:xfrm>
            <a:prstGeom prst="line">
              <a:avLst/>
            </a:prstGeom>
            <a:ln w="38100" cap="flat" cmpd="sng">
              <a:solidFill>
                <a:srgbClr val="FFFF00"/>
              </a:solidFill>
              <a:prstDash val="solid"/>
              <a:headEnd type="none" w="med" len="med"/>
              <a:tailEnd type="none" w="med" len="med"/>
            </a:ln>
          </p:spPr>
        </p:sp>
        <p:sp>
          <p:nvSpPr>
            <p:cNvPr id="3089" name="Line 210"/>
            <p:cNvSpPr/>
            <p:nvPr/>
          </p:nvSpPr>
          <p:spPr>
            <a:xfrm flipV="1">
              <a:off x="4263" y="3240"/>
              <a:ext cx="207" cy="59"/>
            </a:xfrm>
            <a:prstGeom prst="line">
              <a:avLst/>
            </a:prstGeom>
            <a:ln w="76200" cap="flat" cmpd="sng">
              <a:solidFill>
                <a:srgbClr val="B4B000"/>
              </a:solidFill>
              <a:prstDash val="solid"/>
              <a:headEnd type="none" w="med" len="med"/>
              <a:tailEnd type="none" w="med" len="med"/>
            </a:ln>
          </p:spPr>
        </p:sp>
        <p:sp>
          <p:nvSpPr>
            <p:cNvPr id="3090" name="Line 211"/>
            <p:cNvSpPr/>
            <p:nvPr/>
          </p:nvSpPr>
          <p:spPr>
            <a:xfrm>
              <a:off x="4258" y="3258"/>
              <a:ext cx="0" cy="59"/>
            </a:xfrm>
            <a:prstGeom prst="line">
              <a:avLst/>
            </a:prstGeom>
            <a:ln w="38100" cap="flat" cmpd="sng">
              <a:solidFill>
                <a:srgbClr val="FFFF00"/>
              </a:solidFill>
              <a:prstDash val="solid"/>
              <a:headEnd type="none" w="med" len="med"/>
              <a:tailEnd type="none" w="med" len="med"/>
            </a:ln>
          </p:spPr>
        </p:sp>
        <p:sp>
          <p:nvSpPr>
            <p:cNvPr id="3091" name="Line 212"/>
            <p:cNvSpPr/>
            <p:nvPr/>
          </p:nvSpPr>
          <p:spPr>
            <a:xfrm flipV="1">
              <a:off x="4235" y="3312"/>
              <a:ext cx="198" cy="50"/>
            </a:xfrm>
            <a:prstGeom prst="line">
              <a:avLst/>
            </a:prstGeom>
            <a:ln w="38100" cap="flat" cmpd="sng">
              <a:solidFill>
                <a:srgbClr val="FFFF00"/>
              </a:solidFill>
              <a:prstDash val="solid"/>
              <a:headEnd type="none" w="med" len="med"/>
              <a:tailEnd type="none" w="med" len="med"/>
            </a:ln>
          </p:spPr>
        </p:sp>
        <p:sp>
          <p:nvSpPr>
            <p:cNvPr id="3092" name="Line 213"/>
            <p:cNvSpPr/>
            <p:nvPr/>
          </p:nvSpPr>
          <p:spPr>
            <a:xfrm flipV="1">
              <a:off x="4240" y="3344"/>
              <a:ext cx="207" cy="59"/>
            </a:xfrm>
            <a:prstGeom prst="line">
              <a:avLst/>
            </a:prstGeom>
            <a:ln w="76200" cap="flat" cmpd="sng">
              <a:solidFill>
                <a:srgbClr val="B4B000"/>
              </a:solidFill>
              <a:prstDash val="solid"/>
              <a:headEnd type="none" w="med" len="med"/>
              <a:tailEnd type="none" w="med" len="med"/>
            </a:ln>
          </p:spPr>
        </p:sp>
        <p:sp>
          <p:nvSpPr>
            <p:cNvPr id="3093" name="Line 214"/>
            <p:cNvSpPr/>
            <p:nvPr/>
          </p:nvSpPr>
          <p:spPr>
            <a:xfrm>
              <a:off x="4235" y="3362"/>
              <a:ext cx="0" cy="59"/>
            </a:xfrm>
            <a:prstGeom prst="line">
              <a:avLst/>
            </a:prstGeom>
            <a:ln w="38100" cap="flat" cmpd="sng">
              <a:solidFill>
                <a:srgbClr val="FFFF00"/>
              </a:solidFill>
              <a:prstDash val="solid"/>
              <a:headEnd type="none" w="med" len="med"/>
              <a:tailEnd type="none" w="med" len="med"/>
            </a:ln>
          </p:spPr>
        </p:sp>
        <p:sp>
          <p:nvSpPr>
            <p:cNvPr id="3094" name="Line 215"/>
            <p:cNvSpPr/>
            <p:nvPr/>
          </p:nvSpPr>
          <p:spPr>
            <a:xfrm flipV="1">
              <a:off x="4299" y="3245"/>
              <a:ext cx="199" cy="50"/>
            </a:xfrm>
            <a:prstGeom prst="line">
              <a:avLst/>
            </a:prstGeom>
            <a:ln w="38100" cap="flat" cmpd="sng">
              <a:solidFill>
                <a:srgbClr val="FFFF00"/>
              </a:solidFill>
              <a:prstDash val="solid"/>
              <a:headEnd type="none" w="med" len="med"/>
              <a:tailEnd type="none" w="med" len="med"/>
            </a:ln>
          </p:spPr>
        </p:sp>
        <p:sp>
          <p:nvSpPr>
            <p:cNvPr id="3095" name="Line 216"/>
            <p:cNvSpPr/>
            <p:nvPr/>
          </p:nvSpPr>
          <p:spPr>
            <a:xfrm flipV="1">
              <a:off x="4304" y="3276"/>
              <a:ext cx="208" cy="59"/>
            </a:xfrm>
            <a:prstGeom prst="line">
              <a:avLst/>
            </a:prstGeom>
            <a:ln w="76200" cap="flat" cmpd="sng">
              <a:solidFill>
                <a:srgbClr val="B4B000"/>
              </a:solidFill>
              <a:prstDash val="solid"/>
              <a:headEnd type="none" w="med" len="med"/>
              <a:tailEnd type="none" w="med" len="med"/>
            </a:ln>
          </p:spPr>
        </p:sp>
        <p:sp>
          <p:nvSpPr>
            <p:cNvPr id="3096" name="Line 217"/>
            <p:cNvSpPr/>
            <p:nvPr/>
          </p:nvSpPr>
          <p:spPr>
            <a:xfrm>
              <a:off x="4299" y="3295"/>
              <a:ext cx="0" cy="58"/>
            </a:xfrm>
            <a:prstGeom prst="line">
              <a:avLst/>
            </a:prstGeom>
            <a:ln w="38100" cap="flat" cmpd="sng">
              <a:solidFill>
                <a:srgbClr val="FFFF00"/>
              </a:solidFill>
              <a:prstDash val="solid"/>
              <a:headEnd type="none" w="med" len="med"/>
              <a:tailEnd type="none" w="med" len="med"/>
            </a:ln>
          </p:spPr>
        </p:sp>
        <p:sp>
          <p:nvSpPr>
            <p:cNvPr id="3097" name="Line 218"/>
            <p:cNvSpPr/>
            <p:nvPr/>
          </p:nvSpPr>
          <p:spPr>
            <a:xfrm flipV="1">
              <a:off x="4313" y="3380"/>
              <a:ext cx="198" cy="50"/>
            </a:xfrm>
            <a:prstGeom prst="line">
              <a:avLst/>
            </a:prstGeom>
            <a:ln w="38100" cap="flat" cmpd="sng">
              <a:solidFill>
                <a:srgbClr val="FFFF00"/>
              </a:solidFill>
              <a:prstDash val="solid"/>
              <a:headEnd type="none" w="med" len="med"/>
              <a:tailEnd type="none" w="med" len="med"/>
            </a:ln>
          </p:spPr>
        </p:sp>
        <p:sp>
          <p:nvSpPr>
            <p:cNvPr id="3098" name="Line 219"/>
            <p:cNvSpPr/>
            <p:nvPr/>
          </p:nvSpPr>
          <p:spPr>
            <a:xfrm flipV="1">
              <a:off x="4277" y="3326"/>
              <a:ext cx="197" cy="50"/>
            </a:xfrm>
            <a:prstGeom prst="line">
              <a:avLst/>
            </a:prstGeom>
            <a:ln w="38100" cap="flat" cmpd="sng">
              <a:solidFill>
                <a:srgbClr val="FFFF00"/>
              </a:solidFill>
              <a:prstDash val="solid"/>
              <a:headEnd type="none" w="med" len="med"/>
              <a:tailEnd type="none" w="med" len="med"/>
            </a:ln>
          </p:spPr>
        </p:sp>
        <p:sp>
          <p:nvSpPr>
            <p:cNvPr id="3099" name="Line 220"/>
            <p:cNvSpPr/>
            <p:nvPr/>
          </p:nvSpPr>
          <p:spPr>
            <a:xfrm flipV="1">
              <a:off x="4282" y="3357"/>
              <a:ext cx="207" cy="60"/>
            </a:xfrm>
            <a:prstGeom prst="line">
              <a:avLst/>
            </a:prstGeom>
            <a:ln w="76200" cap="flat" cmpd="sng">
              <a:solidFill>
                <a:srgbClr val="B4B000"/>
              </a:solidFill>
              <a:prstDash val="solid"/>
              <a:headEnd type="none" w="med" len="med"/>
              <a:tailEnd type="none" w="med" len="med"/>
            </a:ln>
          </p:spPr>
        </p:sp>
        <p:sp>
          <p:nvSpPr>
            <p:cNvPr id="3100" name="Line 221"/>
            <p:cNvSpPr/>
            <p:nvPr/>
          </p:nvSpPr>
          <p:spPr>
            <a:xfrm>
              <a:off x="4277" y="3376"/>
              <a:ext cx="0" cy="58"/>
            </a:xfrm>
            <a:prstGeom prst="line">
              <a:avLst/>
            </a:prstGeom>
            <a:ln w="38100" cap="flat" cmpd="sng">
              <a:solidFill>
                <a:srgbClr val="FFFF00"/>
              </a:solidFill>
              <a:prstDash val="solid"/>
              <a:headEnd type="none" w="med" len="med"/>
              <a:tailEnd type="none" w="med" len="med"/>
            </a:ln>
          </p:spPr>
        </p:sp>
        <p:sp>
          <p:nvSpPr>
            <p:cNvPr id="3101" name="Line 222"/>
            <p:cNvSpPr/>
            <p:nvPr/>
          </p:nvSpPr>
          <p:spPr>
            <a:xfrm flipV="1">
              <a:off x="4313" y="3406"/>
              <a:ext cx="207" cy="60"/>
            </a:xfrm>
            <a:prstGeom prst="line">
              <a:avLst/>
            </a:prstGeom>
            <a:ln w="76200" cap="flat" cmpd="sng">
              <a:solidFill>
                <a:srgbClr val="B4B000"/>
              </a:solidFill>
              <a:prstDash val="solid"/>
              <a:headEnd type="none" w="med" len="med"/>
              <a:tailEnd type="none" w="med" len="med"/>
            </a:ln>
          </p:spPr>
        </p:sp>
        <p:sp>
          <p:nvSpPr>
            <p:cNvPr id="3102" name="Line 223"/>
            <p:cNvSpPr/>
            <p:nvPr/>
          </p:nvSpPr>
          <p:spPr>
            <a:xfrm>
              <a:off x="4313" y="3430"/>
              <a:ext cx="0" cy="59"/>
            </a:xfrm>
            <a:prstGeom prst="line">
              <a:avLst/>
            </a:prstGeom>
            <a:ln w="38100" cap="flat" cmpd="sng">
              <a:solidFill>
                <a:srgbClr val="FFFF00"/>
              </a:solidFill>
              <a:prstDash val="solid"/>
              <a:headEnd type="none" w="med" len="med"/>
              <a:tailEnd type="none" w="med" len="med"/>
            </a:ln>
          </p:spPr>
        </p:sp>
        <p:sp>
          <p:nvSpPr>
            <p:cNvPr id="3103" name="AutoShape 224"/>
            <p:cNvSpPr/>
            <p:nvPr/>
          </p:nvSpPr>
          <p:spPr>
            <a:xfrm rot="5400000" flipH="1" flipV="1">
              <a:off x="4422" y="2866"/>
              <a:ext cx="227" cy="76"/>
            </a:xfrm>
            <a:prstGeom prst="parallelogram">
              <a:avLst>
                <a:gd name="adj" fmla="val 115435"/>
              </a:avLst>
            </a:prstGeom>
            <a:gradFill rotWithShape="0">
              <a:gsLst>
                <a:gs pos="0">
                  <a:srgbClr val="00B4B4"/>
                </a:gs>
                <a:gs pos="50000">
                  <a:srgbClr val="00FFFF"/>
                </a:gs>
                <a:gs pos="100000">
                  <a:srgbClr val="00B4B4"/>
                </a:gs>
              </a:gsLst>
              <a:lin ang="2700000" scaled="1"/>
              <a:tileRect/>
            </a:gra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04" name="AutoShape 225"/>
            <p:cNvSpPr/>
            <p:nvPr/>
          </p:nvSpPr>
          <p:spPr>
            <a:xfrm rot="5400000" flipH="1" flipV="1">
              <a:off x="4419" y="3008"/>
              <a:ext cx="227" cy="76"/>
            </a:xfrm>
            <a:prstGeom prst="parallelogram">
              <a:avLst>
                <a:gd name="adj" fmla="val 115435"/>
              </a:avLst>
            </a:prstGeom>
            <a:gradFill rotWithShape="0">
              <a:gsLst>
                <a:gs pos="0">
                  <a:srgbClr val="00B4B4"/>
                </a:gs>
                <a:gs pos="50000">
                  <a:srgbClr val="00FFFF"/>
                </a:gs>
                <a:gs pos="100000">
                  <a:srgbClr val="00B4B4"/>
                </a:gs>
              </a:gsLst>
              <a:lin ang="2700000" scaled="1"/>
              <a:tileRect/>
            </a:gra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05" name="Freeform 226"/>
            <p:cNvSpPr/>
            <p:nvPr/>
          </p:nvSpPr>
          <p:spPr>
            <a:xfrm>
              <a:off x="4509" y="3076"/>
              <a:ext cx="38" cy="99"/>
            </a:xfrm>
            <a:custGeom>
              <a:avLst/>
              <a:gdLst/>
              <a:ahLst/>
              <a:cxnLst>
                <a:cxn ang="0">
                  <a:pos x="4" y="0"/>
                </a:cxn>
                <a:cxn ang="0">
                  <a:pos x="21" y="69"/>
                </a:cxn>
                <a:cxn ang="0">
                  <a:pos x="0" y="86"/>
                </a:cxn>
              </a:cxnLst>
              <a:rect l="0" t="0" r="0" b="0"/>
              <a:pathLst>
                <a:path w="68" h="114">
                  <a:moveTo>
                    <a:pt x="15" y="0"/>
                  </a:moveTo>
                  <a:lnTo>
                    <a:pt x="68" y="91"/>
                  </a:lnTo>
                  <a:lnTo>
                    <a:pt x="0" y="114"/>
                  </a:lnTo>
                </a:path>
              </a:pathLst>
            </a:custGeom>
            <a:noFill/>
            <a:ln w="28575" cap="flat" cmpd="sng">
              <a:solidFill>
                <a:schemeClr val="bg2">
                  <a:alpha val="100000"/>
                </a:schemeClr>
              </a:solidFill>
              <a:prstDash val="solid"/>
              <a:round/>
              <a:headEnd type="none" w="med" len="med"/>
              <a:tailEnd type="none" w="med" len="med"/>
            </a:ln>
          </p:spPr>
          <p:txBody>
            <a:bodyPr/>
            <a:lstStyle/>
            <a:p>
              <a:endParaRPr lang="zh-CN" altLang="en-US"/>
            </a:p>
          </p:txBody>
        </p:sp>
        <p:sp>
          <p:nvSpPr>
            <p:cNvPr id="3106" name="AutoShape 227"/>
            <p:cNvSpPr/>
            <p:nvPr/>
          </p:nvSpPr>
          <p:spPr>
            <a:xfrm rot="5400000" flipH="1" flipV="1">
              <a:off x="4412" y="3652"/>
              <a:ext cx="227" cy="76"/>
            </a:xfrm>
            <a:prstGeom prst="parallelogram">
              <a:avLst>
                <a:gd name="adj" fmla="val 115435"/>
              </a:avLst>
            </a:prstGeom>
            <a:gradFill rotWithShape="0">
              <a:gsLst>
                <a:gs pos="0">
                  <a:srgbClr val="00B4B4"/>
                </a:gs>
                <a:gs pos="50000">
                  <a:srgbClr val="00FFFF"/>
                </a:gs>
                <a:gs pos="100000">
                  <a:srgbClr val="00B4B4"/>
                </a:gs>
              </a:gsLst>
              <a:lin ang="2700000" scaled="1"/>
              <a:tileRect/>
            </a:gra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07" name="AutoShape 228"/>
            <p:cNvSpPr/>
            <p:nvPr/>
          </p:nvSpPr>
          <p:spPr>
            <a:xfrm rot="5400000" flipH="1" flipV="1">
              <a:off x="4410" y="3506"/>
              <a:ext cx="227" cy="76"/>
            </a:xfrm>
            <a:prstGeom prst="parallelogram">
              <a:avLst>
                <a:gd name="adj" fmla="val 115435"/>
              </a:avLst>
            </a:prstGeom>
            <a:gradFill rotWithShape="0">
              <a:gsLst>
                <a:gs pos="0">
                  <a:srgbClr val="00B4B4"/>
                </a:gs>
                <a:gs pos="50000">
                  <a:srgbClr val="00FFFF"/>
                </a:gs>
                <a:gs pos="100000">
                  <a:srgbClr val="00B4B4"/>
                </a:gs>
              </a:gsLst>
              <a:lin ang="2700000" scaled="1"/>
              <a:tileRect/>
            </a:gra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108" name="Line 229"/>
            <p:cNvSpPr/>
            <p:nvPr/>
          </p:nvSpPr>
          <p:spPr>
            <a:xfrm>
              <a:off x="4509" y="3433"/>
              <a:ext cx="31" cy="84"/>
            </a:xfrm>
            <a:prstGeom prst="line">
              <a:avLst/>
            </a:prstGeom>
            <a:ln w="28575" cap="flat" cmpd="sng">
              <a:solidFill>
                <a:schemeClr val="bg2"/>
              </a:solidFill>
              <a:prstDash val="solid"/>
              <a:headEnd type="none" w="med" len="med"/>
              <a:tailEnd type="none" w="med" len="med"/>
            </a:ln>
          </p:spPr>
        </p:sp>
      </p:grpSp>
      <p:sp>
        <p:nvSpPr>
          <p:cNvPr id="3082" name="Rectangle 230"/>
          <p:cNvSpPr/>
          <p:nvPr/>
        </p:nvSpPr>
        <p:spPr>
          <a:xfrm>
            <a:off x="0" y="6713538"/>
            <a:ext cx="9144000" cy="144462"/>
          </a:xfrm>
          <a:prstGeom prst="rect">
            <a:avLst/>
          </a:prstGeom>
          <a:gradFill rotWithShape="0">
            <a:gsLst>
              <a:gs pos="0">
                <a:srgbClr val="000038"/>
              </a:gs>
              <a:gs pos="100000">
                <a:srgbClr val="000018"/>
              </a:gs>
            </a:gsLst>
            <a:lin ang="0" scaled="1"/>
            <a:tileRect/>
          </a:gra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083" name="Rectangle 231"/>
          <p:cNvSpPr/>
          <p:nvPr/>
        </p:nvSpPr>
        <p:spPr>
          <a:xfrm>
            <a:off x="0" y="0"/>
            <a:ext cx="9144000" cy="144463"/>
          </a:xfrm>
          <a:prstGeom prst="rect">
            <a:avLst/>
          </a:prstGeom>
          <a:gradFill rotWithShape="0">
            <a:gsLst>
              <a:gs pos="0">
                <a:srgbClr val="000066"/>
              </a:gs>
              <a:gs pos="100000">
                <a:srgbClr val="000018"/>
              </a:gs>
            </a:gsLst>
            <a:lin ang="0" scaled="1"/>
            <a:tileRect/>
          </a:gra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2247" name="Group 199"/>
          <p:cNvGrpSpPr/>
          <p:nvPr/>
        </p:nvGrpSpPr>
        <p:grpSpPr>
          <a:xfrm>
            <a:off x="993775" y="1711325"/>
            <a:ext cx="6935788" cy="3136900"/>
            <a:chOff x="619" y="570"/>
            <a:chExt cx="4369" cy="1976"/>
          </a:xfrm>
        </p:grpSpPr>
        <p:sp>
          <p:nvSpPr>
            <p:cNvPr id="3085" name="WordArt 200"/>
            <p:cNvSpPr>
              <a:spLocks noTextEdit="1"/>
            </p:cNvSpPr>
            <p:nvPr/>
          </p:nvSpPr>
          <p:spPr>
            <a:xfrm rot="101329">
              <a:off x="867" y="570"/>
              <a:ext cx="4121" cy="1287"/>
            </a:xfrm>
            <a:prstGeom prst="rect">
              <a:avLst/>
            </a:prstGeom>
          </p:spPr>
          <p:txBody>
            <a:bodyPr wrap="none" fromWordArt="1">
              <a:prstTxWarp prst="textCascadeUp">
                <a:avLst>
                  <a:gd name="adj" fmla="val 93264"/>
                </a:avLst>
              </a:prstTxWarp>
              <a:normAutofit/>
              <a:scene3d>
                <a:camera prst="legacyPerspectiveFront">
                  <a:rot lat="20520000" lon="180000" rev="0"/>
                </a:camera>
                <a:lightRig rig="legacyHarsh3" dir="l"/>
              </a:scene3d>
              <a:sp3d extrusionH="887400" prstMaterial="legacyPlastic">
                <a:extrusionClr>
                  <a:srgbClr val="CC0000"/>
                </a:extrusionClr>
              </a:sp3d>
            </a:bodyPr>
            <a:lstStyle/>
            <a:p>
              <a:pPr algn="ctr"/>
              <a:r>
                <a:rPr lang="zh-CN" altLang="en-US" sz="3600" dirty="0">
                  <a:gradFill rotWithShape="1">
                    <a:gsLst>
                      <a:gs pos="0">
                        <a:srgbClr val="FFFF00"/>
                      </a:gs>
                      <a:gs pos="100000">
                        <a:srgbClr val="FF6600"/>
                      </a:gs>
                    </a:gsLst>
                    <a:lin ang="5280000" scaled="1"/>
                    <a:tileRect/>
                  </a:gradFill>
                  <a:latin typeface="方正姚体" panose="02010601030101010101" charset="-122"/>
                  <a:ea typeface="方正姚体" panose="02010601030101010101" charset="-122"/>
                </a:rPr>
                <a:t>真空中的磁场</a:t>
              </a:r>
            </a:p>
          </p:txBody>
        </p:sp>
        <p:sp>
          <p:nvSpPr>
            <p:cNvPr id="3086" name="WordArt 201"/>
            <p:cNvSpPr>
              <a:spLocks noTextEdit="1"/>
            </p:cNvSpPr>
            <p:nvPr/>
          </p:nvSpPr>
          <p:spPr>
            <a:xfrm>
              <a:off x="619" y="2005"/>
              <a:ext cx="4234" cy="541"/>
            </a:xfrm>
            <a:prstGeom prst="rect">
              <a:avLst/>
            </a:prstGeom>
          </p:spPr>
          <p:txBody>
            <a:bodyPr wrap="none" fromWordArt="1">
              <a:prstTxWarp prst="textPlain">
                <a:avLst>
                  <a:gd name="adj" fmla="val 50000"/>
                </a:avLst>
              </a:prstTxWarp>
              <a:normAutofit/>
            </a:bodyPr>
            <a:lstStyle/>
            <a:p>
              <a:pPr algn="ctr"/>
              <a:r>
                <a:rPr lang="zh-CN" altLang="en-US" sz="3600" dirty="0">
                  <a:ln w="3175" cap="flat" cmpd="sng">
                    <a:solidFill>
                      <a:schemeClr val="bg1"/>
                    </a:solidFill>
                    <a:prstDash val="solid"/>
                    <a:headEnd type="none" w="med" len="med"/>
                    <a:tailEnd type="none" w="med" len="med"/>
                  </a:ln>
                  <a:solidFill>
                    <a:schemeClr val="bg1"/>
                  </a:solidFill>
                  <a:effectLst>
                    <a:outerShdw dist="154502" dir="4832260" algn="ctr" rotWithShape="0">
                      <a:srgbClr val="009999"/>
                    </a:outerShdw>
                  </a:effectLst>
                  <a:latin typeface="Arial Black" panose="020B0A04020102020204" charset="0"/>
                  <a:ea typeface="Arial Black" panose="020B0A04020102020204" charset="0"/>
                </a:rPr>
                <a:t>magnetic field in vacuum</a:t>
              </a:r>
            </a:p>
          </p:txBody>
        </p:sp>
      </p:grpSp>
      <p:sp>
        <p:nvSpPr>
          <p:cNvPr id="119" name="Rectangle 271"/>
          <p:cNvSpPr/>
          <p:nvPr/>
        </p:nvSpPr>
        <p:spPr>
          <a:xfrm>
            <a:off x="0" y="0"/>
            <a:ext cx="9144000" cy="284420"/>
          </a:xfrm>
          <a:prstGeom prst="rect">
            <a:avLst/>
          </a:prstGeom>
          <a:pattFill prst="lgConfetti">
            <a:fgClr>
              <a:srgbClr val="FFCC99"/>
            </a:fgClr>
            <a:bgClr>
              <a:schemeClr val="bg1"/>
            </a:bgClr>
          </a:pattFill>
          <a:ln w="9525">
            <a:noFill/>
          </a:ln>
        </p:spPr>
        <p:txBody>
          <a:bodyPr wrap="none" anchor="ctr"/>
          <a:lstStyle/>
          <a:p>
            <a:endParaRPr lang="zh-CN" altLang="en-US" dirty="0">
              <a:latin typeface="+mn-lt"/>
              <a:ea typeface="+mn-ea"/>
            </a:endParaRPr>
          </a:p>
        </p:txBody>
      </p:sp>
      <p:sp>
        <p:nvSpPr>
          <p:cNvPr id="3076" name="AutoShape 31"/>
          <p:cNvSpPr/>
          <p:nvPr/>
        </p:nvSpPr>
        <p:spPr>
          <a:xfrm>
            <a:off x="1831975" y="782638"/>
            <a:ext cx="127000" cy="446087"/>
          </a:xfrm>
          <a:prstGeom prst="star4">
            <a:avLst>
              <a:gd name="adj" fmla="val 14333"/>
            </a:avLst>
          </a:prstGeom>
          <a:solidFill>
            <a:srgbClr val="0000FF">
              <a:alpha val="50195"/>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077" name="AutoShape 141"/>
          <p:cNvSpPr/>
          <p:nvPr/>
        </p:nvSpPr>
        <p:spPr>
          <a:xfrm>
            <a:off x="4238625" y="884238"/>
            <a:ext cx="128588" cy="371475"/>
          </a:xfrm>
          <a:prstGeom prst="star4">
            <a:avLst>
              <a:gd name="adj" fmla="val 14333"/>
            </a:avLst>
          </a:prstGeom>
          <a:solidFill>
            <a:srgbClr val="0000FF">
              <a:alpha val="50195"/>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15" name="Group 5"/>
          <p:cNvGrpSpPr>
            <a:grpSpLocks noChangeAspect="1"/>
          </p:cNvGrpSpPr>
          <p:nvPr/>
        </p:nvGrpSpPr>
        <p:grpSpPr bwMode="auto">
          <a:xfrm>
            <a:off x="84256" y="341568"/>
            <a:ext cx="700608" cy="732233"/>
            <a:chOff x="7463936" y="3565648"/>
            <a:chExt cx="2857500" cy="2989317"/>
          </a:xfrm>
        </p:grpSpPr>
        <p:pic>
          <p:nvPicPr>
            <p:cNvPr id="116"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3936" y="3697465"/>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3936" y="3565648"/>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8" name="文本框 117"/>
          <p:cNvSpPr txBox="1"/>
          <p:nvPr/>
        </p:nvSpPr>
        <p:spPr>
          <a:xfrm>
            <a:off x="769938" y="396097"/>
            <a:ext cx="3657280" cy="646113"/>
          </a:xfrm>
          <a:prstGeom prst="rect">
            <a:avLst/>
          </a:prstGeom>
          <a:noFill/>
        </p:spPr>
        <p:txBody>
          <a:bodyPr wrap="square">
            <a:spAutoFit/>
          </a:bodyPr>
          <a:lstStyle/>
          <a:p>
            <a:pPr>
              <a:defRPr/>
            </a:pPr>
            <a:r>
              <a:rPr lang="zh-CN" altLang="en-US" sz="3600" dirty="0">
                <a:solidFill>
                  <a:schemeClr val="bg1"/>
                </a:solidFill>
                <a:latin typeface="华文新魏" panose="02010800040101010101" pitchFamily="2" charset="-122"/>
                <a:ea typeface="华文新魏" panose="02010800040101010101" pitchFamily="2" charset="-122"/>
              </a:rPr>
              <a:t>大学物理</a:t>
            </a:r>
            <a:r>
              <a:rPr lang="en-US" altLang="zh-CN" sz="3600" dirty="0">
                <a:solidFill>
                  <a:schemeClr val="bg1"/>
                </a:solidFill>
                <a:latin typeface="+mn-lt"/>
                <a:ea typeface="华文新魏" panose="02010800040101010101" pitchFamily="2" charset="-122"/>
              </a:rPr>
              <a:t>MOOC</a:t>
            </a:r>
            <a:endParaRPr lang="zh-CN" altLang="en-US" sz="3600" dirty="0">
              <a:solidFill>
                <a:schemeClr val="bg1"/>
              </a:solidFill>
              <a:latin typeface="+mn-lt"/>
              <a:ea typeface="华文新魏" panose="02010800040101010101" pitchFamily="2" charset="-122"/>
            </a:endParaRPr>
          </a:p>
        </p:txBody>
      </p:sp>
      <p:sp>
        <p:nvSpPr>
          <p:cNvPr id="120" name="Rectangle 269"/>
          <p:cNvSpPr/>
          <p:nvPr/>
        </p:nvSpPr>
        <p:spPr>
          <a:xfrm>
            <a:off x="0" y="6522658"/>
            <a:ext cx="9144000" cy="335342"/>
          </a:xfrm>
          <a:prstGeom prst="rect">
            <a:avLst/>
          </a:prstGeom>
          <a:pattFill prst="lgConfetti">
            <a:fgClr>
              <a:srgbClr val="FFCC99"/>
            </a:fgClr>
            <a:bgClr>
              <a:schemeClr val="bg1"/>
            </a:bgClr>
          </a:pattFill>
          <a:ln w="9525">
            <a:noFill/>
          </a:ln>
        </p:spPr>
        <p:txBody>
          <a:bodyPr wrap="none" anchor="ctr"/>
          <a:lstStyle/>
          <a:p>
            <a:endParaRPr lang="zh-CN" altLang="en-US" dirty="0">
              <a:latin typeface="+mn-lt"/>
              <a:ea typeface="+mn-ea"/>
            </a:endParaRPr>
          </a:p>
        </p:txBody>
      </p:sp>
      <p:sp>
        <p:nvSpPr>
          <p:cNvPr id="5" name="五角星 4">
            <a:extLst>
              <a:ext uri="{FF2B5EF4-FFF2-40B4-BE49-F238E27FC236}">
                <a16:creationId xmlns:a16="http://schemas.microsoft.com/office/drawing/2014/main" id="{63475819-85A2-E0AF-9741-451B4FF20B18}"/>
              </a:ext>
            </a:extLst>
          </p:cNvPr>
          <p:cNvSpPr/>
          <p:nvPr/>
        </p:nvSpPr>
        <p:spPr bwMode="auto">
          <a:xfrm>
            <a:off x="8816181" y="6538906"/>
            <a:ext cx="321664" cy="315490"/>
          </a:xfrm>
          <a:prstGeom prst="star5">
            <a:avLst/>
          </a:prstGeom>
          <a:solidFill>
            <a:srgbClr val="FF0000"/>
          </a:solid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82157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2252"/>
                                        </p:tgtEl>
                                        <p:attrNameLst>
                                          <p:attrName>style.visibility</p:attrName>
                                        </p:attrNameLst>
                                      </p:cBhvr>
                                      <p:to>
                                        <p:strVal val="visible"/>
                                      </p:to>
                                    </p:set>
                                    <p:anim calcmode="lin" valueType="num">
                                      <p:cBhvr additive="base">
                                        <p:cTn id="7" dur="500" fill="hold"/>
                                        <p:tgtEl>
                                          <p:spTgt spid="2252"/>
                                        </p:tgtEl>
                                        <p:attrNameLst>
                                          <p:attrName>ppt_x</p:attrName>
                                        </p:attrNameLst>
                                      </p:cBhvr>
                                      <p:tavLst>
                                        <p:tav tm="0">
                                          <p:val>
                                            <p:strVal val="0-#ppt_w/2"/>
                                          </p:val>
                                        </p:tav>
                                        <p:tav tm="100000">
                                          <p:val>
                                            <p:strVal val="#ppt_x"/>
                                          </p:val>
                                        </p:tav>
                                      </p:tavLst>
                                    </p:anim>
                                    <p:anim calcmode="lin" valueType="num">
                                      <p:cBhvr additive="base">
                                        <p:cTn id="8" dur="500" fill="hold"/>
                                        <p:tgtEl>
                                          <p:spTgt spid="225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251"/>
                                        </p:tgtEl>
                                        <p:attrNameLst>
                                          <p:attrName>style.visibility</p:attrName>
                                        </p:attrNameLst>
                                      </p:cBhvr>
                                      <p:to>
                                        <p:strVal val="visible"/>
                                      </p:to>
                                    </p:set>
                                    <p:animEffect transition="in" filter="wipe(left)">
                                      <p:cBhvr>
                                        <p:cTn id="12" dur="500"/>
                                        <p:tgtEl>
                                          <p:spTgt spid="2251"/>
                                        </p:tgtEl>
                                      </p:cBhvr>
                                    </p:animEffect>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2250"/>
                                        </p:tgtEl>
                                        <p:attrNameLst>
                                          <p:attrName>style.visibility</p:attrName>
                                        </p:attrNameLst>
                                      </p:cBhvr>
                                      <p:to>
                                        <p:strVal val="visible"/>
                                      </p:to>
                                    </p:set>
                                    <p:animEffect transition="in" filter="wipe(right)">
                                      <p:cBhvr>
                                        <p:cTn id="16" dur="500"/>
                                        <p:tgtEl>
                                          <p:spTgt spid="2250"/>
                                        </p:tgtEl>
                                      </p:cBhvr>
                                    </p:animEffect>
                                  </p:childTnLst>
                                </p:cTn>
                              </p:par>
                            </p:childTnLst>
                          </p:cTn>
                        </p:par>
                        <p:par>
                          <p:cTn id="17" fill="hold">
                            <p:stCondLst>
                              <p:cond delay="1500"/>
                            </p:stCondLst>
                            <p:childTnLst>
                              <p:par>
                                <p:cTn id="18" presetID="23" presetClass="entr" presetSubtype="16" fill="hold" nodeType="afterEffect">
                                  <p:stCondLst>
                                    <p:cond delay="0"/>
                                  </p:stCondLst>
                                  <p:childTnLst>
                                    <p:set>
                                      <p:cBhvr>
                                        <p:cTn id="19" dur="1" fill="hold">
                                          <p:stCondLst>
                                            <p:cond delay="0"/>
                                          </p:stCondLst>
                                        </p:cTn>
                                        <p:tgtEl>
                                          <p:spTgt spid="2247"/>
                                        </p:tgtEl>
                                        <p:attrNameLst>
                                          <p:attrName>style.visibility</p:attrName>
                                        </p:attrNameLst>
                                      </p:cBhvr>
                                      <p:to>
                                        <p:strVal val="visible"/>
                                      </p:to>
                                    </p:set>
                                    <p:anim calcmode="lin" valueType="num">
                                      <p:cBhvr>
                                        <p:cTn id="20" dur="500" fill="hold"/>
                                        <p:tgtEl>
                                          <p:spTgt spid="2247"/>
                                        </p:tgtEl>
                                        <p:attrNameLst>
                                          <p:attrName>ppt_w</p:attrName>
                                        </p:attrNameLst>
                                      </p:cBhvr>
                                      <p:tavLst>
                                        <p:tav tm="0">
                                          <p:val>
                                            <p:fltVal val="0"/>
                                          </p:val>
                                        </p:tav>
                                        <p:tav tm="100000">
                                          <p:val>
                                            <p:strVal val="#ppt_w"/>
                                          </p:val>
                                        </p:tav>
                                      </p:tavLst>
                                    </p:anim>
                                    <p:anim calcmode="lin" valueType="num">
                                      <p:cBhvr>
                                        <p:cTn id="21" dur="500" fill="hold"/>
                                        <p:tgtEl>
                                          <p:spTgt spid="224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p:cNvSpPr>
          <p:nvPr>
            <p:ph type="title" idx="4294967295"/>
          </p:nvPr>
        </p:nvSpPr>
        <p:spPr>
          <a:xfrm>
            <a:off x="7294402" y="78020"/>
            <a:ext cx="1827212" cy="433388"/>
          </a:xfrm>
          <a:ln/>
        </p:spPr>
        <p:txBody>
          <a:bodyPr vert="horz" wrap="square" lIns="91440" tIns="45720" rIns="91440" bIns="45720" anchor="ctr"/>
          <a:lstStyle/>
          <a:p>
            <a:pPr eaLnBrk="1" hangingPunct="1"/>
            <a:r>
              <a:rPr lang="zh-CN" altLang="en-US" sz="1600" dirty="0">
                <a:solidFill>
                  <a:schemeClr val="bg1"/>
                </a:solidFill>
              </a:rPr>
              <a:t>稳恒电流</a:t>
            </a:r>
          </a:p>
        </p:txBody>
      </p:sp>
      <p:sp>
        <p:nvSpPr>
          <p:cNvPr id="10243" name="Rectangle 3" descr="大纸屑"/>
          <p:cNvSpPr/>
          <p:nvPr/>
        </p:nvSpPr>
        <p:spPr>
          <a:xfrm>
            <a:off x="0" y="6575425"/>
            <a:ext cx="9144000" cy="274638"/>
          </a:xfrm>
          <a:prstGeom prst="rect">
            <a:avLst/>
          </a:prstGeom>
          <a:pattFill prst="lgConfetti">
            <a:fgClr>
              <a:srgbClr val="FFCC99"/>
            </a:fgClr>
            <a:bgClr>
              <a:schemeClr val="bg1"/>
            </a:bgClr>
          </a:patt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0244" name="Rectangle 4" descr="大纸屑"/>
          <p:cNvSpPr/>
          <p:nvPr/>
        </p:nvSpPr>
        <p:spPr>
          <a:xfrm>
            <a:off x="0" y="0"/>
            <a:ext cx="9144000" cy="274638"/>
          </a:xfrm>
          <a:prstGeom prst="rect">
            <a:avLst/>
          </a:prstGeom>
          <a:pattFill prst="lgConfetti">
            <a:fgClr>
              <a:srgbClr val="FFCC99"/>
            </a:fgClr>
            <a:bgClr>
              <a:schemeClr val="bg1"/>
            </a:bgClr>
          </a:patt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0245" name="WordArt 5"/>
          <p:cNvSpPr>
            <a:spLocks noTextEdit="1"/>
          </p:cNvSpPr>
          <p:nvPr/>
        </p:nvSpPr>
        <p:spPr>
          <a:xfrm>
            <a:off x="1876425" y="527050"/>
            <a:ext cx="4845050" cy="417513"/>
          </a:xfrm>
          <a:prstGeom prst="rect">
            <a:avLst/>
          </a:prstGeom>
        </p:spPr>
        <p:txBody>
          <a:bodyPr wrap="none" fromWordArt="1">
            <a:prstTxWarp prst="textPlain">
              <a:avLst>
                <a:gd name="adj" fmla="val 50000"/>
              </a:avLst>
            </a:prstTxWarp>
            <a:normAutofit fontScale="70000" lnSpcReduction="20000"/>
          </a:bodyPr>
          <a:lstStyle/>
          <a:p>
            <a:pPr algn="ctr" eaLnBrk="0" hangingPunct="0"/>
            <a:r>
              <a:rPr lang="zh-CN" altLang="en-US" sz="3600">
                <a:ln w="9525" cap="flat" cmpd="sng">
                  <a:solidFill>
                    <a:srgbClr val="CC0000"/>
                  </a:solidFill>
                  <a:prstDash val="solid"/>
                  <a:headEnd type="none" w="med" len="med"/>
                  <a:tailEnd type="none" w="med" len="med"/>
                </a:ln>
                <a:solidFill>
                  <a:srgbClr val="CC0000"/>
                </a:solidFill>
                <a:latin typeface="华文中宋" panose="02010600040101010101" pitchFamily="2" charset="-122"/>
                <a:ea typeface="华文中宋" panose="02010600040101010101" pitchFamily="2" charset="-122"/>
              </a:rPr>
              <a:t>三、稳恒电流及电流稳恒条件</a:t>
            </a:r>
          </a:p>
        </p:txBody>
      </p:sp>
      <p:sp>
        <p:nvSpPr>
          <p:cNvPr id="10287" name="WordArt 43"/>
          <p:cNvSpPr>
            <a:spLocks noTextEdit="1"/>
          </p:cNvSpPr>
          <p:nvPr/>
        </p:nvSpPr>
        <p:spPr>
          <a:xfrm>
            <a:off x="515939" y="2717585"/>
            <a:ext cx="7951786" cy="403225"/>
          </a:xfrm>
          <a:prstGeom prst="rect">
            <a:avLst/>
          </a:prstGeom>
        </p:spPr>
        <p:txBody>
          <a:bodyPr wrap="none" fromWordArt="1">
            <a:prstTxWarp prst="textPlain">
              <a:avLst>
                <a:gd name="adj" fmla="val 50000"/>
              </a:avLst>
            </a:prstTxWarp>
            <a:normAutofit fontScale="70000" lnSpcReduction="20000"/>
          </a:bodyPr>
          <a:lstStyle/>
          <a:p>
            <a:pPr algn="ctr"/>
            <a:r>
              <a:rPr lang="zh-CN" altLang="en-US" sz="3600" dirty="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若导体中的电流是稳恒电流，则导体内各处的电荷分布不随时间变化，</a:t>
            </a:r>
          </a:p>
        </p:txBody>
      </p:sp>
      <p:sp>
        <p:nvSpPr>
          <p:cNvPr id="10288" name="WordArt 44"/>
          <p:cNvSpPr>
            <a:spLocks noTextEdit="1"/>
          </p:cNvSpPr>
          <p:nvPr/>
        </p:nvSpPr>
        <p:spPr>
          <a:xfrm>
            <a:off x="383059" y="3340101"/>
            <a:ext cx="4985867" cy="420688"/>
          </a:xfrm>
          <a:prstGeom prst="rect">
            <a:avLst/>
          </a:prstGeom>
        </p:spPr>
        <p:txBody>
          <a:bodyPr wrap="none" fromWordArt="1">
            <a:prstTxWarp prst="textPlain">
              <a:avLst>
                <a:gd name="adj" fmla="val 50000"/>
              </a:avLst>
            </a:prstTxWarp>
            <a:normAutofit fontScale="70000" lnSpcReduction="20000"/>
          </a:bodyPr>
          <a:lstStyle/>
          <a:p>
            <a:pPr algn="ctr"/>
            <a:r>
              <a:rPr lang="zh-CN" altLang="en-US" sz="3600" dirty="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任意封闭面内的总电量不随时间变化，即</a:t>
            </a:r>
          </a:p>
        </p:txBody>
      </p:sp>
      <p:sp>
        <p:nvSpPr>
          <p:cNvPr id="10290" name="WordArt 56"/>
          <p:cNvSpPr>
            <a:spLocks noTextEdit="1"/>
          </p:cNvSpPr>
          <p:nvPr/>
        </p:nvSpPr>
        <p:spPr>
          <a:xfrm>
            <a:off x="6721476" y="3343276"/>
            <a:ext cx="1746249" cy="404813"/>
          </a:xfrm>
          <a:prstGeom prst="rect">
            <a:avLst/>
          </a:prstGeom>
        </p:spPr>
        <p:txBody>
          <a:bodyPr wrap="none" fromWordArt="1">
            <a:prstTxWarp prst="textPlain">
              <a:avLst>
                <a:gd name="adj" fmla="val 50000"/>
              </a:avLst>
            </a:prstTxWarp>
            <a:normAutofit fontScale="70000" lnSpcReduction="20000"/>
          </a:bodyPr>
          <a:lstStyle/>
          <a:p>
            <a:pPr algn="ctr"/>
            <a:r>
              <a:rPr lang="zh-CN" altLang="en-US" sz="3600" dirty="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（达到动态平衡）</a:t>
            </a:r>
          </a:p>
        </p:txBody>
      </p:sp>
      <p:grpSp>
        <p:nvGrpSpPr>
          <p:cNvPr id="37953" name="Group 65"/>
          <p:cNvGrpSpPr/>
          <p:nvPr/>
        </p:nvGrpSpPr>
        <p:grpSpPr>
          <a:xfrm>
            <a:off x="496888" y="1223963"/>
            <a:ext cx="7970837" cy="1096962"/>
            <a:chOff x="313" y="771"/>
            <a:chExt cx="5021" cy="691"/>
          </a:xfrm>
        </p:grpSpPr>
        <p:sp>
          <p:nvSpPr>
            <p:cNvPr id="10277" name="WordArt 7"/>
            <p:cNvSpPr>
              <a:spLocks noTextEdit="1"/>
            </p:cNvSpPr>
            <p:nvPr/>
          </p:nvSpPr>
          <p:spPr>
            <a:xfrm>
              <a:off x="365" y="790"/>
              <a:ext cx="3512" cy="281"/>
            </a:xfrm>
            <a:prstGeom prst="rect">
              <a:avLst/>
            </a:prstGeom>
          </p:spPr>
          <p:txBody>
            <a:bodyPr wrap="none" fromWordArt="1">
              <a:prstTxWarp prst="textPlain">
                <a:avLst>
                  <a:gd name="adj" fmla="val 50000"/>
                </a:avLst>
              </a:prstTxWarp>
              <a:normAutofit/>
            </a:bodyPr>
            <a:lstStyle/>
            <a:p>
              <a:pPr algn="ctr"/>
              <a:r>
                <a:rPr lang="zh-CN" altLang="en-US" sz="2000" dirty="0">
                  <a:ln w="9525" cap="flat" cmpd="sng">
                    <a:solidFill>
                      <a:srgbClr val="000000"/>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电路中各点电流密度     的方向和大小都</a:t>
              </a:r>
            </a:p>
          </p:txBody>
        </p:sp>
        <p:grpSp>
          <p:nvGrpSpPr>
            <p:cNvPr id="10278" name="Group 9"/>
            <p:cNvGrpSpPr/>
            <p:nvPr/>
          </p:nvGrpSpPr>
          <p:grpSpPr>
            <a:xfrm>
              <a:off x="2224" y="817"/>
              <a:ext cx="221" cy="236"/>
              <a:chOff x="2288" y="3184"/>
              <a:chExt cx="221" cy="267"/>
            </a:xfrm>
          </p:grpSpPr>
          <p:sp>
            <p:nvSpPr>
              <p:cNvPr id="10285" name="WordArt 10"/>
              <p:cNvSpPr>
                <a:spLocks noTextEdit="1"/>
              </p:cNvSpPr>
              <p:nvPr/>
            </p:nvSpPr>
            <p:spPr>
              <a:xfrm>
                <a:off x="2288" y="3241"/>
                <a:ext cx="145" cy="210"/>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dirty="0">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j</a:t>
                </a:r>
              </a:p>
            </p:txBody>
          </p:sp>
          <p:sp>
            <p:nvSpPr>
              <p:cNvPr id="10286" name="Line 11"/>
              <p:cNvSpPr/>
              <p:nvPr/>
            </p:nvSpPr>
            <p:spPr>
              <a:xfrm>
                <a:off x="2304" y="3184"/>
                <a:ext cx="205" cy="2"/>
              </a:xfrm>
              <a:prstGeom prst="line">
                <a:avLst/>
              </a:prstGeom>
              <a:ln w="28575" cap="flat" cmpd="sng">
                <a:solidFill>
                  <a:srgbClr val="CC0000"/>
                </a:solidFill>
                <a:prstDash val="solid"/>
                <a:headEnd type="none" w="med" len="med"/>
                <a:tailEnd type="triangle" w="med" len="med"/>
              </a:ln>
            </p:spPr>
          </p:sp>
        </p:grpSp>
        <p:grpSp>
          <p:nvGrpSpPr>
            <p:cNvPr id="10279" name="Group 12"/>
            <p:cNvGrpSpPr/>
            <p:nvPr/>
          </p:nvGrpSpPr>
          <p:grpSpPr>
            <a:xfrm>
              <a:off x="3911" y="771"/>
              <a:ext cx="1423" cy="307"/>
              <a:chOff x="706" y="1750"/>
              <a:chExt cx="1392" cy="304"/>
            </a:xfrm>
          </p:grpSpPr>
          <p:sp>
            <p:nvSpPr>
              <p:cNvPr id="10283" name="Rectangle 13"/>
              <p:cNvSpPr/>
              <p:nvPr/>
            </p:nvSpPr>
            <p:spPr>
              <a:xfrm>
                <a:off x="706" y="1750"/>
                <a:ext cx="1392" cy="304"/>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0284" name="WordArt 14"/>
              <p:cNvSpPr>
                <a:spLocks noTextEdit="1"/>
              </p:cNvSpPr>
              <p:nvPr/>
            </p:nvSpPr>
            <p:spPr>
              <a:xfrm>
                <a:off x="749" y="1758"/>
                <a:ext cx="1252" cy="274"/>
              </a:xfrm>
              <a:prstGeom prst="rect">
                <a:avLst/>
              </a:prstGeom>
            </p:spPr>
            <p:txBody>
              <a:bodyPr wrap="none" fromWordArt="1">
                <a:prstTxWarp prst="textPlain">
                  <a:avLst>
                    <a:gd name="adj" fmla="val 50000"/>
                  </a:avLst>
                </a:prstTxWarp>
                <a:normAutofit/>
              </a:bodyPr>
              <a:lstStyle/>
              <a:p>
                <a:pPr algn="ctr"/>
                <a:r>
                  <a:rPr lang="zh-CN" altLang="en-US" sz="2000" dirty="0">
                    <a:ln w="9525" cap="flat" cmpd="sng">
                      <a:solidFill>
                        <a:srgbClr val="CC0000"/>
                      </a:solidFill>
                      <a:prstDash val="solid"/>
                      <a:headEnd type="none" w="med" len="med"/>
                      <a:tailEnd type="none" w="med" len="med"/>
                    </a:ln>
                    <a:solidFill>
                      <a:srgbClr val="CC0000"/>
                    </a:solidFill>
                    <a:latin typeface="华文中宋" panose="02010600040101010101" pitchFamily="2" charset="-122"/>
                    <a:ea typeface="华文中宋" panose="02010600040101010101" pitchFamily="2" charset="-122"/>
                  </a:rPr>
                  <a:t>不随时间变化</a:t>
                </a:r>
              </a:p>
            </p:txBody>
          </p:sp>
        </p:grpSp>
        <p:sp>
          <p:nvSpPr>
            <p:cNvPr id="10280" name="WordArt 8"/>
            <p:cNvSpPr>
              <a:spLocks noTextEdit="1"/>
            </p:cNvSpPr>
            <p:nvPr/>
          </p:nvSpPr>
          <p:spPr>
            <a:xfrm>
              <a:off x="313" y="1182"/>
              <a:ext cx="3564" cy="280"/>
            </a:xfrm>
            <a:prstGeom prst="rect">
              <a:avLst/>
            </a:prstGeom>
          </p:spPr>
          <p:txBody>
            <a:bodyPr wrap="none" fromWordArt="1">
              <a:prstTxWarp prst="textPlain">
                <a:avLst>
                  <a:gd name="adj" fmla="val 50000"/>
                </a:avLst>
              </a:prstTxWarp>
              <a:normAutofit/>
            </a:bodyPr>
            <a:lstStyle/>
            <a:p>
              <a:pPr algn="ctr"/>
              <a:r>
                <a:rPr lang="zh-CN" altLang="en-US" sz="2000" dirty="0">
                  <a:ln w="9525" cap="flat" cmpd="sng">
                    <a:solidFill>
                      <a:srgbClr val="000000"/>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的电流，称为            （又称恒定电流）</a:t>
              </a:r>
            </a:p>
          </p:txBody>
        </p:sp>
        <p:sp>
          <p:nvSpPr>
            <p:cNvPr id="10281" name="WordArt 57"/>
            <p:cNvSpPr>
              <a:spLocks noTextEdit="1"/>
            </p:cNvSpPr>
            <p:nvPr/>
          </p:nvSpPr>
          <p:spPr>
            <a:xfrm>
              <a:off x="4040" y="1202"/>
              <a:ext cx="1294" cy="232"/>
            </a:xfrm>
            <a:prstGeom prst="rect">
              <a:avLst/>
            </a:prstGeom>
          </p:spPr>
          <p:txBody>
            <a:bodyPr wrap="none" fromWordArt="1">
              <a:prstTxWarp prst="textPlain">
                <a:avLst>
                  <a:gd name="adj" fmla="val 50000"/>
                </a:avLst>
              </a:prstTxWarp>
              <a:normAutofit lnSpcReduction="10000"/>
            </a:bodyPr>
            <a:lstStyle/>
            <a:p>
              <a:pPr algn="ctr"/>
              <a:r>
                <a:rPr lang="zh-CN" altLang="en-US" sz="2000" dirty="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例如：直流电</a:t>
              </a:r>
            </a:p>
          </p:txBody>
        </p:sp>
        <p:sp>
          <p:nvSpPr>
            <p:cNvPr id="10282" name="WordArt 59"/>
            <p:cNvSpPr>
              <a:spLocks noTextEdit="1"/>
            </p:cNvSpPr>
            <p:nvPr/>
          </p:nvSpPr>
          <p:spPr>
            <a:xfrm>
              <a:off x="1624" y="1181"/>
              <a:ext cx="736" cy="280"/>
            </a:xfrm>
            <a:prstGeom prst="rect">
              <a:avLst/>
            </a:prstGeom>
          </p:spPr>
          <p:txBody>
            <a:bodyPr wrap="none" fromWordArt="1">
              <a:prstTxWarp prst="textPlain">
                <a:avLst>
                  <a:gd name="adj" fmla="val 50000"/>
                </a:avLst>
              </a:prstTxWarp>
              <a:normAutofit/>
            </a:bodyPr>
            <a:lstStyle/>
            <a:p>
              <a:pPr algn="ctr"/>
              <a:r>
                <a:rPr lang="zh-CN" altLang="en-US" sz="2000" b="1" dirty="0">
                  <a:ln w="9525" cap="flat" cmpd="sng">
                    <a:solidFill>
                      <a:srgbClr val="C80000"/>
                    </a:solidFill>
                    <a:prstDash val="solid"/>
                    <a:headEnd type="none" w="med" len="med"/>
                    <a:tailEnd type="none" w="med" len="med"/>
                  </a:ln>
                  <a:solidFill>
                    <a:srgbClr val="C80000"/>
                  </a:solidFill>
                  <a:latin typeface="华文中宋" panose="02010600040101010101" pitchFamily="2" charset="-122"/>
                  <a:ea typeface="华文中宋" panose="02010600040101010101" pitchFamily="2" charset="-122"/>
                </a:rPr>
                <a:t>稳恒电流</a:t>
              </a:r>
            </a:p>
          </p:txBody>
        </p:sp>
      </p:grpSp>
      <p:sp>
        <p:nvSpPr>
          <p:cNvPr id="10252" name="WordArt 40"/>
          <p:cNvSpPr>
            <a:spLocks noTextEdit="1"/>
          </p:cNvSpPr>
          <p:nvPr/>
        </p:nvSpPr>
        <p:spPr>
          <a:xfrm>
            <a:off x="515938" y="4090557"/>
            <a:ext cx="8094663" cy="481013"/>
          </a:xfrm>
          <a:prstGeom prst="rect">
            <a:avLst/>
          </a:prstGeom>
        </p:spPr>
        <p:txBody>
          <a:bodyPr wrap="none" fromWordArt="1">
            <a:prstTxWarp prst="textPlain">
              <a:avLst>
                <a:gd name="adj" fmla="val 50000"/>
              </a:avLst>
            </a:prstTxWarp>
            <a:normAutofit fontScale="85000" lnSpcReduction="20000"/>
          </a:bodyPr>
          <a:lstStyle/>
          <a:p>
            <a:pPr algn="ctr"/>
            <a:r>
              <a:rPr lang="zh-CN" altLang="en-US" sz="3600" dirty="0">
                <a:ln w="9525" cap="flat" cmpd="sng">
                  <a:solidFill>
                    <a:srgbClr val="CC0000"/>
                  </a:solidFill>
                  <a:prstDash val="solid"/>
                  <a:headEnd type="none" w="med" len="med"/>
                  <a:tailEnd type="none" w="med" len="med"/>
                </a:ln>
                <a:solidFill>
                  <a:srgbClr val="CC0000"/>
                </a:solidFill>
                <a:latin typeface="华文中宋" panose="02010600040101010101" pitchFamily="2" charset="-122"/>
                <a:ea typeface="华文中宋" panose="02010600040101010101" pitchFamily="2" charset="-122"/>
              </a:rPr>
              <a:t>即任意时刻，流进任意封闭面的电量，与流出该封闭面的电量相等</a:t>
            </a:r>
          </a:p>
        </p:txBody>
      </p:sp>
      <p:sp>
        <p:nvSpPr>
          <p:cNvPr id="10253" name="WordArt 41"/>
          <p:cNvSpPr>
            <a:spLocks noTextEdit="1"/>
          </p:cNvSpPr>
          <p:nvPr/>
        </p:nvSpPr>
        <p:spPr>
          <a:xfrm>
            <a:off x="2843213" y="5905501"/>
            <a:ext cx="3392488" cy="385763"/>
          </a:xfrm>
          <a:prstGeom prst="rect">
            <a:avLst/>
          </a:prstGeom>
        </p:spPr>
        <p:txBody>
          <a:bodyPr wrap="none" fromWordArt="1">
            <a:prstTxWarp prst="textPlain">
              <a:avLst>
                <a:gd name="adj" fmla="val 50000"/>
              </a:avLst>
            </a:prstTxWarp>
            <a:normAutofit fontScale="62500" lnSpcReduction="20000"/>
          </a:bodyPr>
          <a:lstStyle/>
          <a:p>
            <a:pPr algn="ctr"/>
            <a:r>
              <a:rPr lang="zh-CN" altLang="en-US" sz="3600" dirty="0">
                <a:ln w="9525" cap="flat" cmpd="sng">
                  <a:solidFill>
                    <a:srgbClr val="CC0000"/>
                  </a:solidFill>
                  <a:prstDash val="solid"/>
                  <a:headEnd type="none" w="med" len="med"/>
                  <a:tailEnd type="none" w="med" len="med"/>
                </a:ln>
                <a:solidFill>
                  <a:srgbClr val="CC0000"/>
                </a:solidFill>
                <a:latin typeface="华文中宋" panose="02010600040101010101" pitchFamily="2" charset="-122"/>
                <a:ea typeface="华文中宋" panose="02010600040101010101" pitchFamily="2" charset="-122"/>
              </a:rPr>
              <a:t>这是电流稳恒的条件</a:t>
            </a:r>
          </a:p>
        </p:txBody>
      </p:sp>
      <p:graphicFrame>
        <p:nvGraphicFramePr>
          <p:cNvPr id="2" name="对象 1"/>
          <p:cNvGraphicFramePr>
            <a:graphicFrameLocks noChangeAspect="1"/>
          </p:cNvGraphicFramePr>
          <p:nvPr/>
        </p:nvGraphicFramePr>
        <p:xfrm>
          <a:off x="5521541" y="3170238"/>
          <a:ext cx="1016000" cy="736600"/>
        </p:xfrm>
        <a:graphic>
          <a:graphicData uri="http://schemas.openxmlformats.org/presentationml/2006/ole">
            <mc:AlternateContent xmlns:mc="http://schemas.openxmlformats.org/markup-compatibility/2006">
              <mc:Choice xmlns:v="urn:schemas-microsoft-com:vml" Requires="v">
                <p:oleObj name="Equation" r:id="rId3" imgW="1015920" imgH="736560" progId="Equation.DSMT4">
                  <p:embed/>
                </p:oleObj>
              </mc:Choice>
              <mc:Fallback>
                <p:oleObj name="Equation" r:id="rId3" imgW="1015920" imgH="736560" progId="Equation.DSMT4">
                  <p:embed/>
                  <p:pic>
                    <p:nvPicPr>
                      <p:cNvPr id="2" name="对象 1"/>
                      <p:cNvPicPr/>
                      <p:nvPr/>
                    </p:nvPicPr>
                    <p:blipFill>
                      <a:blip r:embed="rId4"/>
                      <a:stretch>
                        <a:fillRect/>
                      </a:stretch>
                    </p:blipFill>
                    <p:spPr>
                      <a:xfrm>
                        <a:off x="5521541" y="3170238"/>
                        <a:ext cx="1016000" cy="736600"/>
                      </a:xfrm>
                      <a:prstGeom prst="rect">
                        <a:avLst/>
                      </a:prstGeom>
                    </p:spPr>
                  </p:pic>
                </p:oleObj>
              </mc:Fallback>
            </mc:AlternateContent>
          </a:graphicData>
        </a:graphic>
      </p:graphicFrame>
      <p:grpSp>
        <p:nvGrpSpPr>
          <p:cNvPr id="62" name="组合 61"/>
          <p:cNvGrpSpPr/>
          <p:nvPr/>
        </p:nvGrpSpPr>
        <p:grpSpPr>
          <a:xfrm>
            <a:off x="3367088" y="4756968"/>
            <a:ext cx="2443973" cy="903372"/>
            <a:chOff x="5062763" y="3928214"/>
            <a:chExt cx="2443973" cy="903372"/>
          </a:xfrm>
        </p:grpSpPr>
        <p:sp>
          <p:nvSpPr>
            <p:cNvPr id="63" name="Rectangle 253"/>
            <p:cNvSpPr/>
            <p:nvPr/>
          </p:nvSpPr>
          <p:spPr>
            <a:xfrm>
              <a:off x="5062763" y="3928214"/>
              <a:ext cx="2443973" cy="903372"/>
            </a:xfrm>
            <a:prstGeom prst="rect">
              <a:avLst/>
            </a:prstGeom>
            <a:solidFill>
              <a:srgbClr val="FFFFFF">
                <a:alpha val="0"/>
              </a:srgbClr>
            </a:solidFill>
            <a:ln w="38100" cap="flat" cmpd="sng">
              <a:solidFill>
                <a:srgbClr val="FF99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64" name="组合 63"/>
            <p:cNvGrpSpPr/>
            <p:nvPr/>
          </p:nvGrpSpPr>
          <p:grpSpPr>
            <a:xfrm>
              <a:off x="5349529" y="4099100"/>
              <a:ext cx="1905000" cy="622300"/>
              <a:chOff x="6545463" y="2130548"/>
              <a:chExt cx="1905000" cy="622300"/>
            </a:xfrm>
          </p:grpSpPr>
          <p:graphicFrame>
            <p:nvGraphicFramePr>
              <p:cNvPr id="65" name="对象 64"/>
              <p:cNvGraphicFramePr>
                <a:graphicFrameLocks noChangeAspect="1"/>
              </p:cNvGraphicFramePr>
              <p:nvPr/>
            </p:nvGraphicFramePr>
            <p:xfrm>
              <a:off x="6545463" y="2130548"/>
              <a:ext cx="1905000" cy="622300"/>
            </p:xfrm>
            <a:graphic>
              <a:graphicData uri="http://schemas.openxmlformats.org/presentationml/2006/ole">
                <mc:AlternateContent xmlns:mc="http://schemas.openxmlformats.org/markup-compatibility/2006">
                  <mc:Choice xmlns:v="urn:schemas-microsoft-com:vml" Requires="v">
                    <p:oleObj name="Equation" r:id="rId5" imgW="1904760" imgH="622080" progId="Equation.DSMT4">
                      <p:embed/>
                    </p:oleObj>
                  </mc:Choice>
                  <mc:Fallback>
                    <p:oleObj name="Equation" r:id="rId5" imgW="1904760" imgH="622080" progId="Equation.DSMT4">
                      <p:embed/>
                      <p:pic>
                        <p:nvPicPr>
                          <p:cNvPr id="65" name="对象 64"/>
                          <p:cNvPicPr/>
                          <p:nvPr/>
                        </p:nvPicPr>
                        <p:blipFill>
                          <a:blip r:embed="rId6"/>
                          <a:stretch>
                            <a:fillRect/>
                          </a:stretch>
                        </p:blipFill>
                        <p:spPr>
                          <a:xfrm>
                            <a:off x="6545463" y="2130548"/>
                            <a:ext cx="1905000" cy="622300"/>
                          </a:xfrm>
                          <a:prstGeom prst="rect">
                            <a:avLst/>
                          </a:prstGeom>
                        </p:spPr>
                      </p:pic>
                    </p:oleObj>
                  </mc:Fallback>
                </mc:AlternateContent>
              </a:graphicData>
            </a:graphic>
          </p:graphicFrame>
          <p:grpSp>
            <p:nvGrpSpPr>
              <p:cNvPr id="66" name="组合 65"/>
              <p:cNvGrpSpPr/>
              <p:nvPr/>
            </p:nvGrpSpPr>
            <p:grpSpPr>
              <a:xfrm>
                <a:off x="7147478" y="2215093"/>
                <a:ext cx="750060" cy="0"/>
                <a:chOff x="6467856" y="1251262"/>
                <a:chExt cx="750060" cy="0"/>
              </a:xfrm>
            </p:grpSpPr>
            <p:sp>
              <p:nvSpPr>
                <p:cNvPr id="67" name="Line 421"/>
                <p:cNvSpPr/>
                <p:nvPr/>
              </p:nvSpPr>
              <p:spPr>
                <a:xfrm>
                  <a:off x="6467856" y="1251262"/>
                  <a:ext cx="228412" cy="0"/>
                </a:xfrm>
                <a:prstGeom prst="line">
                  <a:avLst/>
                </a:prstGeom>
                <a:ln w="28575" cap="flat" cmpd="sng">
                  <a:solidFill>
                    <a:srgbClr val="FF0000"/>
                  </a:solidFill>
                  <a:prstDash val="solid"/>
                  <a:headEnd type="none" w="med" len="med"/>
                  <a:tailEnd type="triangle" w="med" len="med"/>
                </a:ln>
              </p:spPr>
            </p:sp>
            <p:sp>
              <p:nvSpPr>
                <p:cNvPr id="68" name="Line 421"/>
                <p:cNvSpPr/>
                <p:nvPr/>
              </p:nvSpPr>
              <p:spPr>
                <a:xfrm>
                  <a:off x="6989504" y="1251262"/>
                  <a:ext cx="228412" cy="0"/>
                </a:xfrm>
                <a:prstGeom prst="line">
                  <a:avLst/>
                </a:prstGeom>
                <a:ln w="28575" cap="flat" cmpd="sng">
                  <a:solidFill>
                    <a:schemeClr val="tx1"/>
                  </a:solidFill>
                  <a:prstDash val="solid"/>
                  <a:headEnd type="none" w="med" len="med"/>
                  <a:tailEnd type="triangle" w="med" len="med"/>
                </a:ln>
              </p:spPr>
            </p:sp>
          </p:grpSp>
        </p:grpSp>
      </p:grpSp>
    </p:spTree>
    <p:extLst>
      <p:ext uri="{BB962C8B-B14F-4D97-AF65-F5344CB8AC3E}">
        <p14:creationId xmlns:p14="http://schemas.microsoft.com/office/powerpoint/2010/main" val="103360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5"/>
                                        </p:tgtEl>
                                        <p:attrNameLst>
                                          <p:attrName>style.visibility</p:attrName>
                                        </p:attrNameLst>
                                      </p:cBhvr>
                                      <p:to>
                                        <p:strVal val="visible"/>
                                      </p:to>
                                    </p:set>
                                    <p:animEffect transition="in" filter="wipe(left)">
                                      <p:cBhvr>
                                        <p:cTn id="7" dur="500"/>
                                        <p:tgtEl>
                                          <p:spTgt spid="1024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7953"/>
                                        </p:tgtEl>
                                        <p:attrNameLst>
                                          <p:attrName>style.visibility</p:attrName>
                                        </p:attrNameLst>
                                      </p:cBhvr>
                                      <p:to>
                                        <p:strVal val="visible"/>
                                      </p:to>
                                    </p:set>
                                    <p:animEffect transition="in" filter="wipe(up)">
                                      <p:cBhvr>
                                        <p:cTn id="11" dur="500"/>
                                        <p:tgtEl>
                                          <p:spTgt spid="3795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287"/>
                                        </p:tgtEl>
                                        <p:attrNameLst>
                                          <p:attrName>style.visibility</p:attrName>
                                        </p:attrNameLst>
                                      </p:cBhvr>
                                      <p:to>
                                        <p:strVal val="visible"/>
                                      </p:to>
                                    </p:set>
                                    <p:animEffect transition="in" filter="wipe(left)">
                                      <p:cBhvr>
                                        <p:cTn id="16" dur="1000"/>
                                        <p:tgtEl>
                                          <p:spTgt spid="10287"/>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0288"/>
                                        </p:tgtEl>
                                        <p:attrNameLst>
                                          <p:attrName>style.visibility</p:attrName>
                                        </p:attrNameLst>
                                      </p:cBhvr>
                                      <p:to>
                                        <p:strVal val="visible"/>
                                      </p:to>
                                    </p:set>
                                    <p:animEffect transition="in" filter="wipe(left)">
                                      <p:cBhvr>
                                        <p:cTn id="20" dur="1000"/>
                                        <p:tgtEl>
                                          <p:spTgt spid="10288"/>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1000"/>
                                        <p:tgtEl>
                                          <p:spTgt spid="2"/>
                                        </p:tgtEl>
                                      </p:cBhvr>
                                    </p:animEffect>
                                  </p:childTnLst>
                                </p:cTn>
                              </p:par>
                            </p:childTnLst>
                          </p:cTn>
                        </p:par>
                        <p:par>
                          <p:cTn id="25" fill="hold">
                            <p:stCondLst>
                              <p:cond delay="3000"/>
                            </p:stCondLst>
                            <p:childTnLst>
                              <p:par>
                                <p:cTn id="26" presetID="22" presetClass="entr" presetSubtype="8" fill="hold" grpId="0" nodeType="afterEffect">
                                  <p:stCondLst>
                                    <p:cond delay="0"/>
                                  </p:stCondLst>
                                  <p:childTnLst>
                                    <p:set>
                                      <p:cBhvr>
                                        <p:cTn id="27" dur="1" fill="hold">
                                          <p:stCondLst>
                                            <p:cond delay="0"/>
                                          </p:stCondLst>
                                        </p:cTn>
                                        <p:tgtEl>
                                          <p:spTgt spid="10290"/>
                                        </p:tgtEl>
                                        <p:attrNameLst>
                                          <p:attrName>style.visibility</p:attrName>
                                        </p:attrNameLst>
                                      </p:cBhvr>
                                      <p:to>
                                        <p:strVal val="visible"/>
                                      </p:to>
                                    </p:set>
                                    <p:animEffect transition="in" filter="wipe(left)">
                                      <p:cBhvr>
                                        <p:cTn id="28" dur="1000"/>
                                        <p:tgtEl>
                                          <p:spTgt spid="1029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0252"/>
                                        </p:tgtEl>
                                        <p:attrNameLst>
                                          <p:attrName>style.visibility</p:attrName>
                                        </p:attrNameLst>
                                      </p:cBhvr>
                                      <p:to>
                                        <p:strVal val="visible"/>
                                      </p:to>
                                    </p:set>
                                    <p:animEffect transition="in" filter="wipe(left)">
                                      <p:cBhvr>
                                        <p:cTn id="33" dur="1000"/>
                                        <p:tgtEl>
                                          <p:spTgt spid="10252"/>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left)">
                                      <p:cBhvr>
                                        <p:cTn id="37" dur="1000"/>
                                        <p:tgtEl>
                                          <p:spTgt spid="62"/>
                                        </p:tgtEl>
                                      </p:cBhvr>
                                    </p:animEffect>
                                  </p:childTnLst>
                                </p:cTn>
                              </p:par>
                            </p:childTnLst>
                          </p:cTn>
                        </p:par>
                        <p:par>
                          <p:cTn id="38" fill="hold">
                            <p:stCondLst>
                              <p:cond delay="2000"/>
                            </p:stCondLst>
                            <p:childTnLst>
                              <p:par>
                                <p:cTn id="39" presetID="22" presetClass="entr" presetSubtype="8" fill="hold" grpId="0" nodeType="afterEffect">
                                  <p:stCondLst>
                                    <p:cond delay="0"/>
                                  </p:stCondLst>
                                  <p:childTnLst>
                                    <p:set>
                                      <p:cBhvr>
                                        <p:cTn id="40" dur="1" fill="hold">
                                          <p:stCondLst>
                                            <p:cond delay="0"/>
                                          </p:stCondLst>
                                        </p:cTn>
                                        <p:tgtEl>
                                          <p:spTgt spid="10253"/>
                                        </p:tgtEl>
                                        <p:attrNameLst>
                                          <p:attrName>style.visibility</p:attrName>
                                        </p:attrNameLst>
                                      </p:cBhvr>
                                      <p:to>
                                        <p:strVal val="visible"/>
                                      </p:to>
                                    </p:set>
                                    <p:animEffect transition="in" filter="wipe(left)">
                                      <p:cBhvr>
                                        <p:cTn id="41" dur="1000"/>
                                        <p:tgtEl>
                                          <p:spTgt spid="10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7" grpId="0"/>
      <p:bldP spid="10288" grpId="0"/>
      <p:bldP spid="10290" grpId="0"/>
      <p:bldP spid="10252" grpId="0"/>
      <p:bldP spid="1025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p:cNvSpPr>
          <p:nvPr>
            <p:ph type="title" idx="4294967295"/>
          </p:nvPr>
        </p:nvSpPr>
        <p:spPr>
          <a:xfrm>
            <a:off x="6807200" y="0"/>
            <a:ext cx="2336800" cy="206375"/>
          </a:xfrm>
          <a:ln/>
        </p:spPr>
        <p:txBody>
          <a:bodyPr vert="horz" wrap="square" lIns="91440" tIns="45720" rIns="91440" bIns="45720" anchor="ctr"/>
          <a:lstStyle/>
          <a:p>
            <a:pPr eaLnBrk="1" hangingPunct="1"/>
            <a:r>
              <a:rPr lang="zh-CN" altLang="en-US" sz="800" dirty="0">
                <a:solidFill>
                  <a:schemeClr val="bg1"/>
                </a:solidFill>
              </a:rPr>
              <a:t>微分式欧姆定律</a:t>
            </a:r>
          </a:p>
        </p:txBody>
      </p:sp>
      <p:sp>
        <p:nvSpPr>
          <p:cNvPr id="11267" name="Rectangle 3" descr="大纸屑"/>
          <p:cNvSpPr/>
          <p:nvPr/>
        </p:nvSpPr>
        <p:spPr>
          <a:xfrm>
            <a:off x="0" y="0"/>
            <a:ext cx="9144000" cy="206375"/>
          </a:xfrm>
          <a:prstGeom prst="rect">
            <a:avLst/>
          </a:prstGeom>
          <a:pattFill prst="lgConfetti">
            <a:fgClr>
              <a:srgbClr val="FFCC99"/>
            </a:fgClr>
            <a:bgClr>
              <a:schemeClr val="bg1"/>
            </a:bgClr>
          </a:patt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1268" name="WordArt 7"/>
          <p:cNvSpPr>
            <a:spLocks noTextEdit="1"/>
          </p:cNvSpPr>
          <p:nvPr/>
        </p:nvSpPr>
        <p:spPr>
          <a:xfrm>
            <a:off x="2943225" y="320675"/>
            <a:ext cx="3433763" cy="477838"/>
          </a:xfrm>
          <a:prstGeom prst="rect">
            <a:avLst/>
          </a:prstGeom>
        </p:spPr>
        <p:txBody>
          <a:bodyPr wrap="none" fromWordArt="1">
            <a:prstTxWarp prst="textPlain">
              <a:avLst>
                <a:gd name="adj" fmla="val 50000"/>
              </a:avLst>
            </a:prstTxWarp>
            <a:normAutofit fontScale="85000" lnSpcReduction="20000"/>
          </a:bodyPr>
          <a:lstStyle/>
          <a:p>
            <a:pPr algn="ctr" eaLnBrk="0" hangingPunct="0"/>
            <a:r>
              <a:rPr lang="zh-CN" altLang="en-US" sz="3600">
                <a:ln w="9525" cap="flat" cmpd="sng">
                  <a:solidFill>
                    <a:srgbClr val="CC0000"/>
                  </a:solidFill>
                  <a:prstDash val="solid"/>
                  <a:headEnd type="none" w="med" len="med"/>
                  <a:tailEnd type="none" w="med" len="med"/>
                </a:ln>
                <a:solidFill>
                  <a:srgbClr val="CC0000"/>
                </a:solidFill>
                <a:latin typeface="华文中宋" panose="02010600040101010101" pitchFamily="2" charset="-122"/>
                <a:ea typeface="华文中宋" panose="02010600040101010101" pitchFamily="2" charset="-122"/>
              </a:rPr>
              <a:t>四、欧姆定律</a:t>
            </a:r>
          </a:p>
        </p:txBody>
      </p:sp>
      <p:grpSp>
        <p:nvGrpSpPr>
          <p:cNvPr id="39197" name="Group 285"/>
          <p:cNvGrpSpPr/>
          <p:nvPr/>
        </p:nvGrpSpPr>
        <p:grpSpPr>
          <a:xfrm>
            <a:off x="6811964" y="2190152"/>
            <a:ext cx="1701800" cy="1176337"/>
            <a:chOff x="4286" y="1639"/>
            <a:chExt cx="1072" cy="741"/>
          </a:xfrm>
        </p:grpSpPr>
        <p:sp>
          <p:nvSpPr>
            <p:cNvPr id="11363" name="WordArt 180"/>
            <p:cNvSpPr>
              <a:spLocks noTextEdit="1"/>
            </p:cNvSpPr>
            <p:nvPr/>
          </p:nvSpPr>
          <p:spPr>
            <a:xfrm>
              <a:off x="4350" y="2212"/>
              <a:ext cx="1008" cy="168"/>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称导体的电阻率</a:t>
              </a:r>
            </a:p>
          </p:txBody>
        </p:sp>
        <p:grpSp>
          <p:nvGrpSpPr>
            <p:cNvPr id="11364" name="Group 189"/>
            <p:cNvGrpSpPr/>
            <p:nvPr/>
          </p:nvGrpSpPr>
          <p:grpSpPr>
            <a:xfrm>
              <a:off x="4286" y="1639"/>
              <a:ext cx="225" cy="558"/>
              <a:chOff x="4237" y="1758"/>
              <a:chExt cx="358" cy="713"/>
            </a:xfrm>
          </p:grpSpPr>
          <p:sp>
            <p:nvSpPr>
              <p:cNvPr id="11365" name="Rectangle 190"/>
              <p:cNvSpPr/>
              <p:nvPr/>
            </p:nvSpPr>
            <p:spPr>
              <a:xfrm>
                <a:off x="4237" y="1758"/>
                <a:ext cx="358" cy="554"/>
              </a:xfrm>
              <a:prstGeom prst="rect">
                <a:avLst/>
              </a:prstGeom>
              <a:noFill/>
              <a:ln w="28575" cap="flat" cmpd="sng">
                <a:solidFill>
                  <a:srgbClr val="008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1366" name="Line 191"/>
              <p:cNvSpPr/>
              <p:nvPr/>
            </p:nvSpPr>
            <p:spPr>
              <a:xfrm>
                <a:off x="4415" y="2316"/>
                <a:ext cx="1" cy="155"/>
              </a:xfrm>
              <a:prstGeom prst="line">
                <a:avLst/>
              </a:prstGeom>
              <a:ln w="38100" cap="flat" cmpd="sng">
                <a:solidFill>
                  <a:srgbClr val="008000"/>
                </a:solidFill>
                <a:prstDash val="solid"/>
                <a:headEnd type="none" w="med" len="med"/>
                <a:tailEnd type="triangle" w="med" len="med"/>
              </a:ln>
            </p:spPr>
          </p:sp>
        </p:grpSp>
      </p:grpSp>
      <p:sp>
        <p:nvSpPr>
          <p:cNvPr id="11270" name="Rectangle 206" descr="大纸屑"/>
          <p:cNvSpPr/>
          <p:nvPr/>
        </p:nvSpPr>
        <p:spPr>
          <a:xfrm>
            <a:off x="0" y="6575425"/>
            <a:ext cx="9144000" cy="274638"/>
          </a:xfrm>
          <a:prstGeom prst="rect">
            <a:avLst/>
          </a:prstGeom>
          <a:pattFill prst="lgConfetti">
            <a:fgClr>
              <a:srgbClr val="FFCC99"/>
            </a:fgClr>
            <a:bgClr>
              <a:schemeClr val="bg1"/>
            </a:bgClr>
          </a:patt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5371" name="WordArt 226"/>
          <p:cNvSpPr>
            <a:spLocks noChangeArrowheads="1" noChangeShapeType="1" noTextEdit="1"/>
          </p:cNvSpPr>
          <p:nvPr/>
        </p:nvSpPr>
        <p:spPr bwMode="auto">
          <a:xfrm>
            <a:off x="522288" y="1171575"/>
            <a:ext cx="2279650" cy="376238"/>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0" cap="none" spc="0" normalizeH="0" baseline="0" noProof="0" dirty="0">
                <a:ln w="9525">
                  <a:solidFill>
                    <a:srgbClr val="008000"/>
                  </a:solidFill>
                  <a:round/>
                </a:ln>
                <a:solidFill>
                  <a:srgbClr val="008000"/>
                </a:solidFill>
                <a:effectLst/>
                <a:uLnTx/>
                <a:uFillTx/>
                <a:latin typeface="华文中宋" panose="02010600040101010101" pitchFamily="2" charset="-122"/>
                <a:ea typeface="华文中宋" panose="02010600040101010101" pitchFamily="2" charset="-122"/>
                <a:cs typeface="+mn-cs"/>
              </a:rPr>
              <a:t>1</a:t>
            </a:r>
            <a:r>
              <a:rPr kumimoji="0" lang="zh-CN" altLang="en-US" sz="3600" b="0" i="0" u="none" strike="noStrike" kern="10" cap="none" spc="0" normalizeH="0" baseline="0" noProof="0" dirty="0">
                <a:ln w="9525">
                  <a:solidFill>
                    <a:srgbClr val="008000"/>
                  </a:solidFill>
                  <a:round/>
                </a:ln>
                <a:solidFill>
                  <a:srgbClr val="008000"/>
                </a:solidFill>
                <a:effectLst/>
                <a:uLnTx/>
                <a:uFillTx/>
                <a:latin typeface="华文中宋" panose="02010600040101010101" pitchFamily="2" charset="-122"/>
                <a:ea typeface="华文中宋" panose="02010600040101010101" pitchFamily="2" charset="-122"/>
                <a:cs typeface="+mn-cs"/>
              </a:rPr>
              <a:t>、欧姆定律</a:t>
            </a:r>
          </a:p>
        </p:txBody>
      </p:sp>
      <p:grpSp>
        <p:nvGrpSpPr>
          <p:cNvPr id="11325" name="Group 366"/>
          <p:cNvGrpSpPr/>
          <p:nvPr/>
        </p:nvGrpSpPr>
        <p:grpSpPr>
          <a:xfrm>
            <a:off x="742950" y="1731963"/>
            <a:ext cx="3294062" cy="1797050"/>
            <a:chOff x="576" y="1082"/>
            <a:chExt cx="2075" cy="1132"/>
          </a:xfrm>
        </p:grpSpPr>
        <p:sp>
          <p:nvSpPr>
            <p:cNvPr id="11341" name="WordArt 199"/>
            <p:cNvSpPr>
              <a:spLocks noTextEdit="1"/>
            </p:cNvSpPr>
            <p:nvPr/>
          </p:nvSpPr>
          <p:spPr>
            <a:xfrm>
              <a:off x="1460" y="1082"/>
              <a:ext cx="179" cy="132"/>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chemeClr val="tx2"/>
                    </a:solidFill>
                    <a:prstDash val="solid"/>
                    <a:headEnd type="none" w="med" len="med"/>
                    <a:tailEnd type="none" w="med" len="med"/>
                  </a:ln>
                  <a:solidFill>
                    <a:schemeClr val="tx2"/>
                  </a:solidFill>
                  <a:latin typeface="Times New Roman" panose="02020603050405020304" pitchFamily="18" charset="0"/>
                  <a:ea typeface="Times New Roman" panose="02020603050405020304" pitchFamily="18" charset="0"/>
                </a:rPr>
                <a:t>R</a:t>
              </a:r>
            </a:p>
          </p:txBody>
        </p:sp>
        <p:grpSp>
          <p:nvGrpSpPr>
            <p:cNvPr id="11342" name="Group 362"/>
            <p:cNvGrpSpPr/>
            <p:nvPr/>
          </p:nvGrpSpPr>
          <p:grpSpPr>
            <a:xfrm>
              <a:off x="1135" y="1499"/>
              <a:ext cx="958" cy="211"/>
              <a:chOff x="1125" y="1463"/>
              <a:chExt cx="958" cy="211"/>
            </a:xfrm>
          </p:grpSpPr>
          <p:sp>
            <p:nvSpPr>
              <p:cNvPr id="11358" name="Line 234"/>
              <p:cNvSpPr/>
              <p:nvPr/>
            </p:nvSpPr>
            <p:spPr>
              <a:xfrm>
                <a:off x="1125" y="1463"/>
                <a:ext cx="0" cy="210"/>
              </a:xfrm>
              <a:prstGeom prst="line">
                <a:avLst/>
              </a:prstGeom>
              <a:ln w="9525" cap="flat" cmpd="sng">
                <a:solidFill>
                  <a:schemeClr val="tx1"/>
                </a:solidFill>
                <a:prstDash val="solid"/>
                <a:headEnd type="none" w="med" len="med"/>
                <a:tailEnd type="none" w="med" len="med"/>
              </a:ln>
            </p:spPr>
          </p:sp>
          <p:sp>
            <p:nvSpPr>
              <p:cNvPr id="11359" name="Line 235"/>
              <p:cNvSpPr/>
              <p:nvPr/>
            </p:nvSpPr>
            <p:spPr>
              <a:xfrm flipH="1">
                <a:off x="2083" y="1472"/>
                <a:ext cx="0" cy="202"/>
              </a:xfrm>
              <a:prstGeom prst="line">
                <a:avLst/>
              </a:prstGeom>
              <a:ln w="9525" cap="flat" cmpd="sng">
                <a:solidFill>
                  <a:schemeClr val="tx1"/>
                </a:solidFill>
                <a:prstDash val="solid"/>
                <a:headEnd type="none" w="med" len="med"/>
                <a:tailEnd type="none" w="med" len="med"/>
              </a:ln>
            </p:spPr>
          </p:sp>
          <p:sp>
            <p:nvSpPr>
              <p:cNvPr id="11360" name="WordArt 236"/>
              <p:cNvSpPr>
                <a:spLocks noTextEdit="1"/>
              </p:cNvSpPr>
              <p:nvPr/>
            </p:nvSpPr>
            <p:spPr>
              <a:xfrm>
                <a:off x="1514" y="1502"/>
                <a:ext cx="179" cy="132"/>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dirty="0">
                    <a:ln w="9525" cap="flat" cmpd="sng">
                      <a:solidFill>
                        <a:schemeClr val="tx2"/>
                      </a:solidFill>
                      <a:prstDash val="solid"/>
                      <a:headEnd type="none" w="med" len="med"/>
                      <a:tailEnd type="none" w="med" len="med"/>
                    </a:ln>
                    <a:solidFill>
                      <a:schemeClr val="tx2"/>
                    </a:solidFill>
                    <a:latin typeface="Times New Roman" panose="02020603050405020304" pitchFamily="18" charset="0"/>
                    <a:ea typeface="Times New Roman" panose="02020603050405020304" pitchFamily="18" charset="0"/>
                  </a:rPr>
                  <a:t>U</a:t>
                </a:r>
              </a:p>
            </p:txBody>
          </p:sp>
          <p:sp>
            <p:nvSpPr>
              <p:cNvPr id="11361" name="Line 237"/>
              <p:cNvSpPr/>
              <p:nvPr/>
            </p:nvSpPr>
            <p:spPr>
              <a:xfrm flipV="1">
                <a:off x="1810" y="1555"/>
                <a:ext cx="247" cy="0"/>
              </a:xfrm>
              <a:prstGeom prst="line">
                <a:avLst/>
              </a:prstGeom>
              <a:ln w="9525" cap="flat" cmpd="sng">
                <a:solidFill>
                  <a:schemeClr val="tx1"/>
                </a:solidFill>
                <a:prstDash val="solid"/>
                <a:headEnd type="none" w="med" len="med"/>
                <a:tailEnd type="triangle" w="med" len="med"/>
              </a:ln>
            </p:spPr>
          </p:sp>
          <p:sp>
            <p:nvSpPr>
              <p:cNvPr id="11362" name="Line 238"/>
              <p:cNvSpPr/>
              <p:nvPr/>
            </p:nvSpPr>
            <p:spPr>
              <a:xfrm flipH="1" flipV="1">
                <a:off x="1143" y="1555"/>
                <a:ext cx="256" cy="0"/>
              </a:xfrm>
              <a:prstGeom prst="line">
                <a:avLst/>
              </a:prstGeom>
              <a:ln w="9525" cap="flat" cmpd="sng">
                <a:solidFill>
                  <a:schemeClr val="tx1"/>
                </a:solidFill>
                <a:prstDash val="solid"/>
                <a:headEnd type="none" w="med" len="med"/>
                <a:tailEnd type="triangle" w="med" len="med"/>
              </a:ln>
            </p:spPr>
          </p:sp>
        </p:grpSp>
        <p:grpSp>
          <p:nvGrpSpPr>
            <p:cNvPr id="11343" name="Group 364"/>
            <p:cNvGrpSpPr/>
            <p:nvPr/>
          </p:nvGrpSpPr>
          <p:grpSpPr>
            <a:xfrm>
              <a:off x="576" y="1351"/>
              <a:ext cx="2075" cy="863"/>
              <a:chOff x="576" y="1351"/>
              <a:chExt cx="2075" cy="616"/>
            </a:xfrm>
          </p:grpSpPr>
          <p:sp>
            <p:nvSpPr>
              <p:cNvPr id="11348" name="Line 232"/>
              <p:cNvSpPr/>
              <p:nvPr/>
            </p:nvSpPr>
            <p:spPr>
              <a:xfrm>
                <a:off x="576" y="1362"/>
                <a:ext cx="558" cy="0"/>
              </a:xfrm>
              <a:prstGeom prst="line">
                <a:avLst/>
              </a:prstGeom>
              <a:ln w="28575" cap="flat" cmpd="sng">
                <a:solidFill>
                  <a:schemeClr val="tx1"/>
                </a:solidFill>
                <a:prstDash val="solid"/>
                <a:headEnd type="none" w="med" len="med"/>
                <a:tailEnd type="none" w="med" len="med"/>
              </a:ln>
            </p:spPr>
          </p:sp>
          <p:sp>
            <p:nvSpPr>
              <p:cNvPr id="11349" name="Line 233"/>
              <p:cNvSpPr/>
              <p:nvPr/>
            </p:nvSpPr>
            <p:spPr>
              <a:xfrm>
                <a:off x="2092" y="1351"/>
                <a:ext cx="558" cy="0"/>
              </a:xfrm>
              <a:prstGeom prst="line">
                <a:avLst/>
              </a:prstGeom>
              <a:ln w="28575" cap="flat" cmpd="sng">
                <a:solidFill>
                  <a:schemeClr val="tx1"/>
                </a:solidFill>
                <a:prstDash val="solid"/>
                <a:headEnd type="none" w="med" len="med"/>
                <a:tailEnd type="none" w="med" len="med"/>
              </a:ln>
            </p:spPr>
          </p:sp>
          <p:sp>
            <p:nvSpPr>
              <p:cNvPr id="11350" name="Line 239"/>
              <p:cNvSpPr/>
              <p:nvPr/>
            </p:nvSpPr>
            <p:spPr>
              <a:xfrm>
                <a:off x="576" y="1362"/>
                <a:ext cx="0" cy="512"/>
              </a:xfrm>
              <a:prstGeom prst="line">
                <a:avLst/>
              </a:prstGeom>
              <a:ln w="28575" cap="flat" cmpd="sng">
                <a:solidFill>
                  <a:schemeClr val="tx1"/>
                </a:solidFill>
                <a:prstDash val="solid"/>
                <a:headEnd type="none" w="med" len="med"/>
                <a:tailEnd type="none" w="med" len="med"/>
              </a:ln>
            </p:spPr>
          </p:sp>
          <p:sp>
            <p:nvSpPr>
              <p:cNvPr id="11351" name="Line 240"/>
              <p:cNvSpPr/>
              <p:nvPr/>
            </p:nvSpPr>
            <p:spPr>
              <a:xfrm>
                <a:off x="576" y="1865"/>
                <a:ext cx="933" cy="0"/>
              </a:xfrm>
              <a:prstGeom prst="line">
                <a:avLst/>
              </a:prstGeom>
              <a:ln w="28575" cap="flat" cmpd="sng">
                <a:solidFill>
                  <a:schemeClr val="tx1"/>
                </a:solidFill>
                <a:prstDash val="solid"/>
                <a:headEnd type="none" w="med" len="med"/>
                <a:tailEnd type="none" w="med" len="med"/>
              </a:ln>
            </p:spPr>
          </p:sp>
          <p:sp>
            <p:nvSpPr>
              <p:cNvPr id="11352" name="Line 241"/>
              <p:cNvSpPr/>
              <p:nvPr/>
            </p:nvSpPr>
            <p:spPr>
              <a:xfrm>
                <a:off x="1736" y="1864"/>
                <a:ext cx="915" cy="9"/>
              </a:xfrm>
              <a:prstGeom prst="line">
                <a:avLst/>
              </a:prstGeom>
              <a:ln w="28575" cap="flat" cmpd="sng">
                <a:solidFill>
                  <a:schemeClr val="tx1"/>
                </a:solidFill>
                <a:prstDash val="solid"/>
                <a:headEnd type="none" w="med" len="med"/>
                <a:tailEnd type="none" w="med" len="med"/>
              </a:ln>
            </p:spPr>
          </p:sp>
          <p:sp>
            <p:nvSpPr>
              <p:cNvPr id="11353" name="Line 242"/>
              <p:cNvSpPr/>
              <p:nvPr/>
            </p:nvSpPr>
            <p:spPr>
              <a:xfrm>
                <a:off x="2650" y="1361"/>
                <a:ext cx="0" cy="512"/>
              </a:xfrm>
              <a:prstGeom prst="line">
                <a:avLst/>
              </a:prstGeom>
              <a:ln w="28575" cap="flat" cmpd="sng">
                <a:solidFill>
                  <a:schemeClr val="tx1"/>
                </a:solidFill>
                <a:prstDash val="solid"/>
                <a:headEnd type="none" w="med" len="med"/>
                <a:tailEnd type="none" w="med" len="med"/>
              </a:ln>
            </p:spPr>
          </p:sp>
          <p:sp>
            <p:nvSpPr>
              <p:cNvPr id="11354" name="Line 243"/>
              <p:cNvSpPr/>
              <p:nvPr/>
            </p:nvSpPr>
            <p:spPr>
              <a:xfrm>
                <a:off x="1509" y="1774"/>
                <a:ext cx="0" cy="192"/>
              </a:xfrm>
              <a:prstGeom prst="line">
                <a:avLst/>
              </a:prstGeom>
              <a:ln w="38100" cap="flat" cmpd="sng">
                <a:solidFill>
                  <a:schemeClr val="tx1"/>
                </a:solidFill>
                <a:prstDash val="solid"/>
                <a:headEnd type="none" w="med" len="med"/>
                <a:tailEnd type="none" w="med" len="med"/>
              </a:ln>
            </p:spPr>
          </p:sp>
          <p:sp>
            <p:nvSpPr>
              <p:cNvPr id="11355" name="Line 244"/>
              <p:cNvSpPr/>
              <p:nvPr/>
            </p:nvSpPr>
            <p:spPr>
              <a:xfrm flipH="1">
                <a:off x="1581" y="1809"/>
                <a:ext cx="1" cy="119"/>
              </a:xfrm>
              <a:prstGeom prst="line">
                <a:avLst/>
              </a:prstGeom>
              <a:ln w="28575" cap="flat" cmpd="sng">
                <a:solidFill>
                  <a:schemeClr val="tx1"/>
                </a:solidFill>
                <a:prstDash val="solid"/>
                <a:headEnd type="none" w="med" len="med"/>
                <a:tailEnd type="none" w="med" len="med"/>
              </a:ln>
            </p:spPr>
          </p:sp>
          <p:sp>
            <p:nvSpPr>
              <p:cNvPr id="11356" name="Line 245"/>
              <p:cNvSpPr/>
              <p:nvPr/>
            </p:nvSpPr>
            <p:spPr>
              <a:xfrm>
                <a:off x="1663" y="1775"/>
                <a:ext cx="0" cy="192"/>
              </a:xfrm>
              <a:prstGeom prst="line">
                <a:avLst/>
              </a:prstGeom>
              <a:ln w="38100" cap="flat" cmpd="sng">
                <a:solidFill>
                  <a:schemeClr val="tx1"/>
                </a:solidFill>
                <a:prstDash val="solid"/>
                <a:headEnd type="none" w="med" len="med"/>
                <a:tailEnd type="none" w="med" len="med"/>
              </a:ln>
            </p:spPr>
          </p:sp>
          <p:sp>
            <p:nvSpPr>
              <p:cNvPr id="11357" name="Line 246"/>
              <p:cNvSpPr/>
              <p:nvPr/>
            </p:nvSpPr>
            <p:spPr>
              <a:xfrm flipH="1">
                <a:off x="1735" y="1810"/>
                <a:ext cx="1" cy="119"/>
              </a:xfrm>
              <a:prstGeom prst="line">
                <a:avLst/>
              </a:prstGeom>
              <a:ln w="28575" cap="flat" cmpd="sng">
                <a:solidFill>
                  <a:schemeClr val="tx1"/>
                </a:solidFill>
                <a:prstDash val="solid"/>
                <a:headEnd type="none" w="med" len="med"/>
                <a:tailEnd type="none" w="med" len="med"/>
              </a:ln>
            </p:spPr>
          </p:sp>
        </p:grpSp>
        <p:grpSp>
          <p:nvGrpSpPr>
            <p:cNvPr id="11344" name="Group 363"/>
            <p:cNvGrpSpPr/>
            <p:nvPr/>
          </p:nvGrpSpPr>
          <p:grpSpPr>
            <a:xfrm>
              <a:off x="1135" y="1280"/>
              <a:ext cx="941" cy="146"/>
              <a:chOff x="1135" y="1280"/>
              <a:chExt cx="941" cy="146"/>
            </a:xfrm>
          </p:grpSpPr>
          <p:sp>
            <p:nvSpPr>
              <p:cNvPr id="11346" name="Rectangle 231"/>
              <p:cNvSpPr/>
              <p:nvPr/>
            </p:nvSpPr>
            <p:spPr>
              <a:xfrm>
                <a:off x="1135" y="1280"/>
                <a:ext cx="941" cy="146"/>
              </a:xfrm>
              <a:prstGeom prst="rect">
                <a:avLst/>
              </a:prstGeom>
              <a:solidFill>
                <a:schemeClr val="bg2"/>
              </a:solidFill>
              <a:ln w="19050" cap="flat" cmpd="sng">
                <a:solidFill>
                  <a:schemeClr val="bg2"/>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1347" name="Line 247"/>
              <p:cNvSpPr/>
              <p:nvPr/>
            </p:nvSpPr>
            <p:spPr>
              <a:xfrm>
                <a:off x="1243" y="1353"/>
                <a:ext cx="686" cy="0"/>
              </a:xfrm>
              <a:prstGeom prst="line">
                <a:avLst/>
              </a:prstGeom>
              <a:ln w="9525" cap="flat" cmpd="sng">
                <a:solidFill>
                  <a:schemeClr val="tx1"/>
                </a:solidFill>
                <a:prstDash val="solid"/>
                <a:headEnd type="none" w="med" len="med"/>
                <a:tailEnd type="triangle" w="med" len="med"/>
              </a:ln>
            </p:spPr>
          </p:sp>
        </p:grpSp>
        <p:sp>
          <p:nvSpPr>
            <p:cNvPr id="11345" name="WordArt 248"/>
            <p:cNvSpPr>
              <a:spLocks noTextEdit="1"/>
            </p:cNvSpPr>
            <p:nvPr/>
          </p:nvSpPr>
          <p:spPr>
            <a:xfrm>
              <a:off x="2163" y="1136"/>
              <a:ext cx="105" cy="150"/>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a:ln w="9525" cap="flat" cmpd="sng">
                    <a:solidFill>
                      <a:schemeClr val="tx2"/>
                    </a:solidFill>
                    <a:prstDash val="solid"/>
                    <a:headEnd type="none" w="med" len="med"/>
                    <a:tailEnd type="none" w="med" len="med"/>
                  </a:ln>
                  <a:solidFill>
                    <a:schemeClr val="tx2"/>
                  </a:solidFill>
                  <a:latin typeface="Times New Roman" panose="02020603050405020304" pitchFamily="18" charset="0"/>
                  <a:ea typeface="Times New Roman" panose="02020603050405020304" pitchFamily="18" charset="0"/>
                </a:rPr>
                <a:t>I</a:t>
              </a:r>
            </a:p>
          </p:txBody>
        </p:sp>
      </p:grpSp>
      <p:grpSp>
        <p:nvGrpSpPr>
          <p:cNvPr id="11326" name="Group 365"/>
          <p:cNvGrpSpPr/>
          <p:nvPr/>
        </p:nvGrpSpPr>
        <p:grpSpPr>
          <a:xfrm>
            <a:off x="1417638" y="3867150"/>
            <a:ext cx="2070100" cy="881063"/>
            <a:chOff x="984" y="2336"/>
            <a:chExt cx="1304" cy="555"/>
          </a:xfrm>
        </p:grpSpPr>
        <p:grpSp>
          <p:nvGrpSpPr>
            <p:cNvPr id="11332" name="Group 257"/>
            <p:cNvGrpSpPr/>
            <p:nvPr/>
          </p:nvGrpSpPr>
          <p:grpSpPr>
            <a:xfrm>
              <a:off x="1256" y="2420"/>
              <a:ext cx="691" cy="389"/>
              <a:chOff x="772" y="2333"/>
              <a:chExt cx="691" cy="389"/>
            </a:xfrm>
          </p:grpSpPr>
          <p:sp>
            <p:nvSpPr>
              <p:cNvPr id="11334" name="WordArt 250"/>
              <p:cNvSpPr>
                <a:spLocks noTextEdit="1"/>
              </p:cNvSpPr>
              <p:nvPr/>
            </p:nvSpPr>
            <p:spPr>
              <a:xfrm>
                <a:off x="772" y="2452"/>
                <a:ext cx="105" cy="150"/>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a:ln w="9525" cap="flat" cmpd="sng">
                      <a:solidFill>
                        <a:schemeClr val="tx2"/>
                      </a:solidFill>
                      <a:prstDash val="solid"/>
                      <a:headEnd type="none" w="med" len="med"/>
                      <a:tailEnd type="none" w="med" len="med"/>
                    </a:ln>
                    <a:solidFill>
                      <a:schemeClr val="tx2"/>
                    </a:solidFill>
                    <a:latin typeface="Times New Roman" panose="02020603050405020304" pitchFamily="18" charset="0"/>
                    <a:ea typeface="Times New Roman" panose="02020603050405020304" pitchFamily="18" charset="0"/>
                  </a:rPr>
                  <a:t>I</a:t>
                </a:r>
              </a:p>
            </p:txBody>
          </p:sp>
          <p:grpSp>
            <p:nvGrpSpPr>
              <p:cNvPr id="11335" name="Group 251"/>
              <p:cNvGrpSpPr/>
              <p:nvPr/>
            </p:nvGrpSpPr>
            <p:grpSpPr>
              <a:xfrm rot="5400000">
                <a:off x="968" y="2446"/>
                <a:ext cx="53" cy="160"/>
                <a:chOff x="2928" y="3216"/>
                <a:chExt cx="48" cy="240"/>
              </a:xfrm>
            </p:grpSpPr>
            <p:sp>
              <p:nvSpPr>
                <p:cNvPr id="11339" name="Line 252"/>
                <p:cNvSpPr/>
                <p:nvPr/>
              </p:nvSpPr>
              <p:spPr>
                <a:xfrm>
                  <a:off x="2928" y="3216"/>
                  <a:ext cx="0" cy="240"/>
                </a:xfrm>
                <a:prstGeom prst="line">
                  <a:avLst/>
                </a:prstGeom>
                <a:ln w="38100" cap="flat" cmpd="sng">
                  <a:solidFill>
                    <a:schemeClr val="tx1"/>
                  </a:solidFill>
                  <a:prstDash val="solid"/>
                  <a:headEnd type="none" w="med" len="med"/>
                  <a:tailEnd type="none" w="med" len="med"/>
                </a:ln>
              </p:spPr>
            </p:sp>
            <p:sp>
              <p:nvSpPr>
                <p:cNvPr id="11340" name="Line 253"/>
                <p:cNvSpPr/>
                <p:nvPr/>
              </p:nvSpPr>
              <p:spPr>
                <a:xfrm>
                  <a:off x="2976" y="3216"/>
                  <a:ext cx="0" cy="240"/>
                </a:xfrm>
                <a:prstGeom prst="line">
                  <a:avLst/>
                </a:prstGeom>
                <a:ln w="38100" cap="flat" cmpd="sng">
                  <a:solidFill>
                    <a:schemeClr val="tx1"/>
                  </a:solidFill>
                  <a:prstDash val="solid"/>
                  <a:headEnd type="none" w="med" len="med"/>
                  <a:tailEnd type="none" w="med" len="med"/>
                </a:ln>
              </p:spPr>
            </p:sp>
          </p:grpSp>
          <p:sp>
            <p:nvSpPr>
              <p:cNvPr id="11336" name="Line 254"/>
              <p:cNvSpPr/>
              <p:nvPr/>
            </p:nvSpPr>
            <p:spPr>
              <a:xfrm>
                <a:off x="1134" y="2523"/>
                <a:ext cx="329" cy="0"/>
              </a:xfrm>
              <a:prstGeom prst="line">
                <a:avLst/>
              </a:prstGeom>
              <a:ln w="28575" cap="flat" cmpd="sng">
                <a:solidFill>
                  <a:schemeClr val="tx1"/>
                </a:solidFill>
                <a:prstDash val="solid"/>
                <a:headEnd type="none" w="med" len="med"/>
                <a:tailEnd type="none" w="med" len="med"/>
              </a:ln>
            </p:spPr>
          </p:sp>
          <p:sp>
            <p:nvSpPr>
              <p:cNvPr id="11337" name="WordArt 255"/>
              <p:cNvSpPr>
                <a:spLocks noTextEdit="1"/>
              </p:cNvSpPr>
              <p:nvPr/>
            </p:nvSpPr>
            <p:spPr>
              <a:xfrm>
                <a:off x="1193" y="2590"/>
                <a:ext cx="179" cy="132"/>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chemeClr val="tx2"/>
                      </a:solidFill>
                      <a:prstDash val="solid"/>
                      <a:headEnd type="none" w="med" len="med"/>
                      <a:tailEnd type="none" w="med" len="med"/>
                    </a:ln>
                    <a:solidFill>
                      <a:schemeClr val="tx2"/>
                    </a:solidFill>
                    <a:latin typeface="Times New Roman" panose="02020603050405020304" pitchFamily="18" charset="0"/>
                    <a:ea typeface="Times New Roman" panose="02020603050405020304" pitchFamily="18" charset="0"/>
                  </a:rPr>
                  <a:t>R</a:t>
                </a:r>
              </a:p>
            </p:txBody>
          </p:sp>
          <p:sp>
            <p:nvSpPr>
              <p:cNvPr id="11338" name="WordArt 256"/>
              <p:cNvSpPr>
                <a:spLocks noTextEdit="1"/>
              </p:cNvSpPr>
              <p:nvPr/>
            </p:nvSpPr>
            <p:spPr>
              <a:xfrm>
                <a:off x="1229" y="2333"/>
                <a:ext cx="179" cy="132"/>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chemeClr val="tx2"/>
                      </a:solidFill>
                      <a:prstDash val="solid"/>
                      <a:headEnd type="none" w="med" len="med"/>
                      <a:tailEnd type="none" w="med" len="med"/>
                    </a:ln>
                    <a:solidFill>
                      <a:schemeClr val="tx2"/>
                    </a:solidFill>
                    <a:latin typeface="Times New Roman" panose="02020603050405020304" pitchFamily="18" charset="0"/>
                    <a:ea typeface="Times New Roman" panose="02020603050405020304" pitchFamily="18" charset="0"/>
                  </a:rPr>
                  <a:t>U</a:t>
                </a:r>
              </a:p>
            </p:txBody>
          </p:sp>
        </p:grpSp>
        <p:sp>
          <p:nvSpPr>
            <p:cNvPr id="11333" name="Rectangle 258"/>
            <p:cNvSpPr/>
            <p:nvPr/>
          </p:nvSpPr>
          <p:spPr>
            <a:xfrm>
              <a:off x="984" y="2336"/>
              <a:ext cx="1304" cy="555"/>
            </a:xfrm>
            <a:prstGeom prst="rect">
              <a:avLst/>
            </a:prstGeom>
            <a:noFill/>
            <a:ln w="38100" cap="flat" cmpd="sng">
              <a:solidFill>
                <a:srgbClr val="FF66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11327" name="Group 263"/>
          <p:cNvGrpSpPr/>
          <p:nvPr/>
        </p:nvGrpSpPr>
        <p:grpSpPr>
          <a:xfrm>
            <a:off x="322898" y="5295410"/>
            <a:ext cx="4325937" cy="784225"/>
            <a:chOff x="276" y="2786"/>
            <a:chExt cx="2515" cy="494"/>
          </a:xfrm>
        </p:grpSpPr>
        <p:sp>
          <p:nvSpPr>
            <p:cNvPr id="11328" name="WordArt 259"/>
            <p:cNvSpPr>
              <a:spLocks noTextEdit="1"/>
            </p:cNvSpPr>
            <p:nvPr/>
          </p:nvSpPr>
          <p:spPr>
            <a:xfrm>
              <a:off x="276" y="2786"/>
              <a:ext cx="2515" cy="494"/>
            </a:xfrm>
            <a:prstGeom prst="rect">
              <a:avLst/>
            </a:prstGeom>
          </p:spPr>
          <p:txBody>
            <a:bodyPr wrap="none" fromWordArt="1">
              <a:prstTxWarp prst="textPlain">
                <a:avLst>
                  <a:gd name="adj" fmla="val 50000"/>
                </a:avLst>
              </a:prstTxWarp>
              <a:normAutofit fontScale="47500" lnSpcReduction="20000"/>
            </a:bodyPr>
            <a:lstStyle/>
            <a:p>
              <a:pPr algn="ctr">
                <a:lnSpc>
                  <a:spcPct val="150000"/>
                </a:lnSpc>
              </a:pPr>
              <a:r>
                <a:rPr lang="zh-CN" altLang="en-US" sz="3600" dirty="0">
                  <a:ln w="9525" cap="flat" cmpd="sng">
                    <a:solidFill>
                      <a:schemeClr val="tx1"/>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即通过导体的电流     与导体两端的电压   </a:t>
              </a:r>
            </a:p>
            <a:p>
              <a:pPr algn="ctr">
                <a:lnSpc>
                  <a:spcPct val="150000"/>
                </a:lnSpc>
              </a:pPr>
              <a:r>
                <a:rPr lang="zh-CN" altLang="en-US" sz="3600" dirty="0">
                  <a:ln w="9525" cap="flat" cmpd="sng">
                    <a:solidFill>
                      <a:schemeClr val="tx1"/>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成正比，与导体中的电阻      成反比</a:t>
              </a:r>
            </a:p>
          </p:txBody>
        </p:sp>
        <p:sp>
          <p:nvSpPr>
            <p:cNvPr id="11329" name="WordArt 260"/>
            <p:cNvSpPr>
              <a:spLocks noTextEdit="1"/>
            </p:cNvSpPr>
            <p:nvPr/>
          </p:nvSpPr>
          <p:spPr>
            <a:xfrm>
              <a:off x="292" y="3137"/>
              <a:ext cx="133" cy="132"/>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dirty="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U</a:t>
              </a:r>
            </a:p>
          </p:txBody>
        </p:sp>
        <p:sp>
          <p:nvSpPr>
            <p:cNvPr id="11330" name="WordArt 261"/>
            <p:cNvSpPr>
              <a:spLocks noTextEdit="1"/>
            </p:cNvSpPr>
            <p:nvPr/>
          </p:nvSpPr>
          <p:spPr>
            <a:xfrm>
              <a:off x="1423" y="2804"/>
              <a:ext cx="105" cy="150"/>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dirty="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I</a:t>
              </a:r>
            </a:p>
          </p:txBody>
        </p:sp>
        <p:sp>
          <p:nvSpPr>
            <p:cNvPr id="11331" name="WordArt 262"/>
            <p:cNvSpPr>
              <a:spLocks noTextEdit="1"/>
            </p:cNvSpPr>
            <p:nvPr/>
          </p:nvSpPr>
          <p:spPr>
            <a:xfrm>
              <a:off x="1997" y="3136"/>
              <a:ext cx="143" cy="132"/>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dirty="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R</a:t>
              </a:r>
            </a:p>
          </p:txBody>
        </p:sp>
      </p:grpSp>
      <p:sp>
        <p:nvSpPr>
          <p:cNvPr id="39176" name="WordArt 264"/>
          <p:cNvSpPr>
            <a:spLocks noChangeArrowheads="1" noChangeShapeType="1" noTextEdit="1"/>
          </p:cNvSpPr>
          <p:nvPr/>
        </p:nvSpPr>
        <p:spPr bwMode="auto">
          <a:xfrm>
            <a:off x="4954803" y="1043331"/>
            <a:ext cx="3328988" cy="376237"/>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0" cap="none" spc="0" normalizeH="0" baseline="0" noProof="0" dirty="0">
                <a:ln w="9525">
                  <a:solidFill>
                    <a:srgbClr val="008000"/>
                  </a:solidFill>
                  <a:round/>
                </a:ln>
                <a:solidFill>
                  <a:srgbClr val="008000"/>
                </a:solidFill>
                <a:effectLst/>
                <a:uLnTx/>
                <a:uFillTx/>
                <a:latin typeface="华文中宋" panose="02010600040101010101" pitchFamily="2" charset="-122"/>
                <a:ea typeface="华文中宋" panose="02010600040101010101" pitchFamily="2" charset="-122"/>
                <a:cs typeface="+mn-cs"/>
              </a:rPr>
              <a:t>2</a:t>
            </a:r>
            <a:r>
              <a:rPr kumimoji="0" lang="zh-CN" altLang="en-US" sz="3600" b="0" i="0" u="none" strike="noStrike" kern="10" cap="none" spc="0" normalizeH="0" baseline="0" noProof="0" dirty="0">
                <a:ln w="9525">
                  <a:solidFill>
                    <a:srgbClr val="008000"/>
                  </a:solidFill>
                  <a:round/>
                </a:ln>
                <a:solidFill>
                  <a:srgbClr val="008000"/>
                </a:solidFill>
                <a:effectLst/>
                <a:uLnTx/>
                <a:uFillTx/>
                <a:latin typeface="华文中宋" panose="02010600040101010101" pitchFamily="2" charset="-122"/>
                <a:ea typeface="华文中宋" panose="02010600040101010101" pitchFamily="2" charset="-122"/>
                <a:cs typeface="+mn-cs"/>
              </a:rPr>
              <a:t>、导体电阻的计算</a:t>
            </a:r>
          </a:p>
        </p:txBody>
      </p:sp>
      <p:grpSp>
        <p:nvGrpSpPr>
          <p:cNvPr id="39281" name="Group 369"/>
          <p:cNvGrpSpPr/>
          <p:nvPr/>
        </p:nvGrpSpPr>
        <p:grpSpPr>
          <a:xfrm>
            <a:off x="4986340" y="1605952"/>
            <a:ext cx="3543300" cy="1163638"/>
            <a:chOff x="3136" y="1271"/>
            <a:chExt cx="2232" cy="733"/>
          </a:xfrm>
        </p:grpSpPr>
        <p:sp>
          <p:nvSpPr>
            <p:cNvPr id="11313" name="WordArt 265"/>
            <p:cNvSpPr>
              <a:spLocks noTextEdit="1"/>
            </p:cNvSpPr>
            <p:nvPr/>
          </p:nvSpPr>
          <p:spPr>
            <a:xfrm>
              <a:off x="3136" y="1271"/>
              <a:ext cx="2232" cy="210"/>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dirty="0">
                  <a:ln w="9525" cap="flat" cmpd="sng">
                    <a:solidFill>
                      <a:schemeClr val="tx1"/>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当导体的横截面积和材料性质一定时</a:t>
              </a:r>
            </a:p>
          </p:txBody>
        </p:sp>
        <p:grpSp>
          <p:nvGrpSpPr>
            <p:cNvPr id="11314" name="Group 284"/>
            <p:cNvGrpSpPr/>
            <p:nvPr/>
          </p:nvGrpSpPr>
          <p:grpSpPr>
            <a:xfrm>
              <a:off x="3847" y="1621"/>
              <a:ext cx="944" cy="383"/>
              <a:chOff x="3847" y="1621"/>
              <a:chExt cx="944" cy="383"/>
            </a:xfrm>
          </p:grpSpPr>
          <p:sp>
            <p:nvSpPr>
              <p:cNvPr id="11315" name="WordArt 164"/>
              <p:cNvSpPr>
                <a:spLocks noTextEdit="1"/>
              </p:cNvSpPr>
              <p:nvPr/>
            </p:nvSpPr>
            <p:spPr>
              <a:xfrm>
                <a:off x="4322" y="1747"/>
                <a:ext cx="158" cy="185"/>
              </a:xfrm>
              <a:prstGeom prst="rect">
                <a:avLst/>
              </a:prstGeom>
            </p:spPr>
            <p:txBody>
              <a:bodyPr wrap="none" fromWordArt="1">
                <a:prstTxWarp prst="textPlain">
                  <a:avLst>
                    <a:gd name="adj" fmla="val 53407"/>
                  </a:avLst>
                </a:prstTxWarp>
                <a:normAutofit fontScale="400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Symbol" panose="05050102010706020507" charset="0"/>
                    <a:ea typeface="Symbol" panose="05050102010706020507" charset="0"/>
                  </a:rPr>
                  <a:t>r</a:t>
                </a:r>
              </a:p>
            </p:txBody>
          </p:sp>
          <p:sp>
            <p:nvSpPr>
              <p:cNvPr id="11316" name="WordArt 266"/>
              <p:cNvSpPr>
                <a:spLocks noTextEdit="1"/>
              </p:cNvSpPr>
              <p:nvPr/>
            </p:nvSpPr>
            <p:spPr>
              <a:xfrm>
                <a:off x="3847" y="1738"/>
                <a:ext cx="179" cy="160"/>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dirty="0">
                    <a:ln w="9525" cap="flat" cmpd="sng">
                      <a:solidFill>
                        <a:schemeClr val="tx2"/>
                      </a:solidFill>
                      <a:prstDash val="solid"/>
                      <a:headEnd type="none" w="med" len="med"/>
                      <a:tailEnd type="none" w="med" len="med"/>
                    </a:ln>
                    <a:solidFill>
                      <a:schemeClr val="tx2"/>
                    </a:solidFill>
                    <a:latin typeface="Times New Roman" panose="02020603050405020304" pitchFamily="18" charset="0"/>
                    <a:ea typeface="Times New Roman" panose="02020603050405020304" pitchFamily="18" charset="0"/>
                  </a:rPr>
                  <a:t>R</a:t>
                </a:r>
              </a:p>
            </p:txBody>
          </p:sp>
          <p:grpSp>
            <p:nvGrpSpPr>
              <p:cNvPr id="11317" name="Group 267"/>
              <p:cNvGrpSpPr/>
              <p:nvPr/>
            </p:nvGrpSpPr>
            <p:grpSpPr>
              <a:xfrm rot="5400000">
                <a:off x="4147" y="1738"/>
                <a:ext cx="50" cy="160"/>
                <a:chOff x="2928" y="3216"/>
                <a:chExt cx="48" cy="240"/>
              </a:xfrm>
            </p:grpSpPr>
            <p:sp>
              <p:nvSpPr>
                <p:cNvPr id="11322" name="Line 268"/>
                <p:cNvSpPr/>
                <p:nvPr/>
              </p:nvSpPr>
              <p:spPr>
                <a:xfrm>
                  <a:off x="2928" y="3216"/>
                  <a:ext cx="0" cy="240"/>
                </a:xfrm>
                <a:prstGeom prst="line">
                  <a:avLst/>
                </a:prstGeom>
                <a:ln w="38100" cap="flat" cmpd="sng">
                  <a:solidFill>
                    <a:schemeClr val="tx1"/>
                  </a:solidFill>
                  <a:prstDash val="solid"/>
                  <a:headEnd type="none" w="med" len="med"/>
                  <a:tailEnd type="none" w="med" len="med"/>
                </a:ln>
              </p:spPr>
            </p:sp>
            <p:sp>
              <p:nvSpPr>
                <p:cNvPr id="11323" name="Line 269"/>
                <p:cNvSpPr/>
                <p:nvPr/>
              </p:nvSpPr>
              <p:spPr>
                <a:xfrm>
                  <a:off x="2976" y="3216"/>
                  <a:ext cx="0" cy="240"/>
                </a:xfrm>
                <a:prstGeom prst="line">
                  <a:avLst/>
                </a:prstGeom>
                <a:ln w="38100" cap="flat" cmpd="sng">
                  <a:solidFill>
                    <a:schemeClr val="tx1"/>
                  </a:solidFill>
                  <a:prstDash val="solid"/>
                  <a:headEnd type="none" w="med" len="med"/>
                  <a:tailEnd type="none" w="med" len="med"/>
                </a:ln>
              </p:spPr>
            </p:sp>
          </p:grpSp>
          <p:grpSp>
            <p:nvGrpSpPr>
              <p:cNvPr id="11318" name="Group 278"/>
              <p:cNvGrpSpPr/>
              <p:nvPr/>
            </p:nvGrpSpPr>
            <p:grpSpPr>
              <a:xfrm>
                <a:off x="4545" y="1621"/>
                <a:ext cx="246" cy="383"/>
                <a:chOff x="4061" y="1630"/>
                <a:chExt cx="246" cy="383"/>
              </a:xfrm>
            </p:grpSpPr>
            <p:sp>
              <p:nvSpPr>
                <p:cNvPr id="11319" name="Line 165"/>
                <p:cNvSpPr/>
                <p:nvPr/>
              </p:nvSpPr>
              <p:spPr>
                <a:xfrm flipV="1">
                  <a:off x="4061" y="1835"/>
                  <a:ext cx="246" cy="0"/>
                </a:xfrm>
                <a:prstGeom prst="line">
                  <a:avLst/>
                </a:prstGeom>
                <a:ln w="28575" cap="flat" cmpd="sng">
                  <a:solidFill>
                    <a:schemeClr val="tx1"/>
                  </a:solidFill>
                  <a:prstDash val="solid"/>
                  <a:headEnd type="none" w="med" len="med"/>
                  <a:tailEnd type="none" w="med" len="med"/>
                </a:ln>
              </p:spPr>
            </p:sp>
            <p:sp>
              <p:nvSpPr>
                <p:cNvPr id="11320" name="WordArt 270"/>
                <p:cNvSpPr>
                  <a:spLocks noTextEdit="1"/>
                </p:cNvSpPr>
                <p:nvPr/>
              </p:nvSpPr>
              <p:spPr>
                <a:xfrm>
                  <a:off x="4109" y="1894"/>
                  <a:ext cx="126" cy="119"/>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s</a:t>
                  </a:r>
                </a:p>
              </p:txBody>
            </p:sp>
            <p:sp>
              <p:nvSpPr>
                <p:cNvPr id="11321" name="WordArt 271"/>
                <p:cNvSpPr>
                  <a:spLocks noTextEdit="1"/>
                </p:cNvSpPr>
                <p:nvPr/>
              </p:nvSpPr>
              <p:spPr>
                <a:xfrm>
                  <a:off x="4164" y="1630"/>
                  <a:ext cx="74" cy="165"/>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l</a:t>
                  </a:r>
                </a:p>
              </p:txBody>
            </p:sp>
          </p:grpSp>
        </p:grpSp>
      </p:grpSp>
      <p:sp>
        <p:nvSpPr>
          <p:cNvPr id="11300" name="WordArt 286"/>
          <p:cNvSpPr>
            <a:spLocks noTextEdit="1"/>
          </p:cNvSpPr>
          <p:nvPr/>
        </p:nvSpPr>
        <p:spPr>
          <a:xfrm>
            <a:off x="4956179" y="3644804"/>
            <a:ext cx="3825875" cy="333375"/>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dirty="0">
                <a:ln w="9525" cap="flat" cmpd="sng">
                  <a:solidFill>
                    <a:schemeClr val="tx1"/>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当导体的横截面积和材料性质不均匀时</a:t>
            </a:r>
          </a:p>
        </p:txBody>
      </p:sp>
      <p:sp>
        <p:nvSpPr>
          <p:cNvPr id="11276" name="Rectangle 361" descr="大纸屑"/>
          <p:cNvSpPr/>
          <p:nvPr/>
        </p:nvSpPr>
        <p:spPr>
          <a:xfrm>
            <a:off x="4586288" y="942975"/>
            <a:ext cx="148431" cy="5702300"/>
          </a:xfrm>
          <a:prstGeom prst="rect">
            <a:avLst/>
          </a:prstGeom>
          <a:pattFill prst="lgConfetti">
            <a:fgClr>
              <a:srgbClr val="FFCC99"/>
            </a:fgClr>
            <a:bgClr>
              <a:schemeClr val="bg1"/>
            </a:bgClr>
          </a:patt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37" name="组合 136"/>
          <p:cNvGrpSpPr/>
          <p:nvPr/>
        </p:nvGrpSpPr>
        <p:grpSpPr>
          <a:xfrm>
            <a:off x="6201903" y="5152793"/>
            <a:ext cx="992827" cy="528566"/>
            <a:chOff x="3344403" y="5258926"/>
            <a:chExt cx="992827" cy="528566"/>
          </a:xfrm>
        </p:grpSpPr>
        <p:grpSp>
          <p:nvGrpSpPr>
            <p:cNvPr id="138" name="组合 137"/>
            <p:cNvGrpSpPr/>
            <p:nvPr/>
          </p:nvGrpSpPr>
          <p:grpSpPr>
            <a:xfrm>
              <a:off x="3344403" y="5258926"/>
              <a:ext cx="992827" cy="236466"/>
              <a:chOff x="3348101" y="5297638"/>
              <a:chExt cx="992827" cy="407981"/>
            </a:xfrm>
          </p:grpSpPr>
          <p:cxnSp>
            <p:nvCxnSpPr>
              <p:cNvPr id="140" name="直接连接符 139"/>
              <p:cNvCxnSpPr/>
              <p:nvPr/>
            </p:nvCxnSpPr>
            <p:spPr bwMode="auto">
              <a:xfrm>
                <a:off x="3747354" y="5297638"/>
                <a:ext cx="0" cy="387606"/>
              </a:xfrm>
              <a:prstGeom prst="line">
                <a:avLst/>
              </a:prstGeom>
              <a:solidFill>
                <a:schemeClr val="accent1"/>
              </a:solidFill>
              <a:ln w="12700" cap="flat" cmpd="sng" algn="ctr">
                <a:solidFill>
                  <a:schemeClr val="tx1"/>
                </a:solidFill>
                <a:prstDash val="sysDash"/>
                <a:round/>
                <a:headEnd type="none" w="med" len="med"/>
                <a:tailEnd type="none" w="med" len="med"/>
              </a:ln>
            </p:spPr>
          </p:cxnSp>
          <p:cxnSp>
            <p:nvCxnSpPr>
              <p:cNvPr id="141" name="直接连接符 140"/>
              <p:cNvCxnSpPr/>
              <p:nvPr/>
            </p:nvCxnSpPr>
            <p:spPr bwMode="auto">
              <a:xfrm>
                <a:off x="3957110" y="5318013"/>
                <a:ext cx="0" cy="387606"/>
              </a:xfrm>
              <a:prstGeom prst="line">
                <a:avLst/>
              </a:prstGeom>
              <a:solidFill>
                <a:schemeClr val="accent1"/>
              </a:solidFill>
              <a:ln w="12700" cap="flat" cmpd="sng" algn="ctr">
                <a:solidFill>
                  <a:schemeClr val="tx1"/>
                </a:solidFill>
                <a:prstDash val="sysDash"/>
                <a:round/>
                <a:headEnd type="none" w="med" len="med"/>
                <a:tailEnd type="none" w="med" len="med"/>
              </a:ln>
            </p:spPr>
          </p:cxnSp>
          <p:cxnSp>
            <p:nvCxnSpPr>
              <p:cNvPr id="142" name="直接箭头连接符 141"/>
              <p:cNvCxnSpPr/>
              <p:nvPr/>
            </p:nvCxnSpPr>
            <p:spPr bwMode="auto">
              <a:xfrm flipV="1">
                <a:off x="3348101" y="5517513"/>
                <a:ext cx="373355" cy="8098"/>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43" name="直接箭头连接符 142"/>
              <p:cNvCxnSpPr/>
              <p:nvPr/>
            </p:nvCxnSpPr>
            <p:spPr bwMode="auto">
              <a:xfrm flipH="1">
                <a:off x="3957110" y="5517513"/>
                <a:ext cx="383818" cy="238"/>
              </a:xfrm>
              <a:prstGeom prst="straightConnector1">
                <a:avLst/>
              </a:prstGeom>
              <a:solidFill>
                <a:schemeClr val="accent1"/>
              </a:solidFill>
              <a:ln w="9525" cap="flat" cmpd="sng" algn="ctr">
                <a:solidFill>
                  <a:schemeClr val="tx1"/>
                </a:solidFill>
                <a:prstDash val="solid"/>
                <a:round/>
                <a:headEnd type="none" w="med" len="med"/>
                <a:tailEnd type="triangle"/>
              </a:ln>
            </p:spPr>
          </p:cxnSp>
        </p:grpSp>
        <p:graphicFrame>
          <p:nvGraphicFramePr>
            <p:cNvPr id="139" name="对象 138"/>
            <p:cNvGraphicFramePr>
              <a:graphicFrameLocks noChangeAspect="1"/>
            </p:cNvGraphicFramePr>
            <p:nvPr/>
          </p:nvGraphicFramePr>
          <p:xfrm>
            <a:off x="3691841" y="5520792"/>
            <a:ext cx="292100" cy="266700"/>
          </p:xfrm>
          <a:graphic>
            <a:graphicData uri="http://schemas.openxmlformats.org/presentationml/2006/ole">
              <mc:AlternateContent xmlns:mc="http://schemas.openxmlformats.org/markup-compatibility/2006">
                <mc:Choice xmlns:v="urn:schemas-microsoft-com:vml" Requires="v">
                  <p:oleObj name="Equation" r:id="rId3" imgW="291960" imgH="266400" progId="Equation.DSMT4">
                    <p:embed/>
                  </p:oleObj>
                </mc:Choice>
                <mc:Fallback>
                  <p:oleObj name="Equation" r:id="rId3" imgW="291960" imgH="266400" progId="Equation.DSMT4">
                    <p:embed/>
                    <p:pic>
                      <p:nvPicPr>
                        <p:cNvPr id="139" name="对象 138"/>
                        <p:cNvPicPr/>
                        <p:nvPr/>
                      </p:nvPicPr>
                      <p:blipFill>
                        <a:blip r:embed="rId4"/>
                        <a:stretch>
                          <a:fillRect/>
                        </a:stretch>
                      </p:blipFill>
                      <p:spPr>
                        <a:xfrm>
                          <a:off x="3691841" y="5520792"/>
                          <a:ext cx="292100" cy="266700"/>
                        </a:xfrm>
                        <a:prstGeom prst="rect">
                          <a:avLst/>
                        </a:prstGeom>
                      </p:spPr>
                    </p:pic>
                  </p:oleObj>
                </mc:Fallback>
              </mc:AlternateContent>
            </a:graphicData>
          </a:graphic>
        </p:graphicFrame>
      </p:grpSp>
      <p:grpSp>
        <p:nvGrpSpPr>
          <p:cNvPr id="144" name="组合 143"/>
          <p:cNvGrpSpPr/>
          <p:nvPr/>
        </p:nvGrpSpPr>
        <p:grpSpPr>
          <a:xfrm>
            <a:off x="5337740" y="4493549"/>
            <a:ext cx="3021699" cy="725909"/>
            <a:chOff x="1190623" y="2499212"/>
            <a:chExt cx="4876394" cy="1296955"/>
          </a:xfrm>
        </p:grpSpPr>
        <p:sp>
          <p:nvSpPr>
            <p:cNvPr id="145" name="椭圆 144"/>
            <p:cNvSpPr/>
            <p:nvPr/>
          </p:nvSpPr>
          <p:spPr bwMode="auto">
            <a:xfrm flipH="1">
              <a:off x="1190623" y="2836397"/>
              <a:ext cx="169070" cy="641734"/>
            </a:xfrm>
            <a:prstGeom prst="ellipse">
              <a:avLst/>
            </a:prstGeom>
            <a:solidFill>
              <a:srgbClr val="F4E398"/>
            </a:solidFill>
            <a:ln w="19050" cap="flat" cmpd="sng">
              <a:solidFill>
                <a:schemeClr val="tx1"/>
              </a:solidFill>
              <a:prstDash val="solid"/>
              <a:round/>
              <a:headEnd type="none" w="med" len="med"/>
              <a:tailEnd type="none" w="med" len="med"/>
            </a:ln>
          </p:spPr>
          <p:txBody>
            <a:bodyPr/>
            <a:lstStyle/>
            <a:p>
              <a:endParaRPr lang="zh-CN" altLang="en-US"/>
            </a:p>
          </p:txBody>
        </p:sp>
        <p:sp>
          <p:nvSpPr>
            <p:cNvPr id="146" name="任意多边形 145"/>
            <p:cNvSpPr/>
            <p:nvPr/>
          </p:nvSpPr>
          <p:spPr bwMode="auto">
            <a:xfrm>
              <a:off x="1263000" y="2499212"/>
              <a:ext cx="4702628" cy="1296955"/>
            </a:xfrm>
            <a:custGeom>
              <a:avLst/>
              <a:gdLst>
                <a:gd name="connsiteX0" fmla="*/ 9330 w 4702628"/>
                <a:gd name="connsiteY0" fmla="*/ 335902 h 1296955"/>
                <a:gd name="connsiteX1" fmla="*/ 4693298 w 4702628"/>
                <a:gd name="connsiteY1" fmla="*/ 0 h 1296955"/>
                <a:gd name="connsiteX2" fmla="*/ 4702628 w 4702628"/>
                <a:gd name="connsiteY2" fmla="*/ 1296955 h 1296955"/>
                <a:gd name="connsiteX3" fmla="*/ 0 w 4702628"/>
                <a:gd name="connsiteY3" fmla="*/ 979714 h 1296955"/>
                <a:gd name="connsiteX4" fmla="*/ 9330 w 4702628"/>
                <a:gd name="connsiteY4" fmla="*/ 335902 h 1296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28" h="1296955">
                  <a:moveTo>
                    <a:pt x="9330" y="335902"/>
                  </a:moveTo>
                  <a:lnTo>
                    <a:pt x="4693298" y="0"/>
                  </a:lnTo>
                  <a:lnTo>
                    <a:pt x="4702628" y="1296955"/>
                  </a:lnTo>
                  <a:lnTo>
                    <a:pt x="0" y="979714"/>
                  </a:lnTo>
                  <a:lnTo>
                    <a:pt x="9330" y="335902"/>
                  </a:lnTo>
                  <a:close/>
                </a:path>
              </a:pathLst>
            </a:custGeom>
            <a:solidFill>
              <a:srgbClr val="F4E398"/>
            </a:solidFill>
            <a:ln w="19050" cap="flat" cmpd="sng">
              <a:noFill/>
              <a:prstDash val="solid"/>
              <a:round/>
              <a:headEnd type="none" w="med" len="med"/>
              <a:tailEnd type="none" w="med" len="med"/>
            </a:ln>
          </p:spPr>
          <p:txBody>
            <a:bodyPr/>
            <a:lstStyle/>
            <a:p>
              <a:endParaRPr lang="zh-CN" altLang="en-US"/>
            </a:p>
          </p:txBody>
        </p:sp>
        <p:sp>
          <p:nvSpPr>
            <p:cNvPr id="147" name="椭圆 146"/>
            <p:cNvSpPr/>
            <p:nvPr/>
          </p:nvSpPr>
          <p:spPr bwMode="auto">
            <a:xfrm>
              <a:off x="5806590" y="2505895"/>
              <a:ext cx="260427" cy="1290272"/>
            </a:xfrm>
            <a:prstGeom prst="ellipse">
              <a:avLst/>
            </a:prstGeom>
            <a:pattFill prst="dkUpDiag">
              <a:fgClr>
                <a:srgbClr val="FFE36D">
                  <a:alpha val="100000"/>
                </a:srgbClr>
              </a:fgClr>
              <a:bgClr>
                <a:schemeClr val="bg2">
                  <a:alpha val="100000"/>
                </a:schemeClr>
              </a:bgClr>
            </a:patt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48" name="弧形 147"/>
            <p:cNvSpPr/>
            <p:nvPr/>
          </p:nvSpPr>
          <p:spPr bwMode="auto">
            <a:xfrm rot="10800000">
              <a:off x="1190623" y="2836397"/>
              <a:ext cx="169070" cy="641734"/>
            </a:xfrm>
            <a:prstGeom prst="arc">
              <a:avLst>
                <a:gd name="adj1" fmla="val 16200000"/>
                <a:gd name="adj2" fmla="val 5392957"/>
              </a:avLst>
            </a:prstGeom>
            <a:noFill/>
            <a:ln w="19050"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49" name="直接连接符 148"/>
            <p:cNvCxnSpPr>
              <a:stCxn id="146" idx="0"/>
              <a:endCxn id="147" idx="0"/>
            </p:cNvCxnSpPr>
            <p:nvPr/>
          </p:nvCxnSpPr>
          <p:spPr bwMode="auto">
            <a:xfrm flipV="1">
              <a:off x="1272330" y="2505895"/>
              <a:ext cx="4664474" cy="329219"/>
            </a:xfrm>
            <a:prstGeom prst="line">
              <a:avLst/>
            </a:prstGeom>
            <a:solidFill>
              <a:schemeClr val="accent1"/>
            </a:solidFill>
            <a:ln w="19050" cap="flat" cmpd="sng" algn="ctr">
              <a:solidFill>
                <a:schemeClr val="tx1"/>
              </a:solidFill>
              <a:prstDash val="solid"/>
              <a:round/>
              <a:headEnd type="none" w="med" len="med"/>
              <a:tailEnd type="none" w="med" len="med"/>
            </a:ln>
          </p:spPr>
        </p:cxnSp>
        <p:cxnSp>
          <p:nvCxnSpPr>
            <p:cNvPr id="150" name="直接连接符 149"/>
            <p:cNvCxnSpPr>
              <a:stCxn id="148" idx="0"/>
              <a:endCxn id="147" idx="4"/>
            </p:cNvCxnSpPr>
            <p:nvPr/>
          </p:nvCxnSpPr>
          <p:spPr bwMode="auto">
            <a:xfrm>
              <a:off x="1275158" y="3478131"/>
              <a:ext cx="4661646" cy="318036"/>
            </a:xfrm>
            <a:prstGeom prst="line">
              <a:avLst/>
            </a:prstGeom>
            <a:solidFill>
              <a:schemeClr val="accent1"/>
            </a:solidFill>
            <a:ln w="19050" cap="flat" cmpd="sng" algn="ctr">
              <a:solidFill>
                <a:schemeClr val="tx1"/>
              </a:solidFill>
              <a:prstDash val="solid"/>
              <a:round/>
              <a:headEnd type="none" w="med" len="med"/>
              <a:tailEnd type="none" w="med" len="med"/>
            </a:ln>
          </p:spPr>
        </p:cxnSp>
      </p:grpSp>
      <p:grpSp>
        <p:nvGrpSpPr>
          <p:cNvPr id="151" name="组合 150"/>
          <p:cNvGrpSpPr/>
          <p:nvPr/>
        </p:nvGrpSpPr>
        <p:grpSpPr>
          <a:xfrm>
            <a:off x="6542413" y="4590573"/>
            <a:ext cx="358862" cy="537201"/>
            <a:chOff x="3134714" y="2672562"/>
            <a:chExt cx="579128" cy="959798"/>
          </a:xfrm>
        </p:grpSpPr>
        <p:sp>
          <p:nvSpPr>
            <p:cNvPr id="152" name="椭圆 151"/>
            <p:cNvSpPr/>
            <p:nvPr/>
          </p:nvSpPr>
          <p:spPr bwMode="auto">
            <a:xfrm>
              <a:off x="3134714" y="2700231"/>
              <a:ext cx="238264" cy="909746"/>
            </a:xfrm>
            <a:prstGeom prst="ellipse">
              <a:avLst/>
            </a:prstGeom>
            <a:solidFill>
              <a:srgbClr val="E8BC02"/>
            </a:solidFill>
            <a:ln w="12700" cap="flat" cmpd="sng">
              <a:solidFill>
                <a:schemeClr val="tx1">
                  <a:alpha val="100000"/>
                </a:schemeClr>
              </a:solidFill>
              <a:prstDash val="sysDash"/>
              <a:round/>
              <a:headEnd type="none" w="med" len="med"/>
              <a:tailEnd type="none" w="med" len="med"/>
            </a:ln>
          </p:spPr>
          <p:txBody>
            <a:bodyPr/>
            <a:lstStyle/>
            <a:p>
              <a:endParaRPr lang="zh-CN" altLang="en-US"/>
            </a:p>
          </p:txBody>
        </p:sp>
        <p:sp>
          <p:nvSpPr>
            <p:cNvPr id="153" name="任意多边形 152"/>
            <p:cNvSpPr/>
            <p:nvPr/>
          </p:nvSpPr>
          <p:spPr bwMode="auto">
            <a:xfrm>
              <a:off x="3240882" y="2672562"/>
              <a:ext cx="342900" cy="955036"/>
            </a:xfrm>
            <a:custGeom>
              <a:avLst/>
              <a:gdLst>
                <a:gd name="connsiteX0" fmla="*/ 0 w 342900"/>
                <a:gd name="connsiteY0" fmla="*/ 28575 h 962025"/>
                <a:gd name="connsiteX1" fmla="*/ 342900 w 342900"/>
                <a:gd name="connsiteY1" fmla="*/ 0 h 962025"/>
                <a:gd name="connsiteX2" fmla="*/ 338137 w 342900"/>
                <a:gd name="connsiteY2" fmla="*/ 962025 h 962025"/>
                <a:gd name="connsiteX3" fmla="*/ 7143 w 342900"/>
                <a:gd name="connsiteY3" fmla="*/ 940593 h 962025"/>
                <a:gd name="connsiteX4" fmla="*/ 0 w 342900"/>
                <a:gd name="connsiteY4" fmla="*/ 28575 h 962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962025">
                  <a:moveTo>
                    <a:pt x="0" y="28575"/>
                  </a:moveTo>
                  <a:lnTo>
                    <a:pt x="342900" y="0"/>
                  </a:lnTo>
                  <a:cubicBezTo>
                    <a:pt x="341312" y="320675"/>
                    <a:pt x="339725" y="641350"/>
                    <a:pt x="338137" y="962025"/>
                  </a:cubicBezTo>
                  <a:lnTo>
                    <a:pt x="7143" y="940593"/>
                  </a:lnTo>
                  <a:lnTo>
                    <a:pt x="0" y="28575"/>
                  </a:lnTo>
                  <a:close/>
                </a:path>
              </a:pathLst>
            </a:custGeom>
            <a:solidFill>
              <a:srgbClr val="E8BC02"/>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54" name="椭圆 153"/>
            <p:cNvSpPr/>
            <p:nvPr/>
          </p:nvSpPr>
          <p:spPr bwMode="auto">
            <a:xfrm>
              <a:off x="3453415" y="2677324"/>
              <a:ext cx="260427" cy="955036"/>
            </a:xfrm>
            <a:prstGeom prst="ellipse">
              <a:avLst/>
            </a:prstGeom>
            <a:pattFill prst="pct50">
              <a:fgClr>
                <a:srgbClr val="FFE36D">
                  <a:alpha val="100000"/>
                </a:srgbClr>
              </a:fgClr>
              <a:bgClr>
                <a:schemeClr val="bg2">
                  <a:alpha val="100000"/>
                </a:schemeClr>
              </a:bgClr>
            </a:pattFill>
            <a:ln w="12700" cap="flat" cmpd="sng">
              <a:solidFill>
                <a:schemeClr val="tx1">
                  <a:alpha val="100000"/>
                </a:schemeClr>
              </a:solidFill>
              <a:prstDash val="sysDash"/>
              <a:round/>
              <a:headEnd type="none" w="med" len="med"/>
              <a:tailEnd type="none" w="med" len="med"/>
            </a:ln>
          </p:spPr>
          <p:txBody>
            <a:bodyPr/>
            <a:lstStyle/>
            <a:p>
              <a:endParaRPr lang="zh-CN" altLang="en-US"/>
            </a:p>
          </p:txBody>
        </p:sp>
      </p:grpSp>
      <p:cxnSp>
        <p:nvCxnSpPr>
          <p:cNvPr id="155" name="直接连接符 154"/>
          <p:cNvCxnSpPr>
            <a:stCxn id="148" idx="2"/>
            <a:endCxn id="147" idx="0"/>
          </p:cNvCxnSpPr>
          <p:nvPr/>
        </p:nvCxnSpPr>
        <p:spPr bwMode="auto">
          <a:xfrm flipV="1">
            <a:off x="5389716" y="4497289"/>
            <a:ext cx="2889036" cy="184988"/>
          </a:xfrm>
          <a:prstGeom prst="line">
            <a:avLst/>
          </a:prstGeom>
          <a:solidFill>
            <a:schemeClr val="accent1"/>
          </a:solidFill>
          <a:ln w="19050" cap="flat" cmpd="sng" algn="ctr">
            <a:solidFill>
              <a:schemeClr val="tx1"/>
            </a:solidFill>
            <a:prstDash val="solid"/>
            <a:round/>
            <a:headEnd type="none" w="med" len="med"/>
            <a:tailEnd type="none" w="med" len="med"/>
          </a:ln>
        </p:spPr>
      </p:cxnSp>
      <p:cxnSp>
        <p:nvCxnSpPr>
          <p:cNvPr id="156" name="直接连接符 155"/>
          <p:cNvCxnSpPr>
            <a:stCxn id="148" idx="0"/>
            <a:endCxn id="147" idx="4"/>
          </p:cNvCxnSpPr>
          <p:nvPr/>
        </p:nvCxnSpPr>
        <p:spPr bwMode="auto">
          <a:xfrm>
            <a:off x="5390123" y="5041452"/>
            <a:ext cx="2888629" cy="178006"/>
          </a:xfrm>
          <a:prstGeom prst="line">
            <a:avLst/>
          </a:prstGeom>
          <a:solidFill>
            <a:schemeClr val="accent1"/>
          </a:solidFill>
          <a:ln w="19050" cap="flat" cmpd="sng" algn="ctr">
            <a:solidFill>
              <a:schemeClr val="tx1"/>
            </a:solidFill>
            <a:prstDash val="solid"/>
            <a:round/>
            <a:headEnd type="none" w="med" len="med"/>
            <a:tailEnd type="none" w="med" len="med"/>
          </a:ln>
        </p:spPr>
      </p:cxnSp>
      <p:grpSp>
        <p:nvGrpSpPr>
          <p:cNvPr id="157" name="组合 156"/>
          <p:cNvGrpSpPr/>
          <p:nvPr/>
        </p:nvGrpSpPr>
        <p:grpSpPr>
          <a:xfrm>
            <a:off x="5382589" y="4631709"/>
            <a:ext cx="2772885" cy="419564"/>
            <a:chOff x="1263000" y="2746058"/>
            <a:chExt cx="4474860" cy="749620"/>
          </a:xfrm>
        </p:grpSpPr>
        <p:cxnSp>
          <p:nvCxnSpPr>
            <p:cNvPr id="158" name="直接箭头连接符 157"/>
            <p:cNvCxnSpPr/>
            <p:nvPr/>
          </p:nvCxnSpPr>
          <p:spPr bwMode="auto">
            <a:xfrm flipV="1">
              <a:off x="1272330" y="2746058"/>
              <a:ext cx="4465530" cy="262865"/>
            </a:xfrm>
            <a:prstGeom prst="straightConnector1">
              <a:avLst/>
            </a:prstGeom>
            <a:solidFill>
              <a:schemeClr val="accent1"/>
            </a:solidFill>
            <a:ln w="9525" cap="flat" cmpd="sng" algn="ctr">
              <a:solidFill>
                <a:srgbClr val="FF0000"/>
              </a:solidFill>
              <a:prstDash val="solid"/>
              <a:round/>
              <a:headEnd type="none" w="med" len="med"/>
              <a:tailEnd type="triangle"/>
            </a:ln>
          </p:spPr>
        </p:cxnSp>
        <p:cxnSp>
          <p:nvCxnSpPr>
            <p:cNvPr id="159" name="直接箭头连接符 158"/>
            <p:cNvCxnSpPr/>
            <p:nvPr/>
          </p:nvCxnSpPr>
          <p:spPr bwMode="auto">
            <a:xfrm flipV="1">
              <a:off x="1274501" y="3100866"/>
              <a:ext cx="4406213" cy="67897"/>
            </a:xfrm>
            <a:prstGeom prst="straightConnector1">
              <a:avLst/>
            </a:prstGeom>
            <a:solidFill>
              <a:schemeClr val="accent1"/>
            </a:solidFill>
            <a:ln w="9525" cap="flat" cmpd="sng" algn="ctr">
              <a:solidFill>
                <a:srgbClr val="FF0000"/>
              </a:solidFill>
              <a:prstDash val="solid"/>
              <a:round/>
              <a:headEnd type="none" w="med" len="med"/>
              <a:tailEnd type="triangle"/>
            </a:ln>
          </p:spPr>
        </p:cxnSp>
        <p:cxnSp>
          <p:nvCxnSpPr>
            <p:cNvPr id="160" name="直接箭头连接符 159"/>
            <p:cNvCxnSpPr/>
            <p:nvPr/>
          </p:nvCxnSpPr>
          <p:spPr bwMode="auto">
            <a:xfrm>
              <a:off x="1263000" y="3332082"/>
              <a:ext cx="4474860" cy="163596"/>
            </a:xfrm>
            <a:prstGeom prst="straightConnector1">
              <a:avLst/>
            </a:prstGeom>
            <a:solidFill>
              <a:schemeClr val="accent1"/>
            </a:solidFill>
            <a:ln w="9525" cap="flat" cmpd="sng" algn="ctr">
              <a:solidFill>
                <a:srgbClr val="FF0000"/>
              </a:solidFill>
              <a:prstDash val="solid"/>
              <a:round/>
              <a:headEnd type="none" w="med" len="med"/>
              <a:tailEnd type="triangle"/>
            </a:ln>
          </p:spPr>
        </p:cxnSp>
      </p:grpSp>
      <p:grpSp>
        <p:nvGrpSpPr>
          <p:cNvPr id="161" name="组合 160"/>
          <p:cNvGrpSpPr/>
          <p:nvPr/>
        </p:nvGrpSpPr>
        <p:grpSpPr>
          <a:xfrm>
            <a:off x="5493424" y="4528483"/>
            <a:ext cx="2574790" cy="667128"/>
            <a:chOff x="1441864" y="2561628"/>
            <a:chExt cx="4155176" cy="1191933"/>
          </a:xfrm>
        </p:grpSpPr>
        <p:sp>
          <p:nvSpPr>
            <p:cNvPr id="162" name="弧形 161"/>
            <p:cNvSpPr/>
            <p:nvPr/>
          </p:nvSpPr>
          <p:spPr bwMode="auto">
            <a:xfrm rot="10800000">
              <a:off x="1441864" y="2813953"/>
              <a:ext cx="157871" cy="681722"/>
            </a:xfrm>
            <a:prstGeom prst="arc">
              <a:avLst>
                <a:gd name="adj1" fmla="val 16200000"/>
                <a:gd name="adj2" fmla="val 5392957"/>
              </a:avLst>
            </a:prstGeom>
            <a:noFill/>
            <a:ln w="12700" cap="flat" cmpd="sng" algn="ctr">
              <a:solidFill>
                <a:schemeClr val="tx1"/>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63" name="弧形 162"/>
            <p:cNvSpPr/>
            <p:nvPr/>
          </p:nvSpPr>
          <p:spPr bwMode="auto">
            <a:xfrm rot="10800000">
              <a:off x="1687424" y="2800641"/>
              <a:ext cx="162966" cy="701701"/>
            </a:xfrm>
            <a:prstGeom prst="arc">
              <a:avLst>
                <a:gd name="adj1" fmla="val 16200000"/>
                <a:gd name="adj2" fmla="val 5392957"/>
              </a:avLst>
            </a:prstGeom>
            <a:noFill/>
            <a:ln w="12700" cap="flat" cmpd="sng" algn="ctr">
              <a:solidFill>
                <a:schemeClr val="tx1"/>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64" name="弧形 163"/>
            <p:cNvSpPr/>
            <p:nvPr/>
          </p:nvSpPr>
          <p:spPr bwMode="auto">
            <a:xfrm rot="10800000">
              <a:off x="1945869" y="2783203"/>
              <a:ext cx="133755" cy="724829"/>
            </a:xfrm>
            <a:prstGeom prst="arc">
              <a:avLst>
                <a:gd name="adj1" fmla="val 16200000"/>
                <a:gd name="adj2" fmla="val 5392957"/>
              </a:avLst>
            </a:prstGeom>
            <a:noFill/>
            <a:ln w="12700" cap="flat" cmpd="sng" algn="ctr">
              <a:solidFill>
                <a:schemeClr val="tx1"/>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65" name="弧形 164"/>
            <p:cNvSpPr/>
            <p:nvPr/>
          </p:nvSpPr>
          <p:spPr bwMode="auto">
            <a:xfrm rot="10800000">
              <a:off x="2215398" y="2773424"/>
              <a:ext cx="201187" cy="757967"/>
            </a:xfrm>
            <a:prstGeom prst="arc">
              <a:avLst>
                <a:gd name="adj1" fmla="val 16200000"/>
                <a:gd name="adj2" fmla="val 5392957"/>
              </a:avLst>
            </a:prstGeom>
            <a:noFill/>
            <a:ln w="12700" cap="flat" cmpd="sng" algn="ctr">
              <a:solidFill>
                <a:schemeClr val="tx1"/>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66" name="弧形 165"/>
            <p:cNvSpPr/>
            <p:nvPr/>
          </p:nvSpPr>
          <p:spPr bwMode="auto">
            <a:xfrm rot="10800000">
              <a:off x="2517976" y="2750820"/>
              <a:ext cx="252094" cy="826292"/>
            </a:xfrm>
            <a:prstGeom prst="arc">
              <a:avLst>
                <a:gd name="adj1" fmla="val 16469999"/>
                <a:gd name="adj2" fmla="val 5392957"/>
              </a:avLst>
            </a:prstGeom>
            <a:noFill/>
            <a:ln w="12700" cap="flat" cmpd="sng" algn="ctr">
              <a:solidFill>
                <a:schemeClr val="tx1"/>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67" name="弧形 166"/>
            <p:cNvSpPr/>
            <p:nvPr/>
          </p:nvSpPr>
          <p:spPr bwMode="auto">
            <a:xfrm rot="10800000">
              <a:off x="2828130" y="2722094"/>
              <a:ext cx="191733" cy="850913"/>
            </a:xfrm>
            <a:prstGeom prst="arc">
              <a:avLst>
                <a:gd name="adj1" fmla="val 16200000"/>
                <a:gd name="adj2" fmla="val 5392957"/>
              </a:avLst>
            </a:prstGeom>
            <a:noFill/>
            <a:ln w="12700" cap="flat" cmpd="sng" algn="ctr">
              <a:solidFill>
                <a:schemeClr val="tx1"/>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68" name="弧形 167"/>
            <p:cNvSpPr/>
            <p:nvPr/>
          </p:nvSpPr>
          <p:spPr bwMode="auto">
            <a:xfrm rot="10800000">
              <a:off x="3134715" y="2720577"/>
              <a:ext cx="198174" cy="860050"/>
            </a:xfrm>
            <a:prstGeom prst="arc">
              <a:avLst>
                <a:gd name="adj1" fmla="val 16200000"/>
                <a:gd name="adj2" fmla="val 5392957"/>
              </a:avLst>
            </a:prstGeom>
            <a:noFill/>
            <a:ln w="12700" cap="flat" cmpd="sng" algn="ctr">
              <a:solidFill>
                <a:schemeClr val="tx1"/>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69" name="弧形 168"/>
            <p:cNvSpPr/>
            <p:nvPr/>
          </p:nvSpPr>
          <p:spPr bwMode="auto">
            <a:xfrm rot="10800000">
              <a:off x="3456281" y="2698424"/>
              <a:ext cx="241254" cy="936315"/>
            </a:xfrm>
            <a:prstGeom prst="arc">
              <a:avLst>
                <a:gd name="adj1" fmla="val 16200000"/>
                <a:gd name="adj2" fmla="val 5392957"/>
              </a:avLst>
            </a:prstGeom>
            <a:noFill/>
            <a:ln w="12700" cap="flat" cmpd="sng" algn="ctr">
              <a:solidFill>
                <a:schemeClr val="tx1"/>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70" name="弧形 169"/>
            <p:cNvSpPr/>
            <p:nvPr/>
          </p:nvSpPr>
          <p:spPr bwMode="auto">
            <a:xfrm rot="10800000">
              <a:off x="3808848" y="2679704"/>
              <a:ext cx="213605" cy="962655"/>
            </a:xfrm>
            <a:prstGeom prst="arc">
              <a:avLst>
                <a:gd name="adj1" fmla="val 16200000"/>
                <a:gd name="adj2" fmla="val 5392957"/>
              </a:avLst>
            </a:prstGeom>
            <a:noFill/>
            <a:ln w="12700" cap="flat" cmpd="sng" algn="ctr">
              <a:solidFill>
                <a:schemeClr val="tx1"/>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71" name="弧形 170"/>
            <p:cNvSpPr/>
            <p:nvPr/>
          </p:nvSpPr>
          <p:spPr bwMode="auto">
            <a:xfrm rot="10800000">
              <a:off x="4163383" y="2651562"/>
              <a:ext cx="271461" cy="1047939"/>
            </a:xfrm>
            <a:prstGeom prst="arc">
              <a:avLst>
                <a:gd name="adj1" fmla="val 16200000"/>
                <a:gd name="adj2" fmla="val 5392957"/>
              </a:avLst>
            </a:prstGeom>
            <a:noFill/>
            <a:ln w="12700" cap="flat" cmpd="sng" algn="ctr">
              <a:solidFill>
                <a:schemeClr val="tx1"/>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72" name="弧形 171"/>
            <p:cNvSpPr/>
            <p:nvPr/>
          </p:nvSpPr>
          <p:spPr bwMode="auto">
            <a:xfrm rot="10800000">
              <a:off x="4575773" y="2613239"/>
              <a:ext cx="207683" cy="1086262"/>
            </a:xfrm>
            <a:prstGeom prst="arc">
              <a:avLst>
                <a:gd name="adj1" fmla="val 16200000"/>
                <a:gd name="adj2" fmla="val 5392957"/>
              </a:avLst>
            </a:prstGeom>
            <a:noFill/>
            <a:ln w="12700" cap="flat" cmpd="sng" algn="ctr">
              <a:solidFill>
                <a:schemeClr val="tx1"/>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73" name="弧形 172"/>
            <p:cNvSpPr/>
            <p:nvPr/>
          </p:nvSpPr>
          <p:spPr bwMode="auto">
            <a:xfrm rot="10800000">
              <a:off x="4993007" y="2592682"/>
              <a:ext cx="252729" cy="1128668"/>
            </a:xfrm>
            <a:prstGeom prst="arc">
              <a:avLst>
                <a:gd name="adj1" fmla="val 16200000"/>
                <a:gd name="adj2" fmla="val 5392957"/>
              </a:avLst>
            </a:prstGeom>
            <a:noFill/>
            <a:ln w="12700" cap="flat" cmpd="sng" algn="ctr">
              <a:solidFill>
                <a:schemeClr val="tx1"/>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74" name="弧形 173"/>
            <p:cNvSpPr/>
            <p:nvPr/>
          </p:nvSpPr>
          <p:spPr bwMode="auto">
            <a:xfrm rot="10800000">
              <a:off x="5406838" y="2561628"/>
              <a:ext cx="190202" cy="1191933"/>
            </a:xfrm>
            <a:prstGeom prst="arc">
              <a:avLst>
                <a:gd name="adj1" fmla="val 16200000"/>
                <a:gd name="adj2" fmla="val 5392957"/>
              </a:avLst>
            </a:prstGeom>
            <a:noFill/>
            <a:ln w="12700" cap="flat" cmpd="sng" algn="ctr">
              <a:solidFill>
                <a:schemeClr val="tx1"/>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grpSp>
      <p:grpSp>
        <p:nvGrpSpPr>
          <p:cNvPr id="175" name="组合 174"/>
          <p:cNvGrpSpPr/>
          <p:nvPr/>
        </p:nvGrpSpPr>
        <p:grpSpPr>
          <a:xfrm>
            <a:off x="6817380" y="4189700"/>
            <a:ext cx="368300" cy="640596"/>
            <a:chOff x="3707506" y="2303142"/>
            <a:chExt cx="368300" cy="640596"/>
          </a:xfrm>
        </p:grpSpPr>
        <p:graphicFrame>
          <p:nvGraphicFramePr>
            <p:cNvPr id="176" name="对象 175"/>
            <p:cNvGraphicFramePr>
              <a:graphicFrameLocks noChangeAspect="1"/>
            </p:cNvGraphicFramePr>
            <p:nvPr/>
          </p:nvGraphicFramePr>
          <p:xfrm>
            <a:off x="3707506" y="2303142"/>
            <a:ext cx="368300" cy="266700"/>
          </p:xfrm>
          <a:graphic>
            <a:graphicData uri="http://schemas.openxmlformats.org/presentationml/2006/ole">
              <mc:AlternateContent xmlns:mc="http://schemas.openxmlformats.org/markup-compatibility/2006">
                <mc:Choice xmlns:v="urn:schemas-microsoft-com:vml" Requires="v">
                  <p:oleObj name="Equation" r:id="rId5" imgW="368280" imgH="266400" progId="Equation.DSMT4">
                    <p:embed/>
                  </p:oleObj>
                </mc:Choice>
                <mc:Fallback>
                  <p:oleObj name="Equation" r:id="rId5" imgW="368280" imgH="266400" progId="Equation.DSMT4">
                    <p:embed/>
                    <p:pic>
                      <p:nvPicPr>
                        <p:cNvPr id="176" name="对象 175"/>
                        <p:cNvPicPr/>
                        <p:nvPr/>
                      </p:nvPicPr>
                      <p:blipFill>
                        <a:blip r:embed="rId6"/>
                        <a:stretch>
                          <a:fillRect/>
                        </a:stretch>
                      </p:blipFill>
                      <p:spPr>
                        <a:xfrm>
                          <a:off x="3707506" y="2303142"/>
                          <a:ext cx="368300" cy="266700"/>
                        </a:xfrm>
                        <a:prstGeom prst="rect">
                          <a:avLst/>
                        </a:prstGeom>
                      </p:spPr>
                    </p:pic>
                  </p:oleObj>
                </mc:Fallback>
              </mc:AlternateContent>
            </a:graphicData>
          </a:graphic>
        </p:graphicFrame>
        <p:cxnSp>
          <p:nvCxnSpPr>
            <p:cNvPr id="177" name="直接箭头连接符 176"/>
            <p:cNvCxnSpPr/>
            <p:nvPr/>
          </p:nvCxnSpPr>
          <p:spPr bwMode="auto">
            <a:xfrm flipH="1">
              <a:off x="3729276" y="2580573"/>
              <a:ext cx="109524" cy="363165"/>
            </a:xfrm>
            <a:prstGeom prst="straightConnector1">
              <a:avLst/>
            </a:prstGeom>
            <a:solidFill>
              <a:schemeClr val="accent1"/>
            </a:solidFill>
            <a:ln w="9525" cap="flat" cmpd="sng" algn="ctr">
              <a:solidFill>
                <a:schemeClr val="tx1"/>
              </a:solidFill>
              <a:prstDash val="solid"/>
              <a:round/>
              <a:headEnd type="none" w="med" len="med"/>
              <a:tailEnd type="triangle"/>
            </a:ln>
          </p:spPr>
        </p:cxnSp>
      </p:grpSp>
      <p:grpSp>
        <p:nvGrpSpPr>
          <p:cNvPr id="178" name="Group 344"/>
          <p:cNvGrpSpPr/>
          <p:nvPr/>
        </p:nvGrpSpPr>
        <p:grpSpPr>
          <a:xfrm>
            <a:off x="5964079" y="5850367"/>
            <a:ext cx="1681163" cy="608012"/>
            <a:chOff x="4036" y="3512"/>
            <a:chExt cx="1059" cy="383"/>
          </a:xfrm>
        </p:grpSpPr>
        <p:sp>
          <p:nvSpPr>
            <p:cNvPr id="179" name="WordArt 345"/>
            <p:cNvSpPr>
              <a:spLocks noTextEdit="1"/>
            </p:cNvSpPr>
            <p:nvPr/>
          </p:nvSpPr>
          <p:spPr>
            <a:xfrm>
              <a:off x="4641" y="3647"/>
              <a:ext cx="158" cy="185"/>
            </a:xfrm>
            <a:prstGeom prst="rect">
              <a:avLst/>
            </a:prstGeom>
          </p:spPr>
          <p:txBody>
            <a:bodyPr wrap="none" fromWordArt="1">
              <a:prstTxWarp prst="textPlain">
                <a:avLst>
                  <a:gd name="adj" fmla="val 53407"/>
                </a:avLst>
              </a:prstTxWarp>
              <a:normAutofit fontScale="40000" lnSpcReduction="20000"/>
            </a:bodyPr>
            <a:lstStyle/>
            <a:p>
              <a:pPr algn="ctr"/>
              <a:r>
                <a:rPr lang="zh-CN" altLang="en-US" sz="3600" i="1" dirty="0">
                  <a:ln w="9525" cap="flat" cmpd="sng">
                    <a:solidFill>
                      <a:schemeClr val="tx1"/>
                    </a:solidFill>
                    <a:prstDash val="solid"/>
                    <a:headEnd type="none" w="med" len="med"/>
                    <a:tailEnd type="none" w="med" len="med"/>
                  </a:ln>
                  <a:solidFill>
                    <a:schemeClr val="tx1"/>
                  </a:solidFill>
                  <a:latin typeface="Symbol" panose="05050102010706020507" charset="0"/>
                  <a:ea typeface="Symbol" panose="05050102010706020507" charset="0"/>
                </a:rPr>
                <a:t>r</a:t>
              </a:r>
            </a:p>
          </p:txBody>
        </p:sp>
        <p:sp>
          <p:nvSpPr>
            <p:cNvPr id="180" name="WordArt 346"/>
            <p:cNvSpPr>
              <a:spLocks noTextEdit="1"/>
            </p:cNvSpPr>
            <p:nvPr/>
          </p:nvSpPr>
          <p:spPr>
            <a:xfrm>
              <a:off x="4166" y="3638"/>
              <a:ext cx="179" cy="160"/>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dirty="0">
                  <a:ln w="9525" cap="flat" cmpd="sng">
                    <a:solidFill>
                      <a:schemeClr val="tx2"/>
                    </a:solidFill>
                    <a:prstDash val="solid"/>
                    <a:headEnd type="none" w="med" len="med"/>
                    <a:tailEnd type="none" w="med" len="med"/>
                  </a:ln>
                  <a:solidFill>
                    <a:schemeClr val="tx2"/>
                  </a:solidFill>
                  <a:latin typeface="Times New Roman" panose="02020603050405020304" pitchFamily="18" charset="0"/>
                  <a:ea typeface="Times New Roman" panose="02020603050405020304" pitchFamily="18" charset="0"/>
                </a:rPr>
                <a:t>R</a:t>
              </a:r>
            </a:p>
          </p:txBody>
        </p:sp>
        <p:grpSp>
          <p:nvGrpSpPr>
            <p:cNvPr id="181" name="Group 347"/>
            <p:cNvGrpSpPr/>
            <p:nvPr/>
          </p:nvGrpSpPr>
          <p:grpSpPr>
            <a:xfrm rot="5400000">
              <a:off x="4466" y="3638"/>
              <a:ext cx="50" cy="160"/>
              <a:chOff x="2928" y="3216"/>
              <a:chExt cx="48" cy="240"/>
            </a:xfrm>
          </p:grpSpPr>
          <p:sp>
            <p:nvSpPr>
              <p:cNvPr id="188" name="Line 348"/>
              <p:cNvSpPr/>
              <p:nvPr/>
            </p:nvSpPr>
            <p:spPr>
              <a:xfrm>
                <a:off x="2928" y="3216"/>
                <a:ext cx="0" cy="240"/>
              </a:xfrm>
              <a:prstGeom prst="line">
                <a:avLst/>
              </a:prstGeom>
              <a:ln w="38100" cap="flat" cmpd="sng">
                <a:solidFill>
                  <a:schemeClr val="tx1"/>
                </a:solidFill>
                <a:prstDash val="solid"/>
                <a:headEnd type="none" w="med" len="med"/>
                <a:tailEnd type="none" w="med" len="med"/>
              </a:ln>
            </p:spPr>
          </p:sp>
          <p:sp>
            <p:nvSpPr>
              <p:cNvPr id="189" name="Line 349"/>
              <p:cNvSpPr/>
              <p:nvPr/>
            </p:nvSpPr>
            <p:spPr>
              <a:xfrm>
                <a:off x="2976" y="3216"/>
                <a:ext cx="0" cy="240"/>
              </a:xfrm>
              <a:prstGeom prst="line">
                <a:avLst/>
              </a:prstGeom>
              <a:ln w="38100" cap="flat" cmpd="sng">
                <a:solidFill>
                  <a:schemeClr val="tx1"/>
                </a:solidFill>
                <a:prstDash val="solid"/>
                <a:headEnd type="none" w="med" len="med"/>
                <a:tailEnd type="none" w="med" len="med"/>
              </a:ln>
            </p:spPr>
          </p:sp>
        </p:grpSp>
        <p:sp>
          <p:nvSpPr>
            <p:cNvPr id="182" name="Line 350"/>
            <p:cNvSpPr/>
            <p:nvPr/>
          </p:nvSpPr>
          <p:spPr>
            <a:xfrm flipV="1">
              <a:off x="4839" y="3715"/>
              <a:ext cx="256" cy="0"/>
            </a:xfrm>
            <a:prstGeom prst="line">
              <a:avLst/>
            </a:prstGeom>
            <a:ln w="28575" cap="flat" cmpd="sng">
              <a:solidFill>
                <a:schemeClr val="tx1"/>
              </a:solidFill>
              <a:prstDash val="solid"/>
              <a:headEnd type="none" w="med" len="med"/>
              <a:tailEnd type="none" w="med" len="med"/>
            </a:ln>
          </p:spPr>
        </p:sp>
        <p:sp>
          <p:nvSpPr>
            <p:cNvPr id="183" name="WordArt 351"/>
            <p:cNvSpPr>
              <a:spLocks noTextEdit="1"/>
            </p:cNvSpPr>
            <p:nvPr/>
          </p:nvSpPr>
          <p:spPr>
            <a:xfrm>
              <a:off x="4903" y="3776"/>
              <a:ext cx="126" cy="119"/>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dirty="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s</a:t>
              </a:r>
            </a:p>
          </p:txBody>
        </p:sp>
        <p:sp>
          <p:nvSpPr>
            <p:cNvPr id="184" name="WordArt 352"/>
            <p:cNvSpPr>
              <a:spLocks noTextEdit="1"/>
            </p:cNvSpPr>
            <p:nvPr/>
          </p:nvSpPr>
          <p:spPr>
            <a:xfrm>
              <a:off x="4036" y="3613"/>
              <a:ext cx="101" cy="192"/>
            </a:xfrm>
            <a:prstGeom prst="rect">
              <a:avLst/>
            </a:prstGeom>
          </p:spPr>
          <p:txBody>
            <a:bodyPr wrap="none" fromWordArt="1">
              <a:prstTxWarp prst="textPlain">
                <a:avLst>
                  <a:gd name="adj" fmla="val 50000"/>
                </a:avLst>
              </a:prstTxWarp>
              <a:normAutofit fontScale="92500" lnSpcReduction="20000"/>
            </a:bodyPr>
            <a:lstStyle/>
            <a:p>
              <a:pPr algn="ctr"/>
              <a:r>
                <a:rPr lang="zh-CN" altLang="en-US" sz="1800" dirty="0">
                  <a:ln w="9525" cap="flat" cmpd="sng">
                    <a:solidFill>
                      <a:srgbClr val="000000"/>
                    </a:solidFill>
                    <a:prstDash val="solid"/>
                    <a:headEnd type="none" w="med" len="med"/>
                    <a:tailEnd type="none" w="med" len="med"/>
                  </a:ln>
                  <a:solidFill>
                    <a:srgbClr val="000000"/>
                  </a:solidFill>
                  <a:latin typeface="宋体" panose="02010600030101010101" pitchFamily="2" charset="-122"/>
                  <a:ea typeface="宋体" panose="02010600030101010101" pitchFamily="2" charset="-122"/>
                </a:rPr>
                <a:t>d</a:t>
              </a:r>
            </a:p>
          </p:txBody>
        </p:sp>
        <p:grpSp>
          <p:nvGrpSpPr>
            <p:cNvPr id="185" name="Group 353"/>
            <p:cNvGrpSpPr/>
            <p:nvPr/>
          </p:nvGrpSpPr>
          <p:grpSpPr>
            <a:xfrm>
              <a:off x="4868" y="3512"/>
              <a:ext cx="212" cy="165"/>
              <a:chOff x="4850" y="3512"/>
              <a:chExt cx="212" cy="165"/>
            </a:xfrm>
          </p:grpSpPr>
          <p:sp>
            <p:nvSpPr>
              <p:cNvPr id="186" name="WordArt 354"/>
              <p:cNvSpPr>
                <a:spLocks noTextEdit="1"/>
              </p:cNvSpPr>
              <p:nvPr/>
            </p:nvSpPr>
            <p:spPr>
              <a:xfrm>
                <a:off x="4988" y="3512"/>
                <a:ext cx="74" cy="165"/>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dirty="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l</a:t>
                </a:r>
              </a:p>
            </p:txBody>
          </p:sp>
          <p:sp>
            <p:nvSpPr>
              <p:cNvPr id="187" name="WordArt 355"/>
              <p:cNvSpPr>
                <a:spLocks noTextEdit="1"/>
              </p:cNvSpPr>
              <p:nvPr/>
            </p:nvSpPr>
            <p:spPr>
              <a:xfrm>
                <a:off x="4850" y="3512"/>
                <a:ext cx="113" cy="165"/>
              </a:xfrm>
              <a:prstGeom prst="rect">
                <a:avLst/>
              </a:prstGeom>
            </p:spPr>
            <p:txBody>
              <a:bodyPr wrap="none" fromWordArt="1">
                <a:prstTxWarp prst="textPlain">
                  <a:avLst>
                    <a:gd name="adj" fmla="val 50000"/>
                  </a:avLst>
                </a:prstTxWarp>
                <a:normAutofit fontScale="70000" lnSpcReduction="20000"/>
              </a:bodyPr>
              <a:lstStyle/>
              <a:p>
                <a:pPr algn="ctr"/>
                <a:r>
                  <a:rPr lang="zh-CN" altLang="en-US" sz="1800" dirty="0">
                    <a:ln w="9525" cap="flat" cmpd="sng">
                      <a:solidFill>
                        <a:srgbClr val="000000"/>
                      </a:solidFill>
                      <a:prstDash val="solid"/>
                      <a:headEnd type="none" w="med" len="med"/>
                      <a:tailEnd type="none" w="med" len="med"/>
                    </a:ln>
                    <a:solidFill>
                      <a:srgbClr val="000000"/>
                    </a:solidFill>
                    <a:cs typeface="Times New Roman" panose="02020603050405020304" pitchFamily="18" charset="0"/>
                  </a:rPr>
                  <a:t>d</a:t>
                </a:r>
              </a:p>
            </p:txBody>
          </p:sp>
        </p:grpSp>
      </p:grpSp>
      <p:grpSp>
        <p:nvGrpSpPr>
          <p:cNvPr id="190" name="组合 189"/>
          <p:cNvGrpSpPr/>
          <p:nvPr/>
        </p:nvGrpSpPr>
        <p:grpSpPr>
          <a:xfrm>
            <a:off x="4923398" y="4104576"/>
            <a:ext cx="3934294" cy="2451723"/>
            <a:chOff x="4977932" y="4033917"/>
            <a:chExt cx="3934294" cy="2451723"/>
          </a:xfrm>
        </p:grpSpPr>
        <p:sp>
          <p:nvSpPr>
            <p:cNvPr id="191" name="圆角矩形 190"/>
            <p:cNvSpPr/>
            <p:nvPr/>
          </p:nvSpPr>
          <p:spPr bwMode="auto">
            <a:xfrm>
              <a:off x="4977932" y="4033917"/>
              <a:ext cx="3934294" cy="2451723"/>
            </a:xfrm>
            <a:prstGeom prst="round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grpSp>
          <p:nvGrpSpPr>
            <p:cNvPr id="192" name="Group 344"/>
            <p:cNvGrpSpPr/>
            <p:nvPr/>
          </p:nvGrpSpPr>
          <p:grpSpPr>
            <a:xfrm>
              <a:off x="6105621" y="4366859"/>
              <a:ext cx="1681163" cy="608012"/>
              <a:chOff x="4036" y="3512"/>
              <a:chExt cx="1059" cy="383"/>
            </a:xfrm>
          </p:grpSpPr>
          <p:sp>
            <p:nvSpPr>
              <p:cNvPr id="217" name="WordArt 345"/>
              <p:cNvSpPr>
                <a:spLocks noTextEdit="1"/>
              </p:cNvSpPr>
              <p:nvPr/>
            </p:nvSpPr>
            <p:spPr>
              <a:xfrm>
                <a:off x="4641" y="3647"/>
                <a:ext cx="158" cy="185"/>
              </a:xfrm>
              <a:prstGeom prst="rect">
                <a:avLst/>
              </a:prstGeom>
            </p:spPr>
            <p:txBody>
              <a:bodyPr wrap="none" fromWordArt="1">
                <a:prstTxWarp prst="textPlain">
                  <a:avLst>
                    <a:gd name="adj" fmla="val 53407"/>
                  </a:avLst>
                </a:prstTxWarp>
                <a:normAutofit fontScale="40000" lnSpcReduction="20000"/>
              </a:bodyPr>
              <a:lstStyle/>
              <a:p>
                <a:pPr algn="ctr"/>
                <a:r>
                  <a:rPr lang="zh-CN" altLang="en-US" sz="3600" i="1" dirty="0">
                    <a:ln w="9525" cap="flat" cmpd="sng">
                      <a:solidFill>
                        <a:schemeClr val="tx1"/>
                      </a:solidFill>
                      <a:prstDash val="solid"/>
                      <a:headEnd type="none" w="med" len="med"/>
                      <a:tailEnd type="none" w="med" len="med"/>
                    </a:ln>
                    <a:solidFill>
                      <a:schemeClr val="tx1"/>
                    </a:solidFill>
                    <a:latin typeface="Symbol" panose="05050102010706020507" charset="0"/>
                    <a:ea typeface="Symbol" panose="05050102010706020507" charset="0"/>
                  </a:rPr>
                  <a:t>r</a:t>
                </a:r>
              </a:p>
            </p:txBody>
          </p:sp>
          <p:sp>
            <p:nvSpPr>
              <p:cNvPr id="218" name="WordArt 346"/>
              <p:cNvSpPr>
                <a:spLocks noTextEdit="1"/>
              </p:cNvSpPr>
              <p:nvPr/>
            </p:nvSpPr>
            <p:spPr>
              <a:xfrm>
                <a:off x="4166" y="3638"/>
                <a:ext cx="179" cy="160"/>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dirty="0">
                    <a:ln w="9525" cap="flat" cmpd="sng">
                      <a:solidFill>
                        <a:schemeClr val="tx2"/>
                      </a:solidFill>
                      <a:prstDash val="solid"/>
                      <a:headEnd type="none" w="med" len="med"/>
                      <a:tailEnd type="none" w="med" len="med"/>
                    </a:ln>
                    <a:solidFill>
                      <a:schemeClr val="tx2"/>
                    </a:solidFill>
                    <a:latin typeface="Times New Roman" panose="02020603050405020304" pitchFamily="18" charset="0"/>
                    <a:ea typeface="Times New Roman" panose="02020603050405020304" pitchFamily="18" charset="0"/>
                  </a:rPr>
                  <a:t>R</a:t>
                </a:r>
              </a:p>
            </p:txBody>
          </p:sp>
          <p:grpSp>
            <p:nvGrpSpPr>
              <p:cNvPr id="219" name="Group 347"/>
              <p:cNvGrpSpPr/>
              <p:nvPr/>
            </p:nvGrpSpPr>
            <p:grpSpPr>
              <a:xfrm rot="5400000">
                <a:off x="4466" y="3638"/>
                <a:ext cx="50" cy="160"/>
                <a:chOff x="2928" y="3216"/>
                <a:chExt cx="48" cy="240"/>
              </a:xfrm>
            </p:grpSpPr>
            <p:sp>
              <p:nvSpPr>
                <p:cNvPr id="226" name="Line 348"/>
                <p:cNvSpPr/>
                <p:nvPr/>
              </p:nvSpPr>
              <p:spPr>
                <a:xfrm>
                  <a:off x="2928" y="3216"/>
                  <a:ext cx="0" cy="240"/>
                </a:xfrm>
                <a:prstGeom prst="line">
                  <a:avLst/>
                </a:prstGeom>
                <a:ln w="38100" cap="flat" cmpd="sng">
                  <a:solidFill>
                    <a:schemeClr val="tx1"/>
                  </a:solidFill>
                  <a:prstDash val="solid"/>
                  <a:headEnd type="none" w="med" len="med"/>
                  <a:tailEnd type="none" w="med" len="med"/>
                </a:ln>
              </p:spPr>
            </p:sp>
            <p:sp>
              <p:nvSpPr>
                <p:cNvPr id="227" name="Line 349"/>
                <p:cNvSpPr/>
                <p:nvPr/>
              </p:nvSpPr>
              <p:spPr>
                <a:xfrm>
                  <a:off x="2976" y="3216"/>
                  <a:ext cx="0" cy="240"/>
                </a:xfrm>
                <a:prstGeom prst="line">
                  <a:avLst/>
                </a:prstGeom>
                <a:ln w="38100" cap="flat" cmpd="sng">
                  <a:solidFill>
                    <a:schemeClr val="tx1"/>
                  </a:solidFill>
                  <a:prstDash val="solid"/>
                  <a:headEnd type="none" w="med" len="med"/>
                  <a:tailEnd type="none" w="med" len="med"/>
                </a:ln>
              </p:spPr>
            </p:sp>
          </p:grpSp>
          <p:sp>
            <p:nvSpPr>
              <p:cNvPr id="220" name="Line 350"/>
              <p:cNvSpPr/>
              <p:nvPr/>
            </p:nvSpPr>
            <p:spPr>
              <a:xfrm flipV="1">
                <a:off x="4839" y="3715"/>
                <a:ext cx="256" cy="0"/>
              </a:xfrm>
              <a:prstGeom prst="line">
                <a:avLst/>
              </a:prstGeom>
              <a:ln w="28575" cap="flat" cmpd="sng">
                <a:solidFill>
                  <a:schemeClr val="tx1"/>
                </a:solidFill>
                <a:prstDash val="solid"/>
                <a:headEnd type="none" w="med" len="med"/>
                <a:tailEnd type="none" w="med" len="med"/>
              </a:ln>
            </p:spPr>
          </p:sp>
          <p:sp>
            <p:nvSpPr>
              <p:cNvPr id="221" name="WordArt 351"/>
              <p:cNvSpPr>
                <a:spLocks noTextEdit="1"/>
              </p:cNvSpPr>
              <p:nvPr/>
            </p:nvSpPr>
            <p:spPr>
              <a:xfrm>
                <a:off x="4903" y="3776"/>
                <a:ext cx="126" cy="119"/>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dirty="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s</a:t>
                </a:r>
              </a:p>
            </p:txBody>
          </p:sp>
          <p:sp>
            <p:nvSpPr>
              <p:cNvPr id="222" name="WordArt 352"/>
              <p:cNvSpPr>
                <a:spLocks noTextEdit="1"/>
              </p:cNvSpPr>
              <p:nvPr/>
            </p:nvSpPr>
            <p:spPr>
              <a:xfrm>
                <a:off x="4036" y="3613"/>
                <a:ext cx="101" cy="192"/>
              </a:xfrm>
              <a:prstGeom prst="rect">
                <a:avLst/>
              </a:prstGeom>
            </p:spPr>
            <p:txBody>
              <a:bodyPr wrap="none" fromWordArt="1">
                <a:prstTxWarp prst="textPlain">
                  <a:avLst>
                    <a:gd name="adj" fmla="val 50000"/>
                  </a:avLst>
                </a:prstTxWarp>
                <a:normAutofit fontScale="92500" lnSpcReduction="20000"/>
              </a:bodyPr>
              <a:lstStyle/>
              <a:p>
                <a:pPr algn="ctr"/>
                <a:r>
                  <a:rPr lang="zh-CN" altLang="en-US" sz="1800" dirty="0">
                    <a:ln w="9525" cap="flat" cmpd="sng">
                      <a:solidFill>
                        <a:srgbClr val="000000"/>
                      </a:solidFill>
                      <a:prstDash val="solid"/>
                      <a:headEnd type="none" w="med" len="med"/>
                      <a:tailEnd type="none" w="med" len="med"/>
                    </a:ln>
                    <a:solidFill>
                      <a:srgbClr val="000000"/>
                    </a:solidFill>
                    <a:latin typeface="宋体" panose="02010600030101010101" pitchFamily="2" charset="-122"/>
                    <a:ea typeface="宋体" panose="02010600030101010101" pitchFamily="2" charset="-122"/>
                  </a:rPr>
                  <a:t>d</a:t>
                </a:r>
              </a:p>
            </p:txBody>
          </p:sp>
          <p:grpSp>
            <p:nvGrpSpPr>
              <p:cNvPr id="223" name="Group 353"/>
              <p:cNvGrpSpPr/>
              <p:nvPr/>
            </p:nvGrpSpPr>
            <p:grpSpPr>
              <a:xfrm>
                <a:off x="4868" y="3512"/>
                <a:ext cx="212" cy="165"/>
                <a:chOff x="4850" y="3512"/>
                <a:chExt cx="212" cy="165"/>
              </a:xfrm>
            </p:grpSpPr>
            <p:sp>
              <p:nvSpPr>
                <p:cNvPr id="224" name="WordArt 354"/>
                <p:cNvSpPr>
                  <a:spLocks noTextEdit="1"/>
                </p:cNvSpPr>
                <p:nvPr/>
              </p:nvSpPr>
              <p:spPr>
                <a:xfrm>
                  <a:off x="4988" y="3512"/>
                  <a:ext cx="74" cy="165"/>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dirty="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l</a:t>
                  </a:r>
                </a:p>
              </p:txBody>
            </p:sp>
            <p:sp>
              <p:nvSpPr>
                <p:cNvPr id="225" name="WordArt 355"/>
                <p:cNvSpPr>
                  <a:spLocks noTextEdit="1"/>
                </p:cNvSpPr>
                <p:nvPr/>
              </p:nvSpPr>
              <p:spPr>
                <a:xfrm>
                  <a:off x="4850" y="3512"/>
                  <a:ext cx="113" cy="165"/>
                </a:xfrm>
                <a:prstGeom prst="rect">
                  <a:avLst/>
                </a:prstGeom>
              </p:spPr>
              <p:txBody>
                <a:bodyPr wrap="none" fromWordArt="1">
                  <a:prstTxWarp prst="textPlain">
                    <a:avLst>
                      <a:gd name="adj" fmla="val 50000"/>
                    </a:avLst>
                  </a:prstTxWarp>
                  <a:normAutofit fontScale="70000" lnSpcReduction="20000"/>
                </a:bodyPr>
                <a:lstStyle/>
                <a:p>
                  <a:pPr algn="ctr"/>
                  <a:r>
                    <a:rPr lang="zh-CN" altLang="en-US" sz="1800" dirty="0">
                      <a:ln w="9525" cap="flat" cmpd="sng">
                        <a:solidFill>
                          <a:srgbClr val="000000"/>
                        </a:solidFill>
                        <a:prstDash val="solid"/>
                        <a:headEnd type="none" w="med" len="med"/>
                        <a:tailEnd type="none" w="med" len="med"/>
                      </a:ln>
                      <a:solidFill>
                        <a:srgbClr val="000000"/>
                      </a:solidFill>
                      <a:cs typeface="Times New Roman" panose="02020603050405020304" pitchFamily="18" charset="0"/>
                    </a:rPr>
                    <a:t>d</a:t>
                  </a:r>
                </a:p>
              </p:txBody>
            </p:sp>
          </p:grpSp>
        </p:grpSp>
        <p:grpSp>
          <p:nvGrpSpPr>
            <p:cNvPr id="193" name="组合 192"/>
            <p:cNvGrpSpPr/>
            <p:nvPr/>
          </p:nvGrpSpPr>
          <p:grpSpPr>
            <a:xfrm>
              <a:off x="5554663" y="5489575"/>
              <a:ext cx="2785592" cy="730251"/>
              <a:chOff x="5554663" y="5489575"/>
              <a:chExt cx="2785592" cy="730251"/>
            </a:xfrm>
          </p:grpSpPr>
          <p:sp>
            <p:nvSpPr>
              <p:cNvPr id="194" name="WordArt 288"/>
              <p:cNvSpPr>
                <a:spLocks noTextEdit="1"/>
              </p:cNvSpPr>
              <p:nvPr/>
            </p:nvSpPr>
            <p:spPr>
              <a:xfrm>
                <a:off x="7617942" y="5732463"/>
                <a:ext cx="250825" cy="293688"/>
              </a:xfrm>
              <a:prstGeom prst="rect">
                <a:avLst/>
              </a:prstGeom>
            </p:spPr>
            <p:txBody>
              <a:bodyPr wrap="none" fromWordArt="1">
                <a:prstTxWarp prst="textPlain">
                  <a:avLst>
                    <a:gd name="adj" fmla="val 53407"/>
                  </a:avLst>
                </a:prstTxWarp>
                <a:normAutofit fontScale="400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Symbol" panose="05050102010706020507" charset="0"/>
                    <a:ea typeface="Symbol" panose="05050102010706020507" charset="0"/>
                  </a:rPr>
                  <a:t>r</a:t>
                </a:r>
              </a:p>
            </p:txBody>
          </p:sp>
          <p:sp>
            <p:nvSpPr>
              <p:cNvPr id="195" name="WordArt 289"/>
              <p:cNvSpPr>
                <a:spLocks noTextEdit="1"/>
              </p:cNvSpPr>
              <p:nvPr/>
            </p:nvSpPr>
            <p:spPr>
              <a:xfrm>
                <a:off x="6715125" y="5718175"/>
                <a:ext cx="284162" cy="254000"/>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a:ln w="9525" cap="flat" cmpd="sng">
                      <a:solidFill>
                        <a:schemeClr val="tx2"/>
                      </a:solidFill>
                      <a:prstDash val="solid"/>
                      <a:headEnd type="none" w="med" len="med"/>
                      <a:tailEnd type="none" w="med" len="med"/>
                    </a:ln>
                    <a:solidFill>
                      <a:schemeClr val="tx2"/>
                    </a:solidFill>
                    <a:latin typeface="Times New Roman" panose="02020603050405020304" pitchFamily="18" charset="0"/>
                    <a:ea typeface="Times New Roman" panose="02020603050405020304" pitchFamily="18" charset="0"/>
                  </a:rPr>
                  <a:t>R</a:t>
                </a:r>
              </a:p>
            </p:txBody>
          </p:sp>
          <p:grpSp>
            <p:nvGrpSpPr>
              <p:cNvPr id="196" name="Group 290"/>
              <p:cNvGrpSpPr/>
              <p:nvPr/>
            </p:nvGrpSpPr>
            <p:grpSpPr>
              <a:xfrm rot="5400000">
                <a:off x="7188200" y="5716588"/>
                <a:ext cx="88900" cy="254000"/>
                <a:chOff x="2937" y="3216"/>
                <a:chExt cx="54" cy="240"/>
              </a:xfrm>
            </p:grpSpPr>
            <p:sp>
              <p:nvSpPr>
                <p:cNvPr id="215" name="Line 291"/>
                <p:cNvSpPr/>
                <p:nvPr/>
              </p:nvSpPr>
              <p:spPr>
                <a:xfrm>
                  <a:off x="2937" y="3216"/>
                  <a:ext cx="0" cy="240"/>
                </a:xfrm>
                <a:prstGeom prst="line">
                  <a:avLst/>
                </a:prstGeom>
                <a:ln w="38100" cap="flat" cmpd="sng">
                  <a:solidFill>
                    <a:schemeClr val="tx1"/>
                  </a:solidFill>
                  <a:prstDash val="solid"/>
                  <a:headEnd type="none" w="med" len="med"/>
                  <a:tailEnd type="none" w="med" len="med"/>
                </a:ln>
              </p:spPr>
            </p:sp>
            <p:sp>
              <p:nvSpPr>
                <p:cNvPr id="216" name="Line 292"/>
                <p:cNvSpPr/>
                <p:nvPr/>
              </p:nvSpPr>
              <p:spPr>
                <a:xfrm>
                  <a:off x="2991" y="3216"/>
                  <a:ext cx="0" cy="240"/>
                </a:xfrm>
                <a:prstGeom prst="line">
                  <a:avLst/>
                </a:prstGeom>
                <a:ln w="38100" cap="flat" cmpd="sng">
                  <a:solidFill>
                    <a:schemeClr val="tx1"/>
                  </a:solidFill>
                  <a:prstDash val="solid"/>
                  <a:headEnd type="none" w="med" len="med"/>
                  <a:tailEnd type="none" w="med" len="med"/>
                </a:ln>
              </p:spPr>
            </p:sp>
          </p:grpSp>
          <p:sp>
            <p:nvSpPr>
              <p:cNvPr id="197" name="Line 294"/>
              <p:cNvSpPr/>
              <p:nvPr/>
            </p:nvSpPr>
            <p:spPr>
              <a:xfrm>
                <a:off x="7942263" y="5857876"/>
                <a:ext cx="397992" cy="3174"/>
              </a:xfrm>
              <a:prstGeom prst="line">
                <a:avLst/>
              </a:prstGeom>
              <a:ln w="28575" cap="flat" cmpd="sng">
                <a:solidFill>
                  <a:schemeClr val="tx1"/>
                </a:solidFill>
                <a:prstDash val="solid"/>
                <a:headEnd type="none" w="med" len="med"/>
                <a:tailEnd type="none" w="med" len="med"/>
              </a:ln>
            </p:spPr>
          </p:sp>
          <p:sp>
            <p:nvSpPr>
              <p:cNvPr id="198" name="WordArt 295"/>
              <p:cNvSpPr>
                <a:spLocks noTextEdit="1"/>
              </p:cNvSpPr>
              <p:nvPr/>
            </p:nvSpPr>
            <p:spPr>
              <a:xfrm>
                <a:off x="8033867" y="5937250"/>
                <a:ext cx="200025" cy="188913"/>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dirty="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s</a:t>
                </a:r>
              </a:p>
            </p:txBody>
          </p:sp>
          <p:sp>
            <p:nvSpPr>
              <p:cNvPr id="199" name="WordArt 297"/>
              <p:cNvSpPr>
                <a:spLocks noTextEdit="1"/>
              </p:cNvSpPr>
              <p:nvPr/>
            </p:nvSpPr>
            <p:spPr>
              <a:xfrm>
                <a:off x="6508750" y="5678488"/>
                <a:ext cx="160337" cy="304800"/>
              </a:xfrm>
              <a:prstGeom prst="rect">
                <a:avLst/>
              </a:prstGeom>
            </p:spPr>
            <p:txBody>
              <a:bodyPr wrap="none" fromWordArt="1">
                <a:prstTxWarp prst="textPlain">
                  <a:avLst>
                    <a:gd name="adj" fmla="val 50000"/>
                  </a:avLst>
                </a:prstTxWarp>
                <a:normAutofit fontScale="92500" lnSpcReduction="20000"/>
              </a:bodyPr>
              <a:lstStyle/>
              <a:p>
                <a:pPr algn="ctr"/>
                <a:r>
                  <a:rPr lang="zh-CN" altLang="en-US" sz="1800">
                    <a:ln w="9525" cap="flat" cmpd="sng">
                      <a:solidFill>
                        <a:srgbClr val="000000"/>
                      </a:solidFill>
                      <a:prstDash val="solid"/>
                      <a:headEnd type="none" w="med" len="med"/>
                      <a:tailEnd type="none" w="med" len="med"/>
                    </a:ln>
                    <a:solidFill>
                      <a:srgbClr val="000000"/>
                    </a:solidFill>
                    <a:latin typeface="宋体" panose="02010600030101010101" pitchFamily="2" charset="-122"/>
                    <a:ea typeface="宋体" panose="02010600030101010101" pitchFamily="2" charset="-122"/>
                  </a:rPr>
                  <a:t>d</a:t>
                </a:r>
              </a:p>
            </p:txBody>
          </p:sp>
          <p:grpSp>
            <p:nvGrpSpPr>
              <p:cNvPr id="200" name="Group 313"/>
              <p:cNvGrpSpPr/>
              <p:nvPr/>
            </p:nvGrpSpPr>
            <p:grpSpPr>
              <a:xfrm>
                <a:off x="7978305" y="5489575"/>
                <a:ext cx="317500" cy="304800"/>
                <a:chOff x="4850" y="3494"/>
                <a:chExt cx="200" cy="192"/>
              </a:xfrm>
            </p:grpSpPr>
            <p:sp>
              <p:nvSpPr>
                <p:cNvPr id="213" name="WordArt 296"/>
                <p:cNvSpPr>
                  <a:spLocks noTextEdit="1"/>
                </p:cNvSpPr>
                <p:nvPr/>
              </p:nvSpPr>
              <p:spPr>
                <a:xfrm>
                  <a:off x="4976" y="3512"/>
                  <a:ext cx="74" cy="165"/>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l</a:t>
                  </a:r>
                </a:p>
              </p:txBody>
            </p:sp>
            <p:sp>
              <p:nvSpPr>
                <p:cNvPr id="214" name="WordArt 298"/>
                <p:cNvSpPr>
                  <a:spLocks noTextEdit="1"/>
                </p:cNvSpPr>
                <p:nvPr/>
              </p:nvSpPr>
              <p:spPr>
                <a:xfrm>
                  <a:off x="4850" y="3494"/>
                  <a:ext cx="101" cy="192"/>
                </a:xfrm>
                <a:prstGeom prst="rect">
                  <a:avLst/>
                </a:prstGeom>
              </p:spPr>
              <p:txBody>
                <a:bodyPr wrap="none" fromWordArt="1">
                  <a:prstTxWarp prst="textPlain">
                    <a:avLst>
                      <a:gd name="adj" fmla="val 50000"/>
                    </a:avLst>
                  </a:prstTxWarp>
                  <a:normAutofit fontScale="92500" lnSpcReduction="20000"/>
                </a:bodyPr>
                <a:lstStyle/>
                <a:p>
                  <a:pPr algn="ctr"/>
                  <a:r>
                    <a:rPr lang="zh-CN" altLang="en-US" sz="1800" dirty="0">
                      <a:ln w="9525" cap="flat" cmpd="sng">
                        <a:solidFill>
                          <a:srgbClr val="000000"/>
                        </a:solidFill>
                        <a:prstDash val="solid"/>
                        <a:headEnd type="none" w="med" len="med"/>
                        <a:tailEnd type="none" w="med" len="med"/>
                      </a:ln>
                      <a:solidFill>
                        <a:srgbClr val="000000"/>
                      </a:solidFill>
                      <a:latin typeface="宋体" panose="02010600030101010101" pitchFamily="2" charset="-122"/>
                      <a:ea typeface="宋体" panose="02010600030101010101" pitchFamily="2" charset="-122"/>
                    </a:rPr>
                    <a:t>d</a:t>
                  </a:r>
                </a:p>
              </p:txBody>
            </p:sp>
          </p:grpSp>
          <p:sp>
            <p:nvSpPr>
              <p:cNvPr id="201" name="WordArt 309"/>
              <p:cNvSpPr>
                <a:spLocks noTextEdit="1"/>
              </p:cNvSpPr>
              <p:nvPr/>
            </p:nvSpPr>
            <p:spPr>
              <a:xfrm>
                <a:off x="5554663" y="5722938"/>
                <a:ext cx="314325" cy="254000"/>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a:ln w="9525" cap="flat" cmpd="sng">
                      <a:solidFill>
                        <a:schemeClr val="tx2"/>
                      </a:solidFill>
                      <a:prstDash val="solid"/>
                      <a:headEnd type="none" w="med" len="med"/>
                      <a:tailEnd type="none" w="med" len="med"/>
                    </a:ln>
                    <a:solidFill>
                      <a:schemeClr val="tx2"/>
                    </a:solidFill>
                    <a:latin typeface="Times New Roman" panose="02020603050405020304" pitchFamily="18" charset="0"/>
                    <a:ea typeface="Times New Roman" panose="02020603050405020304" pitchFamily="18" charset="0"/>
                  </a:rPr>
                  <a:t>R</a:t>
                </a:r>
              </a:p>
            </p:txBody>
          </p:sp>
          <p:grpSp>
            <p:nvGrpSpPr>
              <p:cNvPr id="202" name="Group 310"/>
              <p:cNvGrpSpPr/>
              <p:nvPr/>
            </p:nvGrpSpPr>
            <p:grpSpPr>
              <a:xfrm rot="5400000">
                <a:off x="6057900" y="5721350"/>
                <a:ext cx="84138" cy="268287"/>
                <a:chOff x="2928" y="3216"/>
                <a:chExt cx="48" cy="240"/>
              </a:xfrm>
            </p:grpSpPr>
            <p:sp>
              <p:nvSpPr>
                <p:cNvPr id="211" name="Line 311"/>
                <p:cNvSpPr/>
                <p:nvPr/>
              </p:nvSpPr>
              <p:spPr>
                <a:xfrm>
                  <a:off x="2928" y="3216"/>
                  <a:ext cx="0" cy="240"/>
                </a:xfrm>
                <a:prstGeom prst="line">
                  <a:avLst/>
                </a:prstGeom>
                <a:ln w="38100" cap="flat" cmpd="sng">
                  <a:solidFill>
                    <a:schemeClr val="tx1"/>
                  </a:solidFill>
                  <a:prstDash val="solid"/>
                  <a:headEnd type="none" w="med" len="med"/>
                  <a:tailEnd type="none" w="med" len="med"/>
                </a:ln>
              </p:spPr>
            </p:sp>
            <p:sp>
              <p:nvSpPr>
                <p:cNvPr id="212" name="Line 312"/>
                <p:cNvSpPr/>
                <p:nvPr/>
              </p:nvSpPr>
              <p:spPr>
                <a:xfrm>
                  <a:off x="2976" y="3216"/>
                  <a:ext cx="0" cy="240"/>
                </a:xfrm>
                <a:prstGeom prst="line">
                  <a:avLst/>
                </a:prstGeom>
                <a:ln w="38100" cap="flat" cmpd="sng">
                  <a:solidFill>
                    <a:schemeClr val="tx1"/>
                  </a:solidFill>
                  <a:prstDash val="solid"/>
                  <a:headEnd type="none" w="med" len="med"/>
                  <a:tailEnd type="none" w="med" len="med"/>
                </a:ln>
              </p:spPr>
            </p:sp>
          </p:grpSp>
          <p:grpSp>
            <p:nvGrpSpPr>
              <p:cNvPr id="203" name="Group 321"/>
              <p:cNvGrpSpPr/>
              <p:nvPr/>
            </p:nvGrpSpPr>
            <p:grpSpPr>
              <a:xfrm rot="123913">
                <a:off x="6278563" y="5497513"/>
                <a:ext cx="196850" cy="696913"/>
                <a:chOff x="4590" y="526"/>
                <a:chExt cx="529" cy="1700"/>
              </a:xfrm>
            </p:grpSpPr>
            <p:sp>
              <p:nvSpPr>
                <p:cNvPr id="208" name="Oval 322"/>
                <p:cNvSpPr/>
                <p:nvPr/>
              </p:nvSpPr>
              <p:spPr>
                <a:xfrm>
                  <a:off x="4590" y="2095"/>
                  <a:ext cx="124" cy="131"/>
                </a:xfrm>
                <a:prstGeom prst="ellipse">
                  <a:avLst/>
                </a:prstGeom>
                <a:solidFill>
                  <a:schemeClr val="tx2"/>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09" name="Oval 323"/>
                <p:cNvSpPr/>
                <p:nvPr/>
              </p:nvSpPr>
              <p:spPr>
                <a:xfrm>
                  <a:off x="4995" y="526"/>
                  <a:ext cx="124" cy="130"/>
                </a:xfrm>
                <a:prstGeom prst="ellipse">
                  <a:avLst/>
                </a:prstGeom>
                <a:solidFill>
                  <a:schemeClr val="tx2"/>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10" name="Freeform 324"/>
                <p:cNvSpPr/>
                <p:nvPr/>
              </p:nvSpPr>
              <p:spPr>
                <a:xfrm>
                  <a:off x="4684" y="539"/>
                  <a:ext cx="338" cy="1677"/>
                </a:xfrm>
                <a:custGeom>
                  <a:avLst/>
                  <a:gdLst/>
                  <a:ahLst/>
                  <a:cxnLst>
                    <a:cxn ang="0">
                      <a:pos x="24" y="1669"/>
                    </a:cxn>
                    <a:cxn ang="0">
                      <a:pos x="160" y="1517"/>
                    </a:cxn>
                    <a:cxn ang="0">
                      <a:pos x="236" y="1329"/>
                    </a:cxn>
                    <a:cxn ang="0">
                      <a:pos x="248" y="849"/>
                    </a:cxn>
                    <a:cxn ang="0">
                      <a:pos x="232" y="481"/>
                    </a:cxn>
                    <a:cxn ang="0">
                      <a:pos x="236" y="233"/>
                    </a:cxn>
                    <a:cxn ang="0">
                      <a:pos x="268" y="105"/>
                    </a:cxn>
                    <a:cxn ang="0">
                      <a:pos x="336" y="5"/>
                    </a:cxn>
                    <a:cxn ang="0">
                      <a:pos x="256" y="73"/>
                    </a:cxn>
                    <a:cxn ang="0">
                      <a:pos x="180" y="169"/>
                    </a:cxn>
                    <a:cxn ang="0">
                      <a:pos x="128" y="309"/>
                    </a:cxn>
                    <a:cxn ang="0">
                      <a:pos x="116" y="573"/>
                    </a:cxn>
                    <a:cxn ang="0">
                      <a:pos x="124" y="861"/>
                    </a:cxn>
                    <a:cxn ang="0">
                      <a:pos x="128" y="1213"/>
                    </a:cxn>
                    <a:cxn ang="0">
                      <a:pos x="124" y="1381"/>
                    </a:cxn>
                    <a:cxn ang="0">
                      <a:pos x="0" y="1677"/>
                    </a:cxn>
                  </a:cxnLst>
                  <a:rect l="0" t="0" r="0" b="0"/>
                  <a:pathLst>
                    <a:path w="338" h="1677">
                      <a:moveTo>
                        <a:pt x="24" y="1669"/>
                      </a:moveTo>
                      <a:cubicBezTo>
                        <a:pt x="74" y="1621"/>
                        <a:pt x="125" y="1574"/>
                        <a:pt x="160" y="1517"/>
                      </a:cubicBezTo>
                      <a:cubicBezTo>
                        <a:pt x="195" y="1460"/>
                        <a:pt x="221" y="1440"/>
                        <a:pt x="236" y="1329"/>
                      </a:cubicBezTo>
                      <a:cubicBezTo>
                        <a:pt x="251" y="1218"/>
                        <a:pt x="249" y="990"/>
                        <a:pt x="248" y="849"/>
                      </a:cubicBezTo>
                      <a:cubicBezTo>
                        <a:pt x="247" y="708"/>
                        <a:pt x="234" y="584"/>
                        <a:pt x="232" y="481"/>
                      </a:cubicBezTo>
                      <a:cubicBezTo>
                        <a:pt x="230" y="378"/>
                        <a:pt x="230" y="296"/>
                        <a:pt x="236" y="233"/>
                      </a:cubicBezTo>
                      <a:cubicBezTo>
                        <a:pt x="242" y="170"/>
                        <a:pt x="251" y="143"/>
                        <a:pt x="268" y="105"/>
                      </a:cubicBezTo>
                      <a:cubicBezTo>
                        <a:pt x="285" y="67"/>
                        <a:pt x="338" y="10"/>
                        <a:pt x="336" y="5"/>
                      </a:cubicBezTo>
                      <a:cubicBezTo>
                        <a:pt x="334" y="0"/>
                        <a:pt x="282" y="46"/>
                        <a:pt x="256" y="73"/>
                      </a:cubicBezTo>
                      <a:cubicBezTo>
                        <a:pt x="230" y="100"/>
                        <a:pt x="201" y="130"/>
                        <a:pt x="180" y="169"/>
                      </a:cubicBezTo>
                      <a:cubicBezTo>
                        <a:pt x="159" y="208"/>
                        <a:pt x="139" y="242"/>
                        <a:pt x="128" y="309"/>
                      </a:cubicBezTo>
                      <a:cubicBezTo>
                        <a:pt x="117" y="376"/>
                        <a:pt x="117" y="481"/>
                        <a:pt x="116" y="573"/>
                      </a:cubicBezTo>
                      <a:cubicBezTo>
                        <a:pt x="115" y="665"/>
                        <a:pt x="122" y="754"/>
                        <a:pt x="124" y="861"/>
                      </a:cubicBezTo>
                      <a:cubicBezTo>
                        <a:pt x="126" y="968"/>
                        <a:pt x="128" y="1126"/>
                        <a:pt x="128" y="1213"/>
                      </a:cubicBezTo>
                      <a:cubicBezTo>
                        <a:pt x="128" y="1300"/>
                        <a:pt x="145" y="1304"/>
                        <a:pt x="124" y="1381"/>
                      </a:cubicBezTo>
                      <a:cubicBezTo>
                        <a:pt x="103" y="1458"/>
                        <a:pt x="51" y="1567"/>
                        <a:pt x="0" y="1677"/>
                      </a:cubicBezTo>
                    </a:path>
                  </a:pathLst>
                </a:custGeom>
                <a:solidFill>
                  <a:schemeClr val="tx2">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grpSp>
          <p:grpSp>
            <p:nvGrpSpPr>
              <p:cNvPr id="204" name="Group 356"/>
              <p:cNvGrpSpPr/>
              <p:nvPr/>
            </p:nvGrpSpPr>
            <p:grpSpPr>
              <a:xfrm rot="123913">
                <a:off x="7395692" y="5522913"/>
                <a:ext cx="196850" cy="696913"/>
                <a:chOff x="4590" y="526"/>
                <a:chExt cx="529" cy="1700"/>
              </a:xfrm>
            </p:grpSpPr>
            <p:sp>
              <p:nvSpPr>
                <p:cNvPr id="205" name="Oval 357"/>
                <p:cNvSpPr/>
                <p:nvPr/>
              </p:nvSpPr>
              <p:spPr>
                <a:xfrm>
                  <a:off x="4590" y="2095"/>
                  <a:ext cx="124" cy="131"/>
                </a:xfrm>
                <a:prstGeom prst="ellipse">
                  <a:avLst/>
                </a:prstGeom>
                <a:solidFill>
                  <a:schemeClr val="tx2"/>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06" name="Oval 358"/>
                <p:cNvSpPr/>
                <p:nvPr/>
              </p:nvSpPr>
              <p:spPr>
                <a:xfrm>
                  <a:off x="4995" y="526"/>
                  <a:ext cx="124" cy="130"/>
                </a:xfrm>
                <a:prstGeom prst="ellipse">
                  <a:avLst/>
                </a:prstGeom>
                <a:solidFill>
                  <a:schemeClr val="tx2"/>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07" name="Freeform 359"/>
                <p:cNvSpPr/>
                <p:nvPr/>
              </p:nvSpPr>
              <p:spPr>
                <a:xfrm>
                  <a:off x="4684" y="539"/>
                  <a:ext cx="338" cy="1677"/>
                </a:xfrm>
                <a:custGeom>
                  <a:avLst/>
                  <a:gdLst/>
                  <a:ahLst/>
                  <a:cxnLst>
                    <a:cxn ang="0">
                      <a:pos x="24" y="1669"/>
                    </a:cxn>
                    <a:cxn ang="0">
                      <a:pos x="160" y="1517"/>
                    </a:cxn>
                    <a:cxn ang="0">
                      <a:pos x="236" y="1329"/>
                    </a:cxn>
                    <a:cxn ang="0">
                      <a:pos x="248" y="849"/>
                    </a:cxn>
                    <a:cxn ang="0">
                      <a:pos x="232" y="481"/>
                    </a:cxn>
                    <a:cxn ang="0">
                      <a:pos x="236" y="233"/>
                    </a:cxn>
                    <a:cxn ang="0">
                      <a:pos x="268" y="105"/>
                    </a:cxn>
                    <a:cxn ang="0">
                      <a:pos x="336" y="5"/>
                    </a:cxn>
                    <a:cxn ang="0">
                      <a:pos x="256" y="73"/>
                    </a:cxn>
                    <a:cxn ang="0">
                      <a:pos x="180" y="169"/>
                    </a:cxn>
                    <a:cxn ang="0">
                      <a:pos x="128" y="309"/>
                    </a:cxn>
                    <a:cxn ang="0">
                      <a:pos x="116" y="573"/>
                    </a:cxn>
                    <a:cxn ang="0">
                      <a:pos x="124" y="861"/>
                    </a:cxn>
                    <a:cxn ang="0">
                      <a:pos x="128" y="1213"/>
                    </a:cxn>
                    <a:cxn ang="0">
                      <a:pos x="124" y="1381"/>
                    </a:cxn>
                    <a:cxn ang="0">
                      <a:pos x="0" y="1677"/>
                    </a:cxn>
                  </a:cxnLst>
                  <a:rect l="0" t="0" r="0" b="0"/>
                  <a:pathLst>
                    <a:path w="338" h="1677">
                      <a:moveTo>
                        <a:pt x="24" y="1669"/>
                      </a:moveTo>
                      <a:cubicBezTo>
                        <a:pt x="74" y="1621"/>
                        <a:pt x="125" y="1574"/>
                        <a:pt x="160" y="1517"/>
                      </a:cubicBezTo>
                      <a:cubicBezTo>
                        <a:pt x="195" y="1460"/>
                        <a:pt x="221" y="1440"/>
                        <a:pt x="236" y="1329"/>
                      </a:cubicBezTo>
                      <a:cubicBezTo>
                        <a:pt x="251" y="1218"/>
                        <a:pt x="249" y="990"/>
                        <a:pt x="248" y="849"/>
                      </a:cubicBezTo>
                      <a:cubicBezTo>
                        <a:pt x="247" y="708"/>
                        <a:pt x="234" y="584"/>
                        <a:pt x="232" y="481"/>
                      </a:cubicBezTo>
                      <a:cubicBezTo>
                        <a:pt x="230" y="378"/>
                        <a:pt x="230" y="296"/>
                        <a:pt x="236" y="233"/>
                      </a:cubicBezTo>
                      <a:cubicBezTo>
                        <a:pt x="242" y="170"/>
                        <a:pt x="251" y="143"/>
                        <a:pt x="268" y="105"/>
                      </a:cubicBezTo>
                      <a:cubicBezTo>
                        <a:pt x="285" y="67"/>
                        <a:pt x="338" y="10"/>
                        <a:pt x="336" y="5"/>
                      </a:cubicBezTo>
                      <a:cubicBezTo>
                        <a:pt x="334" y="0"/>
                        <a:pt x="282" y="46"/>
                        <a:pt x="256" y="73"/>
                      </a:cubicBezTo>
                      <a:cubicBezTo>
                        <a:pt x="230" y="100"/>
                        <a:pt x="201" y="130"/>
                        <a:pt x="180" y="169"/>
                      </a:cubicBezTo>
                      <a:cubicBezTo>
                        <a:pt x="159" y="208"/>
                        <a:pt x="139" y="242"/>
                        <a:pt x="128" y="309"/>
                      </a:cubicBezTo>
                      <a:cubicBezTo>
                        <a:pt x="117" y="376"/>
                        <a:pt x="117" y="481"/>
                        <a:pt x="116" y="573"/>
                      </a:cubicBezTo>
                      <a:cubicBezTo>
                        <a:pt x="115" y="665"/>
                        <a:pt x="122" y="754"/>
                        <a:pt x="124" y="861"/>
                      </a:cubicBezTo>
                      <a:cubicBezTo>
                        <a:pt x="126" y="968"/>
                        <a:pt x="128" y="1126"/>
                        <a:pt x="128" y="1213"/>
                      </a:cubicBezTo>
                      <a:cubicBezTo>
                        <a:pt x="128" y="1300"/>
                        <a:pt x="145" y="1304"/>
                        <a:pt x="124" y="1381"/>
                      </a:cubicBezTo>
                      <a:cubicBezTo>
                        <a:pt x="103" y="1458"/>
                        <a:pt x="51" y="1567"/>
                        <a:pt x="0" y="1677"/>
                      </a:cubicBezTo>
                    </a:path>
                  </a:pathLst>
                </a:custGeom>
                <a:solidFill>
                  <a:schemeClr val="tx2">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grpSp>
        </p:grpSp>
      </p:grpSp>
      <p:sp>
        <p:nvSpPr>
          <p:cNvPr id="2" name="文本框 1">
            <a:extLst>
              <a:ext uri="{FF2B5EF4-FFF2-40B4-BE49-F238E27FC236}">
                <a16:creationId xmlns:a16="http://schemas.microsoft.com/office/drawing/2014/main" id="{734F3AB6-226E-8CDA-C293-3D31E970025E}"/>
              </a:ext>
            </a:extLst>
          </p:cNvPr>
          <p:cNvSpPr txBox="1"/>
          <p:nvPr/>
        </p:nvSpPr>
        <p:spPr>
          <a:xfrm>
            <a:off x="11178" y="4869348"/>
            <a:ext cx="4109304" cy="276999"/>
          </a:xfrm>
          <a:prstGeom prst="rect">
            <a:avLst/>
          </a:prstGeom>
          <a:noFill/>
        </p:spPr>
        <p:txBody>
          <a:bodyPr wrap="square" rtlCol="0">
            <a:spAutoFit/>
          </a:bodyPr>
          <a:lstStyle/>
          <a:p>
            <a:r>
              <a:rPr kumimoji="1" lang="zh-CN" altLang="en-US" sz="1200" dirty="0">
                <a:solidFill>
                  <a:srgbClr val="FF0000"/>
                </a:solidFill>
              </a:rPr>
              <a:t>思考：意味着，每个地方的电流都相等；为什么？ 要记住！</a:t>
            </a:r>
          </a:p>
        </p:txBody>
      </p:sp>
      <p:sp>
        <p:nvSpPr>
          <p:cNvPr id="3" name="椭圆 2">
            <a:extLst>
              <a:ext uri="{FF2B5EF4-FFF2-40B4-BE49-F238E27FC236}">
                <a16:creationId xmlns:a16="http://schemas.microsoft.com/office/drawing/2014/main" id="{EA5759BC-836B-8491-094A-8FCBC25DCDA5}"/>
              </a:ext>
            </a:extLst>
          </p:cNvPr>
          <p:cNvSpPr/>
          <p:nvPr/>
        </p:nvSpPr>
        <p:spPr bwMode="auto">
          <a:xfrm>
            <a:off x="5802" y="4796197"/>
            <a:ext cx="4212077" cy="385387"/>
          </a:xfrm>
          <a:prstGeom prst="ellipse">
            <a:avLst/>
          </a:prstGeom>
          <a:solidFill>
            <a:schemeClr val="accent1">
              <a:alpha val="43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16548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slide(fromLeft)">
                                      <p:cBhvr>
                                        <p:cTn id="7" dur="500"/>
                                        <p:tgtEl>
                                          <p:spTgt spid="1126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371"/>
                                        </p:tgtEl>
                                        <p:attrNameLst>
                                          <p:attrName>style.visibility</p:attrName>
                                        </p:attrNameLst>
                                      </p:cBhvr>
                                      <p:to>
                                        <p:strVal val="visible"/>
                                      </p:to>
                                    </p:set>
                                    <p:animEffect transition="in" filter="wipe(left)">
                                      <p:cBhvr>
                                        <p:cTn id="11" dur="500"/>
                                        <p:tgtEl>
                                          <p:spTgt spid="15371"/>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1325"/>
                                        </p:tgtEl>
                                        <p:attrNameLst>
                                          <p:attrName>style.visibility</p:attrName>
                                        </p:attrNameLst>
                                      </p:cBhvr>
                                      <p:to>
                                        <p:strVal val="visible"/>
                                      </p:to>
                                    </p:set>
                                    <p:anim calcmode="lin" valueType="num">
                                      <p:cBhvr>
                                        <p:cTn id="15" dur="500" fill="hold"/>
                                        <p:tgtEl>
                                          <p:spTgt spid="11325"/>
                                        </p:tgtEl>
                                        <p:attrNameLst>
                                          <p:attrName>ppt_w</p:attrName>
                                        </p:attrNameLst>
                                      </p:cBhvr>
                                      <p:tavLst>
                                        <p:tav tm="0">
                                          <p:val>
                                            <p:fltVal val="0"/>
                                          </p:val>
                                        </p:tav>
                                        <p:tav tm="100000">
                                          <p:val>
                                            <p:strVal val="#ppt_w"/>
                                          </p:val>
                                        </p:tav>
                                      </p:tavLst>
                                    </p:anim>
                                    <p:anim calcmode="lin" valueType="num">
                                      <p:cBhvr>
                                        <p:cTn id="16" dur="500" fill="hold"/>
                                        <p:tgtEl>
                                          <p:spTgt spid="11325"/>
                                        </p:tgtEl>
                                        <p:attrNameLst>
                                          <p:attrName>ppt_h</p:attrName>
                                        </p:attrNameLst>
                                      </p:cBhvr>
                                      <p:tavLst>
                                        <p:tav tm="0">
                                          <p:val>
                                            <p:fltVal val="0"/>
                                          </p:val>
                                        </p:tav>
                                        <p:tav tm="100000">
                                          <p:val>
                                            <p:strVal val="#ppt_h"/>
                                          </p:val>
                                        </p:tav>
                                      </p:tavLst>
                                    </p:anim>
                                    <p:animEffect transition="in" filter="fade">
                                      <p:cBhvr>
                                        <p:cTn id="17" dur="500"/>
                                        <p:tgtEl>
                                          <p:spTgt spid="11325"/>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1326"/>
                                        </p:tgtEl>
                                        <p:attrNameLst>
                                          <p:attrName>style.visibility</p:attrName>
                                        </p:attrNameLst>
                                      </p:cBhvr>
                                      <p:to>
                                        <p:strVal val="visible"/>
                                      </p:to>
                                    </p:set>
                                    <p:animEffect transition="in" filter="wipe(left)">
                                      <p:cBhvr>
                                        <p:cTn id="21" dur="500"/>
                                        <p:tgtEl>
                                          <p:spTgt spid="1132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1327"/>
                                        </p:tgtEl>
                                        <p:attrNameLst>
                                          <p:attrName>style.visibility</p:attrName>
                                        </p:attrNameLst>
                                      </p:cBhvr>
                                      <p:to>
                                        <p:strVal val="visible"/>
                                      </p:to>
                                    </p:set>
                                    <p:animEffect transition="in" filter="wipe(left)">
                                      <p:cBhvr>
                                        <p:cTn id="26" dur="500"/>
                                        <p:tgtEl>
                                          <p:spTgt spid="1132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9176"/>
                                        </p:tgtEl>
                                        <p:attrNameLst>
                                          <p:attrName>style.visibility</p:attrName>
                                        </p:attrNameLst>
                                      </p:cBhvr>
                                      <p:to>
                                        <p:strVal val="visible"/>
                                      </p:to>
                                    </p:set>
                                    <p:animEffect transition="in" filter="wipe(down)">
                                      <p:cBhvr>
                                        <p:cTn id="31" dur="500"/>
                                        <p:tgtEl>
                                          <p:spTgt spid="39176"/>
                                        </p:tgtEl>
                                      </p:cBhvr>
                                    </p:animEffect>
                                  </p:childTnLst>
                                </p:cTn>
                              </p:par>
                            </p:childTnLst>
                          </p:cTn>
                        </p:par>
                        <p:par>
                          <p:cTn id="32" fill="hold">
                            <p:stCondLst>
                              <p:cond delay="500"/>
                            </p:stCondLst>
                            <p:childTnLst>
                              <p:par>
                                <p:cTn id="33" presetID="53" presetClass="entr" presetSubtype="16" fill="hold" nodeType="afterEffect">
                                  <p:stCondLst>
                                    <p:cond delay="0"/>
                                  </p:stCondLst>
                                  <p:childTnLst>
                                    <p:set>
                                      <p:cBhvr>
                                        <p:cTn id="34" dur="1" fill="hold">
                                          <p:stCondLst>
                                            <p:cond delay="0"/>
                                          </p:stCondLst>
                                        </p:cTn>
                                        <p:tgtEl>
                                          <p:spTgt spid="39281"/>
                                        </p:tgtEl>
                                        <p:attrNameLst>
                                          <p:attrName>style.visibility</p:attrName>
                                        </p:attrNameLst>
                                      </p:cBhvr>
                                      <p:to>
                                        <p:strVal val="visible"/>
                                      </p:to>
                                    </p:set>
                                    <p:anim calcmode="lin" valueType="num">
                                      <p:cBhvr>
                                        <p:cTn id="35" dur="500" fill="hold"/>
                                        <p:tgtEl>
                                          <p:spTgt spid="39281"/>
                                        </p:tgtEl>
                                        <p:attrNameLst>
                                          <p:attrName>ppt_w</p:attrName>
                                        </p:attrNameLst>
                                      </p:cBhvr>
                                      <p:tavLst>
                                        <p:tav tm="0">
                                          <p:val>
                                            <p:fltVal val="0"/>
                                          </p:val>
                                        </p:tav>
                                        <p:tav tm="100000">
                                          <p:val>
                                            <p:strVal val="#ppt_w"/>
                                          </p:val>
                                        </p:tav>
                                      </p:tavLst>
                                    </p:anim>
                                    <p:anim calcmode="lin" valueType="num">
                                      <p:cBhvr>
                                        <p:cTn id="36" dur="500" fill="hold"/>
                                        <p:tgtEl>
                                          <p:spTgt spid="39281"/>
                                        </p:tgtEl>
                                        <p:attrNameLst>
                                          <p:attrName>ppt_h</p:attrName>
                                        </p:attrNameLst>
                                      </p:cBhvr>
                                      <p:tavLst>
                                        <p:tav tm="0">
                                          <p:val>
                                            <p:fltVal val="0"/>
                                          </p:val>
                                        </p:tav>
                                        <p:tav tm="100000">
                                          <p:val>
                                            <p:strVal val="#ppt_h"/>
                                          </p:val>
                                        </p:tav>
                                      </p:tavLst>
                                    </p:anim>
                                    <p:animEffect transition="in" filter="fade">
                                      <p:cBhvr>
                                        <p:cTn id="37" dur="500"/>
                                        <p:tgtEl>
                                          <p:spTgt spid="39281"/>
                                        </p:tgtEl>
                                      </p:cBhvr>
                                    </p:animEffect>
                                  </p:childTnLst>
                                </p:cTn>
                              </p:par>
                            </p:childTnLst>
                          </p:cTn>
                        </p:par>
                        <p:par>
                          <p:cTn id="38" fill="hold">
                            <p:stCondLst>
                              <p:cond delay="1000"/>
                            </p:stCondLst>
                            <p:childTnLst>
                              <p:par>
                                <p:cTn id="39" presetID="22" presetClass="entr" presetSubtype="1" fill="hold" nodeType="afterEffect">
                                  <p:stCondLst>
                                    <p:cond delay="0"/>
                                  </p:stCondLst>
                                  <p:childTnLst>
                                    <p:set>
                                      <p:cBhvr>
                                        <p:cTn id="40" dur="1" fill="hold">
                                          <p:stCondLst>
                                            <p:cond delay="0"/>
                                          </p:stCondLst>
                                        </p:cTn>
                                        <p:tgtEl>
                                          <p:spTgt spid="39197"/>
                                        </p:tgtEl>
                                        <p:attrNameLst>
                                          <p:attrName>style.visibility</p:attrName>
                                        </p:attrNameLst>
                                      </p:cBhvr>
                                      <p:to>
                                        <p:strVal val="visible"/>
                                      </p:to>
                                    </p:set>
                                    <p:animEffect transition="in" filter="wipe(up)">
                                      <p:cBhvr>
                                        <p:cTn id="41" dur="500"/>
                                        <p:tgtEl>
                                          <p:spTgt spid="3919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1300"/>
                                        </p:tgtEl>
                                        <p:attrNameLst>
                                          <p:attrName>style.visibility</p:attrName>
                                        </p:attrNameLst>
                                      </p:cBhvr>
                                      <p:to>
                                        <p:strVal val="visible"/>
                                      </p:to>
                                    </p:set>
                                    <p:animEffect transition="in" filter="wipe(left)">
                                      <p:cBhvr>
                                        <p:cTn id="46" dur="500"/>
                                        <p:tgtEl>
                                          <p:spTgt spid="11300"/>
                                        </p:tgtEl>
                                      </p:cBhvr>
                                    </p:animEffect>
                                  </p:childTnLst>
                                </p:cTn>
                              </p:par>
                            </p:childTnLst>
                          </p:cTn>
                        </p:par>
                        <p:par>
                          <p:cTn id="47" fill="hold">
                            <p:stCondLst>
                              <p:cond delay="500"/>
                            </p:stCondLst>
                            <p:childTnLst>
                              <p:par>
                                <p:cTn id="48" presetID="1" presetClass="entr" presetSubtype="0" fill="hold" nodeType="afterEffect">
                                  <p:stCondLst>
                                    <p:cond delay="0"/>
                                  </p:stCondLst>
                                  <p:childTnLst>
                                    <p:set>
                                      <p:cBhvr>
                                        <p:cTn id="49" dur="1" fill="hold">
                                          <p:stCondLst>
                                            <p:cond delay="0"/>
                                          </p:stCondLst>
                                        </p:cTn>
                                        <p:tgtEl>
                                          <p:spTgt spid="144"/>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55"/>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56"/>
                                        </p:tgtEl>
                                        <p:attrNameLst>
                                          <p:attrName>style.visibility</p:attrName>
                                        </p:attrNameLst>
                                      </p:cBhvr>
                                      <p:to>
                                        <p:strVal val="visible"/>
                                      </p:to>
                                    </p:se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157"/>
                                        </p:tgtEl>
                                        <p:attrNameLst>
                                          <p:attrName>style.visibility</p:attrName>
                                        </p:attrNameLst>
                                      </p:cBhvr>
                                      <p:to>
                                        <p:strVal val="visible"/>
                                      </p:to>
                                    </p:set>
                                    <p:animEffect transition="in" filter="wipe(left)">
                                      <p:cBhvr>
                                        <p:cTn id="57" dur="500"/>
                                        <p:tgtEl>
                                          <p:spTgt spid="15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61"/>
                                        </p:tgtEl>
                                        <p:attrNameLst>
                                          <p:attrName>style.visibility</p:attrName>
                                        </p:attrNameLst>
                                      </p:cBhvr>
                                      <p:to>
                                        <p:strVal val="visible"/>
                                      </p:to>
                                    </p:set>
                                    <p:animEffect transition="in" filter="wipe(down)">
                                      <p:cBhvr>
                                        <p:cTn id="62" dur="500"/>
                                        <p:tgtEl>
                                          <p:spTgt spid="161"/>
                                        </p:tgtEl>
                                      </p:cBhvr>
                                    </p:animEffect>
                                  </p:childTnLst>
                                </p:cTn>
                              </p:par>
                            </p:childTnLst>
                          </p:cTn>
                        </p:par>
                        <p:par>
                          <p:cTn id="63" fill="hold">
                            <p:stCondLst>
                              <p:cond delay="500"/>
                            </p:stCondLst>
                            <p:childTnLst>
                              <p:par>
                                <p:cTn id="64" presetID="22" presetClass="entr" presetSubtype="4" fill="hold" nodeType="afterEffect">
                                  <p:stCondLst>
                                    <p:cond delay="0"/>
                                  </p:stCondLst>
                                  <p:childTnLst>
                                    <p:set>
                                      <p:cBhvr>
                                        <p:cTn id="65" dur="1" fill="hold">
                                          <p:stCondLst>
                                            <p:cond delay="0"/>
                                          </p:stCondLst>
                                        </p:cTn>
                                        <p:tgtEl>
                                          <p:spTgt spid="151"/>
                                        </p:tgtEl>
                                        <p:attrNameLst>
                                          <p:attrName>style.visibility</p:attrName>
                                        </p:attrNameLst>
                                      </p:cBhvr>
                                      <p:to>
                                        <p:strVal val="visible"/>
                                      </p:to>
                                    </p:set>
                                    <p:animEffect transition="in" filter="wipe(down)">
                                      <p:cBhvr>
                                        <p:cTn id="66" dur="500"/>
                                        <p:tgtEl>
                                          <p:spTgt spid="151"/>
                                        </p:tgtEl>
                                      </p:cBhvr>
                                    </p:animEffect>
                                  </p:childTnLst>
                                </p:cTn>
                              </p:par>
                            </p:childTnLst>
                          </p:cTn>
                        </p:par>
                        <p:par>
                          <p:cTn id="67" fill="hold">
                            <p:stCondLst>
                              <p:cond delay="1000"/>
                            </p:stCondLst>
                            <p:childTnLst>
                              <p:par>
                                <p:cTn id="68" presetID="22" presetClass="entr" presetSubtype="1" fill="hold" nodeType="afterEffect">
                                  <p:stCondLst>
                                    <p:cond delay="0"/>
                                  </p:stCondLst>
                                  <p:childTnLst>
                                    <p:set>
                                      <p:cBhvr>
                                        <p:cTn id="69" dur="1" fill="hold">
                                          <p:stCondLst>
                                            <p:cond delay="0"/>
                                          </p:stCondLst>
                                        </p:cTn>
                                        <p:tgtEl>
                                          <p:spTgt spid="137"/>
                                        </p:tgtEl>
                                        <p:attrNameLst>
                                          <p:attrName>style.visibility</p:attrName>
                                        </p:attrNameLst>
                                      </p:cBhvr>
                                      <p:to>
                                        <p:strVal val="visible"/>
                                      </p:to>
                                    </p:set>
                                    <p:animEffect transition="in" filter="wipe(up)">
                                      <p:cBhvr>
                                        <p:cTn id="70" dur="500"/>
                                        <p:tgtEl>
                                          <p:spTgt spid="137"/>
                                        </p:tgtEl>
                                      </p:cBhvr>
                                    </p:animEffect>
                                  </p:childTnLst>
                                </p:cTn>
                              </p:par>
                            </p:childTnLst>
                          </p:cTn>
                        </p:par>
                        <p:par>
                          <p:cTn id="71" fill="hold">
                            <p:stCondLst>
                              <p:cond delay="1500"/>
                            </p:stCondLst>
                            <p:childTnLst>
                              <p:par>
                                <p:cTn id="72" presetID="22" presetClass="entr" presetSubtype="1" fill="hold" nodeType="afterEffect">
                                  <p:stCondLst>
                                    <p:cond delay="0"/>
                                  </p:stCondLst>
                                  <p:childTnLst>
                                    <p:set>
                                      <p:cBhvr>
                                        <p:cTn id="73" dur="1" fill="hold">
                                          <p:stCondLst>
                                            <p:cond delay="0"/>
                                          </p:stCondLst>
                                        </p:cTn>
                                        <p:tgtEl>
                                          <p:spTgt spid="175"/>
                                        </p:tgtEl>
                                        <p:attrNameLst>
                                          <p:attrName>style.visibility</p:attrName>
                                        </p:attrNameLst>
                                      </p:cBhvr>
                                      <p:to>
                                        <p:strVal val="visible"/>
                                      </p:to>
                                    </p:set>
                                    <p:animEffect transition="in" filter="wipe(up)">
                                      <p:cBhvr>
                                        <p:cTn id="74" dur="500"/>
                                        <p:tgtEl>
                                          <p:spTgt spid="175"/>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nodeType="clickEffect">
                                  <p:stCondLst>
                                    <p:cond delay="0"/>
                                  </p:stCondLst>
                                  <p:childTnLst>
                                    <p:set>
                                      <p:cBhvr>
                                        <p:cTn id="78" dur="1" fill="hold">
                                          <p:stCondLst>
                                            <p:cond delay="0"/>
                                          </p:stCondLst>
                                        </p:cTn>
                                        <p:tgtEl>
                                          <p:spTgt spid="178"/>
                                        </p:tgtEl>
                                        <p:attrNameLst>
                                          <p:attrName>style.visibility</p:attrName>
                                        </p:attrNameLst>
                                      </p:cBhvr>
                                      <p:to>
                                        <p:strVal val="visible"/>
                                      </p:to>
                                    </p:set>
                                    <p:anim calcmode="lin" valueType="num">
                                      <p:cBhvr>
                                        <p:cTn id="79" dur="500" fill="hold"/>
                                        <p:tgtEl>
                                          <p:spTgt spid="178"/>
                                        </p:tgtEl>
                                        <p:attrNameLst>
                                          <p:attrName>ppt_w</p:attrName>
                                        </p:attrNameLst>
                                      </p:cBhvr>
                                      <p:tavLst>
                                        <p:tav tm="0">
                                          <p:val>
                                            <p:fltVal val="0"/>
                                          </p:val>
                                        </p:tav>
                                        <p:tav tm="100000">
                                          <p:val>
                                            <p:strVal val="#ppt_w"/>
                                          </p:val>
                                        </p:tav>
                                      </p:tavLst>
                                    </p:anim>
                                    <p:anim calcmode="lin" valueType="num">
                                      <p:cBhvr>
                                        <p:cTn id="80" dur="500" fill="hold"/>
                                        <p:tgtEl>
                                          <p:spTgt spid="178"/>
                                        </p:tgtEl>
                                        <p:attrNameLst>
                                          <p:attrName>ppt_h</p:attrName>
                                        </p:attrNameLst>
                                      </p:cBhvr>
                                      <p:tavLst>
                                        <p:tav tm="0">
                                          <p:val>
                                            <p:fltVal val="0"/>
                                          </p:val>
                                        </p:tav>
                                        <p:tav tm="100000">
                                          <p:val>
                                            <p:strVal val="#ppt_h"/>
                                          </p:val>
                                        </p:tav>
                                      </p:tavLst>
                                    </p:anim>
                                    <p:animEffect transition="in" filter="fade">
                                      <p:cBhvr>
                                        <p:cTn id="81" dur="500"/>
                                        <p:tgtEl>
                                          <p:spTgt spid="178"/>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190"/>
                                        </p:tgtEl>
                                        <p:attrNameLst>
                                          <p:attrName>style.visibility</p:attrName>
                                        </p:attrNameLst>
                                      </p:cBhvr>
                                      <p:to>
                                        <p:strVal val="visible"/>
                                      </p:to>
                                    </p:set>
                                    <p:anim calcmode="lin" valueType="num">
                                      <p:cBhvr additive="base">
                                        <p:cTn id="86" dur="500" fill="hold"/>
                                        <p:tgtEl>
                                          <p:spTgt spid="190"/>
                                        </p:tgtEl>
                                        <p:attrNameLst>
                                          <p:attrName>ppt_x</p:attrName>
                                        </p:attrNameLst>
                                      </p:cBhvr>
                                      <p:tavLst>
                                        <p:tav tm="0">
                                          <p:val>
                                            <p:strVal val="#ppt_x"/>
                                          </p:val>
                                        </p:tav>
                                        <p:tav tm="100000">
                                          <p:val>
                                            <p:strVal val="#ppt_x"/>
                                          </p:val>
                                        </p:tav>
                                      </p:tavLst>
                                    </p:anim>
                                    <p:anim calcmode="lin" valueType="num">
                                      <p:cBhvr additive="base">
                                        <p:cTn id="87" dur="500" fill="hold"/>
                                        <p:tgtEl>
                                          <p:spTgt spid="1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1" grpId="0"/>
      <p:bldP spid="1130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98"/>
          <p:cNvSpPr>
            <a:spLocks noGrp="1"/>
          </p:cNvSpPr>
          <p:nvPr>
            <p:ph type="title" idx="4294967295"/>
          </p:nvPr>
        </p:nvSpPr>
        <p:spPr>
          <a:xfrm>
            <a:off x="6437313" y="0"/>
            <a:ext cx="2706687" cy="293688"/>
          </a:xfrm>
          <a:ln/>
        </p:spPr>
        <p:txBody>
          <a:bodyPr vert="horz" wrap="square" lIns="91440" tIns="45720" rIns="91440" bIns="45720" anchor="ctr"/>
          <a:lstStyle/>
          <a:p>
            <a:pPr eaLnBrk="1" hangingPunct="1"/>
            <a:r>
              <a:rPr lang="zh-CN" altLang="en-US" sz="800" dirty="0">
                <a:solidFill>
                  <a:schemeClr val="bg1"/>
                </a:solidFill>
              </a:rPr>
              <a:t>微分式欧姆定律</a:t>
            </a:r>
          </a:p>
        </p:txBody>
      </p:sp>
      <p:sp>
        <p:nvSpPr>
          <p:cNvPr id="12291" name="Rectangle 24" descr="大纸屑"/>
          <p:cNvSpPr/>
          <p:nvPr/>
        </p:nvSpPr>
        <p:spPr>
          <a:xfrm>
            <a:off x="0" y="0"/>
            <a:ext cx="9144000" cy="293688"/>
          </a:xfrm>
          <a:prstGeom prst="rect">
            <a:avLst/>
          </a:prstGeom>
          <a:pattFill prst="lgConfetti">
            <a:fgClr>
              <a:srgbClr val="FFCC99"/>
            </a:fgClr>
            <a:bgClr>
              <a:schemeClr val="bg1"/>
            </a:bgClr>
          </a:patt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1292" name="WordArt 28"/>
          <p:cNvSpPr>
            <a:spLocks noChangeArrowheads="1" noChangeShapeType="1" noTextEdit="1"/>
          </p:cNvSpPr>
          <p:nvPr/>
        </p:nvSpPr>
        <p:spPr bwMode="auto">
          <a:xfrm>
            <a:off x="2079625" y="431800"/>
            <a:ext cx="5189538" cy="361950"/>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0" cap="none" spc="0" normalizeH="0" baseline="0" noProof="0" dirty="0">
                <a:ln w="9525">
                  <a:solidFill>
                    <a:srgbClr val="008000"/>
                  </a:solidFill>
                  <a:round/>
                </a:ln>
                <a:solidFill>
                  <a:srgbClr val="008000"/>
                </a:solidFill>
                <a:effectLst/>
                <a:uLnTx/>
                <a:uFillTx/>
                <a:latin typeface="华文中宋" panose="02010600040101010101" pitchFamily="2" charset="-122"/>
                <a:ea typeface="华文中宋" panose="02010600040101010101" pitchFamily="2" charset="-122"/>
                <a:cs typeface="+mn-cs"/>
              </a:rPr>
              <a:t>3</a:t>
            </a:r>
            <a:r>
              <a:rPr kumimoji="0" lang="zh-CN" altLang="en-US" sz="3600" b="0" i="0" u="none" strike="noStrike" kern="10" cap="none" spc="0" normalizeH="0" baseline="0" noProof="0" dirty="0">
                <a:ln w="9525">
                  <a:solidFill>
                    <a:srgbClr val="008000"/>
                  </a:solidFill>
                  <a:round/>
                </a:ln>
                <a:solidFill>
                  <a:srgbClr val="008000"/>
                </a:solidFill>
                <a:effectLst/>
                <a:uLnTx/>
                <a:uFillTx/>
                <a:latin typeface="华文中宋" panose="02010600040101010101" pitchFamily="2" charset="-122"/>
                <a:ea typeface="华文中宋" panose="02010600040101010101" pitchFamily="2" charset="-122"/>
                <a:cs typeface="+mn-cs"/>
              </a:rPr>
              <a:t>、欧姆定律的微分形式</a:t>
            </a:r>
          </a:p>
        </p:txBody>
      </p:sp>
      <p:grpSp>
        <p:nvGrpSpPr>
          <p:cNvPr id="11377" name="Group 113"/>
          <p:cNvGrpSpPr/>
          <p:nvPr/>
        </p:nvGrpSpPr>
        <p:grpSpPr>
          <a:xfrm>
            <a:off x="0" y="1812925"/>
            <a:ext cx="5195888" cy="4643438"/>
            <a:chOff x="10" y="957"/>
            <a:chExt cx="3273" cy="2925"/>
          </a:xfrm>
        </p:grpSpPr>
        <p:grpSp>
          <p:nvGrpSpPr>
            <p:cNvPr id="12485" name="Group 2"/>
            <p:cNvGrpSpPr/>
            <p:nvPr/>
          </p:nvGrpSpPr>
          <p:grpSpPr>
            <a:xfrm>
              <a:off x="271" y="957"/>
              <a:ext cx="2546" cy="2778"/>
              <a:chOff x="251" y="716"/>
              <a:chExt cx="2789" cy="3061"/>
            </a:xfrm>
          </p:grpSpPr>
          <p:sp>
            <p:nvSpPr>
              <p:cNvPr id="12513" name="Freeform 3"/>
              <p:cNvSpPr/>
              <p:nvPr/>
            </p:nvSpPr>
            <p:spPr>
              <a:xfrm>
                <a:off x="251" y="716"/>
                <a:ext cx="2789" cy="3028"/>
              </a:xfrm>
              <a:custGeom>
                <a:avLst/>
                <a:gdLst/>
                <a:ahLst/>
                <a:cxnLst>
                  <a:cxn ang="0">
                    <a:pos x="52" y="2023"/>
                  </a:cxn>
                  <a:cxn ang="0">
                    <a:pos x="396" y="1285"/>
                  </a:cxn>
                  <a:cxn ang="0">
                    <a:pos x="962" y="567"/>
                  </a:cxn>
                  <a:cxn ang="0">
                    <a:pos x="1679" y="82"/>
                  </a:cxn>
                  <a:cxn ang="0">
                    <a:pos x="1851" y="72"/>
                  </a:cxn>
                  <a:cxn ang="0">
                    <a:pos x="1891" y="153"/>
                  </a:cxn>
                  <a:cxn ang="0">
                    <a:pos x="1912" y="355"/>
                  </a:cxn>
                  <a:cxn ang="0">
                    <a:pos x="2053" y="577"/>
                  </a:cxn>
                  <a:cxn ang="0">
                    <a:pos x="2296" y="719"/>
                  </a:cxn>
                  <a:cxn ang="0">
                    <a:pos x="2498" y="850"/>
                  </a:cxn>
                  <a:cxn ang="0">
                    <a:pos x="2619" y="1012"/>
                  </a:cxn>
                  <a:cxn ang="0">
                    <a:pos x="2730" y="1315"/>
                  </a:cxn>
                  <a:cxn ang="0">
                    <a:pos x="2781" y="1628"/>
                  </a:cxn>
                  <a:cxn ang="0">
                    <a:pos x="2781" y="1790"/>
                  </a:cxn>
                  <a:cxn ang="0">
                    <a:pos x="2760" y="2012"/>
                  </a:cxn>
                  <a:cxn ang="0">
                    <a:pos x="2730" y="2144"/>
                  </a:cxn>
                  <a:cxn ang="0">
                    <a:pos x="2609" y="2194"/>
                  </a:cxn>
                  <a:cxn ang="0">
                    <a:pos x="2245" y="2316"/>
                  </a:cxn>
                  <a:cxn ang="0">
                    <a:pos x="1932" y="2417"/>
                  </a:cxn>
                  <a:cxn ang="0">
                    <a:pos x="1447" y="2599"/>
                  </a:cxn>
                  <a:cxn ang="0">
                    <a:pos x="1164" y="2750"/>
                  </a:cxn>
                  <a:cxn ang="0">
                    <a:pos x="941" y="2983"/>
                  </a:cxn>
                  <a:cxn ang="0">
                    <a:pos x="850" y="3023"/>
                  </a:cxn>
                  <a:cxn ang="0">
                    <a:pos x="709" y="2972"/>
                  </a:cxn>
                  <a:cxn ang="0">
                    <a:pos x="598" y="2720"/>
                  </a:cxn>
                  <a:cxn ang="0">
                    <a:pos x="578" y="2427"/>
                  </a:cxn>
                  <a:cxn ang="0">
                    <a:pos x="456" y="2336"/>
                  </a:cxn>
                  <a:cxn ang="0">
                    <a:pos x="365" y="2295"/>
                  </a:cxn>
                  <a:cxn ang="0">
                    <a:pos x="224" y="2275"/>
                  </a:cxn>
                  <a:cxn ang="0">
                    <a:pos x="82" y="2164"/>
                  </a:cxn>
                  <a:cxn ang="0">
                    <a:pos x="52" y="2023"/>
                  </a:cxn>
                </a:cxnLst>
                <a:rect l="0" t="0" r="0" b="0"/>
                <a:pathLst>
                  <a:path w="2789" h="3028">
                    <a:moveTo>
                      <a:pt x="52" y="2023"/>
                    </a:moveTo>
                    <a:cubicBezTo>
                      <a:pt x="104" y="1876"/>
                      <a:pt x="244" y="1528"/>
                      <a:pt x="396" y="1285"/>
                    </a:cubicBezTo>
                    <a:cubicBezTo>
                      <a:pt x="548" y="1042"/>
                      <a:pt x="748" y="768"/>
                      <a:pt x="962" y="567"/>
                    </a:cubicBezTo>
                    <a:cubicBezTo>
                      <a:pt x="1176" y="366"/>
                      <a:pt x="1531" y="164"/>
                      <a:pt x="1679" y="82"/>
                    </a:cubicBezTo>
                    <a:cubicBezTo>
                      <a:pt x="1827" y="0"/>
                      <a:pt x="1816" y="60"/>
                      <a:pt x="1851" y="72"/>
                    </a:cubicBezTo>
                    <a:cubicBezTo>
                      <a:pt x="1886" y="84"/>
                      <a:pt x="1881" y="106"/>
                      <a:pt x="1891" y="153"/>
                    </a:cubicBezTo>
                    <a:cubicBezTo>
                      <a:pt x="1901" y="200"/>
                      <a:pt x="1885" y="284"/>
                      <a:pt x="1912" y="355"/>
                    </a:cubicBezTo>
                    <a:cubicBezTo>
                      <a:pt x="1939" y="426"/>
                      <a:pt x="1989" y="516"/>
                      <a:pt x="2053" y="577"/>
                    </a:cubicBezTo>
                    <a:cubicBezTo>
                      <a:pt x="2117" y="638"/>
                      <a:pt x="2222" y="674"/>
                      <a:pt x="2296" y="719"/>
                    </a:cubicBezTo>
                    <a:cubicBezTo>
                      <a:pt x="2370" y="764"/>
                      <a:pt x="2444" y="801"/>
                      <a:pt x="2498" y="850"/>
                    </a:cubicBezTo>
                    <a:cubicBezTo>
                      <a:pt x="2552" y="899"/>
                      <a:pt x="2580" y="935"/>
                      <a:pt x="2619" y="1012"/>
                    </a:cubicBezTo>
                    <a:cubicBezTo>
                      <a:pt x="2658" y="1089"/>
                      <a:pt x="2703" y="1212"/>
                      <a:pt x="2730" y="1315"/>
                    </a:cubicBezTo>
                    <a:cubicBezTo>
                      <a:pt x="2757" y="1418"/>
                      <a:pt x="2773" y="1549"/>
                      <a:pt x="2781" y="1628"/>
                    </a:cubicBezTo>
                    <a:cubicBezTo>
                      <a:pt x="2789" y="1707"/>
                      <a:pt x="2785" y="1726"/>
                      <a:pt x="2781" y="1790"/>
                    </a:cubicBezTo>
                    <a:cubicBezTo>
                      <a:pt x="2777" y="1854"/>
                      <a:pt x="2768" y="1953"/>
                      <a:pt x="2760" y="2012"/>
                    </a:cubicBezTo>
                    <a:cubicBezTo>
                      <a:pt x="2752" y="2071"/>
                      <a:pt x="2755" y="2114"/>
                      <a:pt x="2730" y="2144"/>
                    </a:cubicBezTo>
                    <a:cubicBezTo>
                      <a:pt x="2705" y="2174"/>
                      <a:pt x="2690" y="2165"/>
                      <a:pt x="2609" y="2194"/>
                    </a:cubicBezTo>
                    <a:cubicBezTo>
                      <a:pt x="2528" y="2223"/>
                      <a:pt x="2358" y="2279"/>
                      <a:pt x="2245" y="2316"/>
                    </a:cubicBezTo>
                    <a:cubicBezTo>
                      <a:pt x="2132" y="2353"/>
                      <a:pt x="2065" y="2370"/>
                      <a:pt x="1932" y="2417"/>
                    </a:cubicBezTo>
                    <a:cubicBezTo>
                      <a:pt x="1799" y="2464"/>
                      <a:pt x="1575" y="2544"/>
                      <a:pt x="1447" y="2599"/>
                    </a:cubicBezTo>
                    <a:cubicBezTo>
                      <a:pt x="1319" y="2654"/>
                      <a:pt x="1248" y="2686"/>
                      <a:pt x="1164" y="2750"/>
                    </a:cubicBezTo>
                    <a:cubicBezTo>
                      <a:pt x="1080" y="2814"/>
                      <a:pt x="993" y="2938"/>
                      <a:pt x="941" y="2983"/>
                    </a:cubicBezTo>
                    <a:cubicBezTo>
                      <a:pt x="889" y="3028"/>
                      <a:pt x="889" y="3025"/>
                      <a:pt x="850" y="3023"/>
                    </a:cubicBezTo>
                    <a:cubicBezTo>
                      <a:pt x="811" y="3021"/>
                      <a:pt x="751" y="3022"/>
                      <a:pt x="709" y="2972"/>
                    </a:cubicBezTo>
                    <a:cubicBezTo>
                      <a:pt x="667" y="2922"/>
                      <a:pt x="620" y="2811"/>
                      <a:pt x="598" y="2720"/>
                    </a:cubicBezTo>
                    <a:cubicBezTo>
                      <a:pt x="576" y="2629"/>
                      <a:pt x="602" y="2491"/>
                      <a:pt x="578" y="2427"/>
                    </a:cubicBezTo>
                    <a:cubicBezTo>
                      <a:pt x="554" y="2363"/>
                      <a:pt x="491" y="2358"/>
                      <a:pt x="456" y="2336"/>
                    </a:cubicBezTo>
                    <a:cubicBezTo>
                      <a:pt x="421" y="2314"/>
                      <a:pt x="404" y="2305"/>
                      <a:pt x="365" y="2295"/>
                    </a:cubicBezTo>
                    <a:cubicBezTo>
                      <a:pt x="326" y="2285"/>
                      <a:pt x="271" y="2297"/>
                      <a:pt x="224" y="2275"/>
                    </a:cubicBezTo>
                    <a:cubicBezTo>
                      <a:pt x="177" y="2253"/>
                      <a:pt x="112" y="2206"/>
                      <a:pt x="82" y="2164"/>
                    </a:cubicBezTo>
                    <a:cubicBezTo>
                      <a:pt x="52" y="2122"/>
                      <a:pt x="0" y="2170"/>
                      <a:pt x="52" y="2023"/>
                    </a:cubicBezTo>
                    <a:close/>
                  </a:path>
                </a:pathLst>
              </a:custGeom>
              <a:gradFill rotWithShape="0">
                <a:gsLst>
                  <a:gs pos="0">
                    <a:srgbClr val="766E4A">
                      <a:alpha val="100000"/>
                    </a:srgbClr>
                  </a:gs>
                  <a:gs pos="50000">
                    <a:srgbClr val="FFED9F">
                      <a:alpha val="100000"/>
                    </a:srgbClr>
                  </a:gs>
                  <a:gs pos="100000">
                    <a:srgbClr val="766E4A">
                      <a:alpha val="100000"/>
                    </a:srgbClr>
                  </a:gs>
                </a:gsLst>
                <a:lin ang="2700000" scaled="1"/>
                <a:tileRect/>
              </a:grad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2514" name="Freeform 4" descr="深色上对角线"/>
              <p:cNvSpPr/>
              <p:nvPr/>
            </p:nvSpPr>
            <p:spPr>
              <a:xfrm>
                <a:off x="767" y="3062"/>
                <a:ext cx="424" cy="715"/>
              </a:xfrm>
              <a:custGeom>
                <a:avLst/>
                <a:gdLst/>
                <a:ahLst/>
                <a:cxnLst>
                  <a:cxn ang="0">
                    <a:pos x="10" y="30"/>
                  </a:cxn>
                  <a:cxn ang="0">
                    <a:pos x="121" y="91"/>
                  </a:cxn>
                  <a:cxn ang="0">
                    <a:pos x="243" y="182"/>
                  </a:cxn>
                  <a:cxn ang="0">
                    <a:pos x="354" y="313"/>
                  </a:cxn>
                  <a:cxn ang="0">
                    <a:pos x="404" y="455"/>
                  </a:cxn>
                  <a:cxn ang="0">
                    <a:pos x="414" y="545"/>
                  </a:cxn>
                  <a:cxn ang="0">
                    <a:pos x="404" y="647"/>
                  </a:cxn>
                  <a:cxn ang="0">
                    <a:pos x="293" y="707"/>
                  </a:cxn>
                  <a:cxn ang="0">
                    <a:pos x="142" y="596"/>
                  </a:cxn>
                  <a:cxn ang="0">
                    <a:pos x="71" y="414"/>
                  </a:cxn>
                  <a:cxn ang="0">
                    <a:pos x="61" y="273"/>
                  </a:cxn>
                  <a:cxn ang="0">
                    <a:pos x="10" y="30"/>
                  </a:cxn>
                </a:cxnLst>
                <a:rect l="0" t="0" r="0" b="0"/>
                <a:pathLst>
                  <a:path w="424" h="715">
                    <a:moveTo>
                      <a:pt x="10" y="30"/>
                    </a:moveTo>
                    <a:cubicBezTo>
                      <a:pt x="20" y="0"/>
                      <a:pt x="82" y="66"/>
                      <a:pt x="121" y="91"/>
                    </a:cubicBezTo>
                    <a:cubicBezTo>
                      <a:pt x="160" y="116"/>
                      <a:pt x="204" y="145"/>
                      <a:pt x="243" y="182"/>
                    </a:cubicBezTo>
                    <a:cubicBezTo>
                      <a:pt x="282" y="219"/>
                      <a:pt x="327" y="268"/>
                      <a:pt x="354" y="313"/>
                    </a:cubicBezTo>
                    <a:cubicBezTo>
                      <a:pt x="381" y="358"/>
                      <a:pt x="394" y="416"/>
                      <a:pt x="404" y="455"/>
                    </a:cubicBezTo>
                    <a:cubicBezTo>
                      <a:pt x="414" y="494"/>
                      <a:pt x="414" y="513"/>
                      <a:pt x="414" y="545"/>
                    </a:cubicBezTo>
                    <a:cubicBezTo>
                      <a:pt x="414" y="577"/>
                      <a:pt x="424" y="620"/>
                      <a:pt x="404" y="647"/>
                    </a:cubicBezTo>
                    <a:cubicBezTo>
                      <a:pt x="384" y="674"/>
                      <a:pt x="337" y="715"/>
                      <a:pt x="293" y="707"/>
                    </a:cubicBezTo>
                    <a:cubicBezTo>
                      <a:pt x="249" y="699"/>
                      <a:pt x="179" y="645"/>
                      <a:pt x="142" y="596"/>
                    </a:cubicBezTo>
                    <a:cubicBezTo>
                      <a:pt x="105" y="547"/>
                      <a:pt x="84" y="468"/>
                      <a:pt x="71" y="414"/>
                    </a:cubicBezTo>
                    <a:cubicBezTo>
                      <a:pt x="58" y="360"/>
                      <a:pt x="71" y="332"/>
                      <a:pt x="61" y="273"/>
                    </a:cubicBezTo>
                    <a:cubicBezTo>
                      <a:pt x="51" y="214"/>
                      <a:pt x="0" y="60"/>
                      <a:pt x="10" y="30"/>
                    </a:cubicBezTo>
                    <a:close/>
                  </a:path>
                </a:pathLst>
              </a:custGeom>
              <a:pattFill prst="dkUpDiag">
                <a:fgClr>
                  <a:srgbClr val="FFE36D">
                    <a:alpha val="100000"/>
                  </a:srgbClr>
                </a:fgClr>
                <a:bgClr>
                  <a:schemeClr val="bg2">
                    <a:alpha val="100000"/>
                  </a:schemeClr>
                </a:bgClr>
              </a:patt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2515" name="Freeform 5" descr="深色上对角线"/>
              <p:cNvSpPr/>
              <p:nvPr/>
            </p:nvSpPr>
            <p:spPr>
              <a:xfrm>
                <a:off x="1908" y="742"/>
                <a:ext cx="852" cy="831"/>
              </a:xfrm>
              <a:custGeom>
                <a:avLst/>
                <a:gdLst/>
                <a:ahLst/>
                <a:cxnLst>
                  <a:cxn ang="0">
                    <a:pos x="90" y="23"/>
                  </a:cxn>
                  <a:cxn ang="0">
                    <a:pos x="171" y="2"/>
                  </a:cxn>
                  <a:cxn ang="0">
                    <a:pos x="273" y="8"/>
                  </a:cxn>
                  <a:cxn ang="0">
                    <a:pos x="393" y="38"/>
                  </a:cxn>
                  <a:cxn ang="0">
                    <a:pos x="534" y="107"/>
                  </a:cxn>
                  <a:cxn ang="0">
                    <a:pos x="660" y="233"/>
                  </a:cxn>
                  <a:cxn ang="0">
                    <a:pos x="756" y="488"/>
                  </a:cxn>
                  <a:cxn ang="0">
                    <a:pos x="783" y="674"/>
                  </a:cxn>
                  <a:cxn ang="0">
                    <a:pos x="801" y="749"/>
                  </a:cxn>
                  <a:cxn ang="0">
                    <a:pos x="828" y="815"/>
                  </a:cxn>
                  <a:cxn ang="0">
                    <a:pos x="849" y="830"/>
                  </a:cxn>
                  <a:cxn ang="0">
                    <a:pos x="807" y="806"/>
                  </a:cxn>
                  <a:cxn ang="0">
                    <a:pos x="684" y="722"/>
                  </a:cxn>
                  <a:cxn ang="0">
                    <a:pos x="471" y="611"/>
                  </a:cxn>
                  <a:cxn ang="0">
                    <a:pos x="336" y="557"/>
                  </a:cxn>
                  <a:cxn ang="0">
                    <a:pos x="216" y="509"/>
                  </a:cxn>
                  <a:cxn ang="0">
                    <a:pos x="126" y="446"/>
                  </a:cxn>
                  <a:cxn ang="0">
                    <a:pos x="54" y="365"/>
                  </a:cxn>
                  <a:cxn ang="0">
                    <a:pos x="12" y="257"/>
                  </a:cxn>
                  <a:cxn ang="0">
                    <a:pos x="3" y="164"/>
                  </a:cxn>
                  <a:cxn ang="0">
                    <a:pos x="33" y="86"/>
                  </a:cxn>
                  <a:cxn ang="0">
                    <a:pos x="90" y="23"/>
                  </a:cxn>
                </a:cxnLst>
                <a:rect l="0" t="0" r="0" b="0"/>
                <a:pathLst>
                  <a:path w="852" h="831">
                    <a:moveTo>
                      <a:pt x="90" y="23"/>
                    </a:moveTo>
                    <a:cubicBezTo>
                      <a:pt x="113" y="9"/>
                      <a:pt x="141" y="4"/>
                      <a:pt x="171" y="2"/>
                    </a:cubicBezTo>
                    <a:cubicBezTo>
                      <a:pt x="201" y="0"/>
                      <a:pt x="236" y="2"/>
                      <a:pt x="273" y="8"/>
                    </a:cubicBezTo>
                    <a:cubicBezTo>
                      <a:pt x="310" y="14"/>
                      <a:pt x="350" y="22"/>
                      <a:pt x="393" y="38"/>
                    </a:cubicBezTo>
                    <a:cubicBezTo>
                      <a:pt x="436" y="54"/>
                      <a:pt x="490" y="75"/>
                      <a:pt x="534" y="107"/>
                    </a:cubicBezTo>
                    <a:cubicBezTo>
                      <a:pt x="578" y="139"/>
                      <a:pt x="623" y="170"/>
                      <a:pt x="660" y="233"/>
                    </a:cubicBezTo>
                    <a:cubicBezTo>
                      <a:pt x="697" y="296"/>
                      <a:pt x="736" y="415"/>
                      <a:pt x="756" y="488"/>
                    </a:cubicBezTo>
                    <a:cubicBezTo>
                      <a:pt x="776" y="561"/>
                      <a:pt x="776" y="631"/>
                      <a:pt x="783" y="674"/>
                    </a:cubicBezTo>
                    <a:cubicBezTo>
                      <a:pt x="790" y="717"/>
                      <a:pt x="794" y="726"/>
                      <a:pt x="801" y="749"/>
                    </a:cubicBezTo>
                    <a:cubicBezTo>
                      <a:pt x="808" y="772"/>
                      <a:pt x="820" y="802"/>
                      <a:pt x="828" y="815"/>
                    </a:cubicBezTo>
                    <a:cubicBezTo>
                      <a:pt x="836" y="828"/>
                      <a:pt x="852" y="831"/>
                      <a:pt x="849" y="830"/>
                    </a:cubicBezTo>
                    <a:cubicBezTo>
                      <a:pt x="846" y="829"/>
                      <a:pt x="834" y="824"/>
                      <a:pt x="807" y="806"/>
                    </a:cubicBezTo>
                    <a:cubicBezTo>
                      <a:pt x="780" y="788"/>
                      <a:pt x="740" y="754"/>
                      <a:pt x="684" y="722"/>
                    </a:cubicBezTo>
                    <a:cubicBezTo>
                      <a:pt x="628" y="690"/>
                      <a:pt x="529" y="638"/>
                      <a:pt x="471" y="611"/>
                    </a:cubicBezTo>
                    <a:cubicBezTo>
                      <a:pt x="413" y="584"/>
                      <a:pt x="378" y="574"/>
                      <a:pt x="336" y="557"/>
                    </a:cubicBezTo>
                    <a:cubicBezTo>
                      <a:pt x="294" y="540"/>
                      <a:pt x="251" y="528"/>
                      <a:pt x="216" y="509"/>
                    </a:cubicBezTo>
                    <a:cubicBezTo>
                      <a:pt x="181" y="490"/>
                      <a:pt x="153" y="470"/>
                      <a:pt x="126" y="446"/>
                    </a:cubicBezTo>
                    <a:cubicBezTo>
                      <a:pt x="99" y="422"/>
                      <a:pt x="73" y="396"/>
                      <a:pt x="54" y="365"/>
                    </a:cubicBezTo>
                    <a:cubicBezTo>
                      <a:pt x="35" y="334"/>
                      <a:pt x="20" y="290"/>
                      <a:pt x="12" y="257"/>
                    </a:cubicBezTo>
                    <a:cubicBezTo>
                      <a:pt x="4" y="224"/>
                      <a:pt x="0" y="192"/>
                      <a:pt x="3" y="164"/>
                    </a:cubicBezTo>
                    <a:cubicBezTo>
                      <a:pt x="6" y="136"/>
                      <a:pt x="16" y="110"/>
                      <a:pt x="33" y="86"/>
                    </a:cubicBezTo>
                    <a:cubicBezTo>
                      <a:pt x="50" y="62"/>
                      <a:pt x="67" y="37"/>
                      <a:pt x="90" y="23"/>
                    </a:cubicBezTo>
                    <a:close/>
                  </a:path>
                </a:pathLst>
              </a:custGeom>
              <a:pattFill prst="dkUpDiag">
                <a:fgClr>
                  <a:srgbClr val="FFE36D">
                    <a:alpha val="100000"/>
                  </a:srgbClr>
                </a:fgClr>
                <a:bgClr>
                  <a:schemeClr val="bg2">
                    <a:alpha val="100000"/>
                  </a:schemeClr>
                </a:bgClr>
              </a:patt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12486" name="Freeform 6"/>
            <p:cNvSpPr/>
            <p:nvPr/>
          </p:nvSpPr>
          <p:spPr>
            <a:xfrm rot="-659694">
              <a:off x="10" y="1057"/>
              <a:ext cx="2728" cy="2062"/>
            </a:xfrm>
            <a:custGeom>
              <a:avLst/>
              <a:gdLst/>
              <a:ahLst/>
              <a:cxnLst>
                <a:cxn ang="0">
                  <a:pos x="0" y="2062"/>
                </a:cxn>
                <a:cxn ang="0">
                  <a:pos x="161" y="1799"/>
                </a:cxn>
                <a:cxn ang="0">
                  <a:pos x="454" y="1395"/>
                </a:cxn>
                <a:cxn ang="0">
                  <a:pos x="929" y="899"/>
                </a:cxn>
                <a:cxn ang="0">
                  <a:pos x="1424" y="546"/>
                </a:cxn>
                <a:cxn ang="0">
                  <a:pos x="2021" y="253"/>
                </a:cxn>
                <a:cxn ang="0">
                  <a:pos x="2728" y="0"/>
                </a:cxn>
              </a:cxnLst>
              <a:rect l="0" t="0" r="0" b="0"/>
              <a:pathLst>
                <a:path w="2728" h="2062">
                  <a:moveTo>
                    <a:pt x="0" y="2062"/>
                  </a:moveTo>
                  <a:cubicBezTo>
                    <a:pt x="42" y="1986"/>
                    <a:pt x="85" y="1910"/>
                    <a:pt x="161" y="1799"/>
                  </a:cubicBezTo>
                  <a:cubicBezTo>
                    <a:pt x="237" y="1688"/>
                    <a:pt x="326" y="1545"/>
                    <a:pt x="454" y="1395"/>
                  </a:cubicBezTo>
                  <a:cubicBezTo>
                    <a:pt x="582" y="1245"/>
                    <a:pt x="767" y="1041"/>
                    <a:pt x="929" y="899"/>
                  </a:cubicBezTo>
                  <a:cubicBezTo>
                    <a:pt x="1091" y="757"/>
                    <a:pt x="1242" y="654"/>
                    <a:pt x="1424" y="546"/>
                  </a:cubicBezTo>
                  <a:cubicBezTo>
                    <a:pt x="1606" y="438"/>
                    <a:pt x="1804" y="344"/>
                    <a:pt x="2021" y="253"/>
                  </a:cubicBezTo>
                  <a:cubicBezTo>
                    <a:pt x="2238" y="162"/>
                    <a:pt x="2483" y="81"/>
                    <a:pt x="2728" y="0"/>
                  </a:cubicBezTo>
                </a:path>
              </a:pathLst>
            </a:custGeom>
            <a:noFill/>
            <a:ln w="28575" cap="flat" cmpd="sng">
              <a:solidFill>
                <a:srgbClr val="FF3300">
                  <a:alpha val="100000"/>
                </a:srgbClr>
              </a:solidFill>
              <a:prstDash val="solid"/>
              <a:round/>
              <a:headEnd type="none" w="med" len="med"/>
              <a:tailEnd type="triangle" w="med" len="lg"/>
            </a:ln>
          </p:spPr>
          <p:txBody>
            <a:bodyPr/>
            <a:lstStyle/>
            <a:p>
              <a:endParaRPr lang="zh-CN" altLang="en-US"/>
            </a:p>
          </p:txBody>
        </p:sp>
        <p:sp>
          <p:nvSpPr>
            <p:cNvPr id="12487" name="Freeform 7"/>
            <p:cNvSpPr/>
            <p:nvPr/>
          </p:nvSpPr>
          <p:spPr>
            <a:xfrm rot="-56115">
              <a:off x="429" y="1617"/>
              <a:ext cx="2551" cy="1914"/>
            </a:xfrm>
            <a:custGeom>
              <a:avLst/>
              <a:gdLst/>
              <a:ahLst/>
              <a:cxnLst>
                <a:cxn ang="0">
                  <a:pos x="0" y="1777"/>
                </a:cxn>
                <a:cxn ang="0">
                  <a:pos x="141" y="1550"/>
                </a:cxn>
                <a:cxn ang="0">
                  <a:pos x="397" y="1202"/>
                </a:cxn>
                <a:cxn ang="0">
                  <a:pos x="813" y="774"/>
                </a:cxn>
                <a:cxn ang="0">
                  <a:pos x="1246" y="471"/>
                </a:cxn>
                <a:cxn ang="0">
                  <a:pos x="1767" y="218"/>
                </a:cxn>
                <a:cxn ang="0">
                  <a:pos x="2385" y="0"/>
                </a:cxn>
              </a:cxnLst>
              <a:rect l="0" t="0" r="0" b="0"/>
              <a:pathLst>
                <a:path w="2728" h="2062">
                  <a:moveTo>
                    <a:pt x="0" y="2062"/>
                  </a:moveTo>
                  <a:cubicBezTo>
                    <a:pt x="42" y="1986"/>
                    <a:pt x="85" y="1910"/>
                    <a:pt x="161" y="1799"/>
                  </a:cubicBezTo>
                  <a:cubicBezTo>
                    <a:pt x="237" y="1688"/>
                    <a:pt x="326" y="1545"/>
                    <a:pt x="454" y="1395"/>
                  </a:cubicBezTo>
                  <a:cubicBezTo>
                    <a:pt x="582" y="1245"/>
                    <a:pt x="767" y="1041"/>
                    <a:pt x="929" y="899"/>
                  </a:cubicBezTo>
                  <a:cubicBezTo>
                    <a:pt x="1091" y="757"/>
                    <a:pt x="1242" y="654"/>
                    <a:pt x="1424" y="546"/>
                  </a:cubicBezTo>
                  <a:cubicBezTo>
                    <a:pt x="1606" y="438"/>
                    <a:pt x="1804" y="344"/>
                    <a:pt x="2021" y="253"/>
                  </a:cubicBezTo>
                  <a:cubicBezTo>
                    <a:pt x="2238" y="162"/>
                    <a:pt x="2483" y="81"/>
                    <a:pt x="2728" y="0"/>
                  </a:cubicBezTo>
                </a:path>
              </a:pathLst>
            </a:custGeom>
            <a:noFill/>
            <a:ln w="28575" cap="flat" cmpd="sng">
              <a:solidFill>
                <a:srgbClr val="FF3300">
                  <a:alpha val="100000"/>
                </a:srgbClr>
              </a:solidFill>
              <a:prstDash val="solid"/>
              <a:round/>
              <a:headEnd type="none" w="med" len="med"/>
              <a:tailEnd type="triangle" w="med" len="lg"/>
            </a:ln>
          </p:spPr>
          <p:txBody>
            <a:bodyPr/>
            <a:lstStyle/>
            <a:p>
              <a:endParaRPr lang="zh-CN" altLang="en-US"/>
            </a:p>
          </p:txBody>
        </p:sp>
        <p:sp>
          <p:nvSpPr>
            <p:cNvPr id="12488" name="Freeform 8"/>
            <p:cNvSpPr/>
            <p:nvPr/>
          </p:nvSpPr>
          <p:spPr>
            <a:xfrm rot="84848">
              <a:off x="716" y="2495"/>
              <a:ext cx="2567" cy="1274"/>
            </a:xfrm>
            <a:custGeom>
              <a:avLst/>
              <a:gdLst/>
              <a:ahLst/>
              <a:cxnLst>
                <a:cxn ang="0">
                  <a:pos x="0" y="1274"/>
                </a:cxn>
                <a:cxn ang="0">
                  <a:pos x="243" y="940"/>
                </a:cxn>
                <a:cxn ang="0">
                  <a:pos x="556" y="667"/>
                </a:cxn>
                <a:cxn ang="0">
                  <a:pos x="950" y="435"/>
                </a:cxn>
                <a:cxn ang="0">
                  <a:pos x="1475" y="223"/>
                </a:cxn>
                <a:cxn ang="0">
                  <a:pos x="1880" y="112"/>
                </a:cxn>
                <a:cxn ang="0">
                  <a:pos x="2567" y="0"/>
                </a:cxn>
              </a:cxnLst>
              <a:rect l="0" t="0" r="0" b="0"/>
              <a:pathLst>
                <a:path w="2567" h="1274">
                  <a:moveTo>
                    <a:pt x="0" y="1274"/>
                  </a:moveTo>
                  <a:cubicBezTo>
                    <a:pt x="75" y="1157"/>
                    <a:pt x="150" y="1041"/>
                    <a:pt x="243" y="940"/>
                  </a:cubicBezTo>
                  <a:cubicBezTo>
                    <a:pt x="336" y="839"/>
                    <a:pt x="438" y="751"/>
                    <a:pt x="556" y="667"/>
                  </a:cubicBezTo>
                  <a:cubicBezTo>
                    <a:pt x="674" y="583"/>
                    <a:pt x="797" y="509"/>
                    <a:pt x="950" y="435"/>
                  </a:cubicBezTo>
                  <a:cubicBezTo>
                    <a:pt x="1103" y="361"/>
                    <a:pt x="1320" y="277"/>
                    <a:pt x="1475" y="223"/>
                  </a:cubicBezTo>
                  <a:cubicBezTo>
                    <a:pt x="1630" y="169"/>
                    <a:pt x="1698" y="149"/>
                    <a:pt x="1880" y="112"/>
                  </a:cubicBezTo>
                  <a:cubicBezTo>
                    <a:pt x="2062" y="75"/>
                    <a:pt x="2314" y="37"/>
                    <a:pt x="2567" y="0"/>
                  </a:cubicBezTo>
                </a:path>
              </a:pathLst>
            </a:custGeom>
            <a:noFill/>
            <a:ln w="28575" cap="flat" cmpd="sng">
              <a:solidFill>
                <a:srgbClr val="FF3300">
                  <a:alpha val="100000"/>
                </a:srgbClr>
              </a:solidFill>
              <a:prstDash val="solid"/>
              <a:round/>
              <a:headEnd type="none" w="med" len="med"/>
              <a:tailEnd type="triangle" w="med" len="lg"/>
            </a:ln>
          </p:spPr>
          <p:txBody>
            <a:bodyPr/>
            <a:lstStyle/>
            <a:p>
              <a:endParaRPr lang="zh-CN" altLang="en-US"/>
            </a:p>
          </p:txBody>
        </p:sp>
        <p:grpSp>
          <p:nvGrpSpPr>
            <p:cNvPr id="12489" name="Group 9"/>
            <p:cNvGrpSpPr/>
            <p:nvPr/>
          </p:nvGrpSpPr>
          <p:grpSpPr>
            <a:xfrm>
              <a:off x="327" y="3572"/>
              <a:ext cx="127" cy="115"/>
              <a:chOff x="3437" y="1757"/>
              <a:chExt cx="154" cy="152"/>
            </a:xfrm>
          </p:grpSpPr>
          <p:grpSp>
            <p:nvGrpSpPr>
              <p:cNvPr id="12509" name="Group 10"/>
              <p:cNvGrpSpPr/>
              <p:nvPr/>
            </p:nvGrpSpPr>
            <p:grpSpPr>
              <a:xfrm>
                <a:off x="3459" y="1779"/>
                <a:ext cx="111" cy="111"/>
                <a:chOff x="3921" y="1657"/>
                <a:chExt cx="576" cy="576"/>
              </a:xfrm>
            </p:grpSpPr>
            <p:sp>
              <p:nvSpPr>
                <p:cNvPr id="12511" name="Line 11"/>
                <p:cNvSpPr/>
                <p:nvPr/>
              </p:nvSpPr>
              <p:spPr>
                <a:xfrm>
                  <a:off x="3921" y="1940"/>
                  <a:ext cx="576" cy="0"/>
                </a:xfrm>
                <a:prstGeom prst="line">
                  <a:avLst/>
                </a:prstGeom>
                <a:ln w="28575" cap="flat" cmpd="sng">
                  <a:solidFill>
                    <a:srgbClr val="FF3300"/>
                  </a:solidFill>
                  <a:prstDash val="solid"/>
                  <a:headEnd type="none" w="med" len="med"/>
                  <a:tailEnd type="none" w="med" len="med"/>
                </a:ln>
              </p:spPr>
            </p:sp>
            <p:sp>
              <p:nvSpPr>
                <p:cNvPr id="12512" name="Line 12"/>
                <p:cNvSpPr/>
                <p:nvPr/>
              </p:nvSpPr>
              <p:spPr>
                <a:xfrm>
                  <a:off x="4214" y="1657"/>
                  <a:ext cx="0" cy="576"/>
                </a:xfrm>
                <a:prstGeom prst="line">
                  <a:avLst/>
                </a:prstGeom>
                <a:ln w="28575" cap="flat" cmpd="sng">
                  <a:solidFill>
                    <a:srgbClr val="FF3300"/>
                  </a:solidFill>
                  <a:prstDash val="solid"/>
                  <a:headEnd type="none" w="med" len="med"/>
                  <a:tailEnd type="none" w="med" len="med"/>
                </a:ln>
              </p:spPr>
            </p:sp>
          </p:grpSp>
          <p:sp>
            <p:nvSpPr>
              <p:cNvPr id="12510" name="Oval 13"/>
              <p:cNvSpPr/>
              <p:nvPr/>
            </p:nvSpPr>
            <p:spPr>
              <a:xfrm>
                <a:off x="3437" y="1757"/>
                <a:ext cx="154" cy="152"/>
              </a:xfrm>
              <a:prstGeom prst="ellipse">
                <a:avLst/>
              </a:prstGeom>
              <a:noFill/>
              <a:ln w="28575" cap="flat" cmpd="sng">
                <a:solidFill>
                  <a:srgbClr val="FF33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12490" name="Group 14"/>
            <p:cNvGrpSpPr/>
            <p:nvPr/>
          </p:nvGrpSpPr>
          <p:grpSpPr>
            <a:xfrm>
              <a:off x="586" y="3757"/>
              <a:ext cx="116" cy="125"/>
              <a:chOff x="3437" y="1757"/>
              <a:chExt cx="154" cy="152"/>
            </a:xfrm>
          </p:grpSpPr>
          <p:grpSp>
            <p:nvGrpSpPr>
              <p:cNvPr id="12505" name="Group 15"/>
              <p:cNvGrpSpPr/>
              <p:nvPr/>
            </p:nvGrpSpPr>
            <p:grpSpPr>
              <a:xfrm>
                <a:off x="3459" y="1779"/>
                <a:ext cx="111" cy="111"/>
                <a:chOff x="3921" y="1657"/>
                <a:chExt cx="576" cy="576"/>
              </a:xfrm>
            </p:grpSpPr>
            <p:sp>
              <p:nvSpPr>
                <p:cNvPr id="12507" name="Line 16"/>
                <p:cNvSpPr/>
                <p:nvPr/>
              </p:nvSpPr>
              <p:spPr>
                <a:xfrm>
                  <a:off x="3921" y="1940"/>
                  <a:ext cx="576" cy="0"/>
                </a:xfrm>
                <a:prstGeom prst="line">
                  <a:avLst/>
                </a:prstGeom>
                <a:ln w="28575" cap="flat" cmpd="sng">
                  <a:solidFill>
                    <a:srgbClr val="FF3300"/>
                  </a:solidFill>
                  <a:prstDash val="solid"/>
                  <a:headEnd type="none" w="med" len="med"/>
                  <a:tailEnd type="none" w="med" len="med"/>
                </a:ln>
              </p:spPr>
            </p:sp>
            <p:sp>
              <p:nvSpPr>
                <p:cNvPr id="12508" name="Line 17"/>
                <p:cNvSpPr/>
                <p:nvPr/>
              </p:nvSpPr>
              <p:spPr>
                <a:xfrm>
                  <a:off x="4214" y="1657"/>
                  <a:ext cx="0" cy="576"/>
                </a:xfrm>
                <a:prstGeom prst="line">
                  <a:avLst/>
                </a:prstGeom>
                <a:ln w="28575" cap="flat" cmpd="sng">
                  <a:solidFill>
                    <a:srgbClr val="FF3300"/>
                  </a:solidFill>
                  <a:prstDash val="solid"/>
                  <a:headEnd type="none" w="med" len="med"/>
                  <a:tailEnd type="none" w="med" len="med"/>
                </a:ln>
              </p:spPr>
            </p:sp>
          </p:grpSp>
          <p:sp>
            <p:nvSpPr>
              <p:cNvPr id="12506" name="Oval 18"/>
              <p:cNvSpPr/>
              <p:nvPr/>
            </p:nvSpPr>
            <p:spPr>
              <a:xfrm>
                <a:off x="3437" y="1757"/>
                <a:ext cx="154" cy="152"/>
              </a:xfrm>
              <a:prstGeom prst="ellipse">
                <a:avLst/>
              </a:prstGeom>
              <a:noFill/>
              <a:ln w="28575" cap="flat" cmpd="sng">
                <a:solidFill>
                  <a:srgbClr val="FF33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12491" name="Group 19"/>
            <p:cNvGrpSpPr/>
            <p:nvPr/>
          </p:nvGrpSpPr>
          <p:grpSpPr>
            <a:xfrm>
              <a:off x="168" y="3357"/>
              <a:ext cx="127" cy="115"/>
              <a:chOff x="3437" y="1757"/>
              <a:chExt cx="154" cy="152"/>
            </a:xfrm>
          </p:grpSpPr>
          <p:grpSp>
            <p:nvGrpSpPr>
              <p:cNvPr id="12501" name="Group 20"/>
              <p:cNvGrpSpPr/>
              <p:nvPr/>
            </p:nvGrpSpPr>
            <p:grpSpPr>
              <a:xfrm>
                <a:off x="3459" y="1779"/>
                <a:ext cx="111" cy="111"/>
                <a:chOff x="3921" y="1657"/>
                <a:chExt cx="576" cy="576"/>
              </a:xfrm>
            </p:grpSpPr>
            <p:sp>
              <p:nvSpPr>
                <p:cNvPr id="12503" name="Line 21"/>
                <p:cNvSpPr/>
                <p:nvPr/>
              </p:nvSpPr>
              <p:spPr>
                <a:xfrm>
                  <a:off x="3921" y="1940"/>
                  <a:ext cx="576" cy="0"/>
                </a:xfrm>
                <a:prstGeom prst="line">
                  <a:avLst/>
                </a:prstGeom>
                <a:ln w="28575" cap="flat" cmpd="sng">
                  <a:solidFill>
                    <a:srgbClr val="FF3300"/>
                  </a:solidFill>
                  <a:prstDash val="solid"/>
                  <a:headEnd type="none" w="med" len="med"/>
                  <a:tailEnd type="none" w="med" len="med"/>
                </a:ln>
              </p:spPr>
            </p:sp>
            <p:sp>
              <p:nvSpPr>
                <p:cNvPr id="12504" name="Line 22"/>
                <p:cNvSpPr/>
                <p:nvPr/>
              </p:nvSpPr>
              <p:spPr>
                <a:xfrm>
                  <a:off x="4214" y="1657"/>
                  <a:ext cx="0" cy="576"/>
                </a:xfrm>
                <a:prstGeom prst="line">
                  <a:avLst/>
                </a:prstGeom>
                <a:ln w="28575" cap="flat" cmpd="sng">
                  <a:solidFill>
                    <a:srgbClr val="FF3300"/>
                  </a:solidFill>
                  <a:prstDash val="solid"/>
                  <a:headEnd type="none" w="med" len="med"/>
                  <a:tailEnd type="none" w="med" len="med"/>
                </a:ln>
              </p:spPr>
            </p:sp>
          </p:grpSp>
          <p:sp>
            <p:nvSpPr>
              <p:cNvPr id="12502" name="Oval 23"/>
              <p:cNvSpPr/>
              <p:nvPr/>
            </p:nvSpPr>
            <p:spPr>
              <a:xfrm>
                <a:off x="3437" y="1757"/>
                <a:ext cx="154" cy="152"/>
              </a:xfrm>
              <a:prstGeom prst="ellipse">
                <a:avLst/>
              </a:prstGeom>
              <a:noFill/>
              <a:ln w="28575" cap="flat" cmpd="sng">
                <a:solidFill>
                  <a:srgbClr val="FF33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12492" name="Group 36"/>
            <p:cNvGrpSpPr/>
            <p:nvPr/>
          </p:nvGrpSpPr>
          <p:grpSpPr>
            <a:xfrm>
              <a:off x="2714" y="1828"/>
              <a:ext cx="315" cy="356"/>
              <a:chOff x="2535" y="1305"/>
              <a:chExt cx="315" cy="356"/>
            </a:xfrm>
          </p:grpSpPr>
          <p:sp>
            <p:nvSpPr>
              <p:cNvPr id="12496" name="Line 37"/>
              <p:cNvSpPr/>
              <p:nvPr/>
            </p:nvSpPr>
            <p:spPr>
              <a:xfrm>
                <a:off x="2545" y="1305"/>
                <a:ext cx="305" cy="0"/>
              </a:xfrm>
              <a:prstGeom prst="line">
                <a:avLst/>
              </a:prstGeom>
              <a:ln w="76200" cap="flat" cmpd="sng">
                <a:solidFill>
                  <a:schemeClr val="bg1"/>
                </a:solidFill>
                <a:prstDash val="solid"/>
                <a:headEnd type="none" w="med" len="med"/>
                <a:tailEnd type="triangle" w="med" len="med"/>
              </a:ln>
            </p:spPr>
          </p:sp>
          <p:sp>
            <p:nvSpPr>
              <p:cNvPr id="12497" name="WordArt 38"/>
              <p:cNvSpPr>
                <a:spLocks noTextEdit="1"/>
              </p:cNvSpPr>
              <p:nvPr/>
            </p:nvSpPr>
            <p:spPr>
              <a:xfrm>
                <a:off x="2538" y="1373"/>
                <a:ext cx="161" cy="288"/>
              </a:xfrm>
              <a:prstGeom prst="rect">
                <a:avLst/>
              </a:prstGeom>
            </p:spPr>
            <p:txBody>
              <a:bodyPr wrap="none" fromWordArt="1">
                <a:prstTxWarp prst="textPlain">
                  <a:avLst>
                    <a:gd name="adj" fmla="val 50000"/>
                  </a:avLst>
                </a:prstTxWarp>
                <a:normAutofit fontScale="77500" lnSpcReduction="20000"/>
              </a:bodyPr>
              <a:lstStyle/>
              <a:p>
                <a:pPr algn="ctr"/>
                <a:r>
                  <a:rPr lang="zh-CN" altLang="en-US" sz="3600" b="1" i="1">
                    <a:ln w="76200" cap="flat" cmpd="sng">
                      <a:solidFill>
                        <a:schemeClr val="bg1"/>
                      </a:solidFill>
                      <a:prstDash val="solid"/>
                      <a:headEnd type="none" w="med" len="med"/>
                      <a:tailEnd type="none" w="med" len="med"/>
                    </a:ln>
                    <a:solidFill>
                      <a:schemeClr val="bg1"/>
                    </a:solidFill>
                    <a:latin typeface="Times New Roman" panose="02020603050405020304" pitchFamily="18" charset="0"/>
                    <a:ea typeface="Times New Roman" panose="02020603050405020304" pitchFamily="18" charset="0"/>
                  </a:rPr>
                  <a:t>j</a:t>
                </a:r>
              </a:p>
            </p:txBody>
          </p:sp>
          <p:grpSp>
            <p:nvGrpSpPr>
              <p:cNvPr id="12498" name="Group 39"/>
              <p:cNvGrpSpPr/>
              <p:nvPr/>
            </p:nvGrpSpPr>
            <p:grpSpPr>
              <a:xfrm>
                <a:off x="2535" y="1305"/>
                <a:ext cx="267" cy="353"/>
                <a:chOff x="2851" y="1903"/>
                <a:chExt cx="267" cy="353"/>
              </a:xfrm>
            </p:grpSpPr>
            <p:sp>
              <p:nvSpPr>
                <p:cNvPr id="12499" name="Line 40"/>
                <p:cNvSpPr/>
                <p:nvPr/>
              </p:nvSpPr>
              <p:spPr>
                <a:xfrm>
                  <a:off x="2879" y="1903"/>
                  <a:ext cx="239" cy="0"/>
                </a:xfrm>
                <a:prstGeom prst="line">
                  <a:avLst/>
                </a:prstGeom>
                <a:ln w="28575" cap="flat" cmpd="sng">
                  <a:solidFill>
                    <a:srgbClr val="FF6600"/>
                  </a:solidFill>
                  <a:prstDash val="solid"/>
                  <a:headEnd type="none" w="med" len="med"/>
                  <a:tailEnd type="triangle" w="med" len="med"/>
                </a:ln>
              </p:spPr>
            </p:sp>
            <p:sp>
              <p:nvSpPr>
                <p:cNvPr id="12500" name="WordArt 41"/>
                <p:cNvSpPr>
                  <a:spLocks noTextEdit="1"/>
                </p:cNvSpPr>
                <p:nvPr/>
              </p:nvSpPr>
              <p:spPr>
                <a:xfrm>
                  <a:off x="2851" y="1968"/>
                  <a:ext cx="161" cy="288"/>
                </a:xfrm>
                <a:prstGeom prst="rect">
                  <a:avLst/>
                </a:prstGeom>
              </p:spPr>
              <p:txBody>
                <a:bodyPr wrap="none" fromWordArt="1">
                  <a:prstTxWarp prst="textPlain">
                    <a:avLst>
                      <a:gd name="adj" fmla="val 50000"/>
                    </a:avLst>
                  </a:prstTxWarp>
                  <a:normAutofit fontScale="77500" lnSpcReduction="20000"/>
                </a:bodyPr>
                <a:lstStyle/>
                <a:p>
                  <a:pPr algn="ctr"/>
                  <a:r>
                    <a:rPr lang="zh-CN" altLang="en-US" sz="3600" b="1" i="1" dirty="0">
                      <a:ln w="9525" cap="flat" cmpd="sng">
                        <a:solidFill>
                          <a:srgbClr val="FF6600"/>
                        </a:solidFill>
                        <a:prstDash val="solid"/>
                        <a:headEnd type="none" w="med" len="med"/>
                        <a:tailEnd type="none" w="med" len="med"/>
                      </a:ln>
                      <a:solidFill>
                        <a:srgbClr val="FF6600"/>
                      </a:solidFill>
                      <a:latin typeface="Times New Roman" panose="02020603050405020304" pitchFamily="18" charset="0"/>
                      <a:ea typeface="Times New Roman" panose="02020603050405020304" pitchFamily="18" charset="0"/>
                    </a:rPr>
                    <a:t>j</a:t>
                  </a:r>
                </a:p>
              </p:txBody>
            </p:sp>
          </p:grpSp>
        </p:grpSp>
        <p:sp>
          <p:nvSpPr>
            <p:cNvPr id="12493" name="WordArt 98"/>
            <p:cNvSpPr>
              <a:spLocks noTextEdit="1"/>
            </p:cNvSpPr>
            <p:nvPr/>
          </p:nvSpPr>
          <p:spPr>
            <a:xfrm rot="-328603">
              <a:off x="2969" y="3560"/>
              <a:ext cx="54" cy="86"/>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76200" cap="flat" cmpd="sng">
                    <a:solidFill>
                      <a:schemeClr val="bg1"/>
                    </a:solidFill>
                    <a:prstDash val="solid"/>
                    <a:headEnd type="none" w="med" len="med"/>
                    <a:tailEnd type="none" w="med" len="med"/>
                  </a:ln>
                  <a:solidFill>
                    <a:schemeClr val="bg1"/>
                  </a:solidFill>
                  <a:latin typeface="宋体" panose="02010600030101010101" pitchFamily="2" charset="-122"/>
                  <a:ea typeface="宋体" panose="02010600030101010101" pitchFamily="2" charset="-122"/>
                </a:rPr>
                <a:t>0</a:t>
              </a:r>
            </a:p>
          </p:txBody>
        </p:sp>
        <p:sp>
          <p:nvSpPr>
            <p:cNvPr id="12494" name="WordArt 99"/>
            <p:cNvSpPr>
              <a:spLocks noTextEdit="1"/>
            </p:cNvSpPr>
            <p:nvPr/>
          </p:nvSpPr>
          <p:spPr>
            <a:xfrm rot="-328603">
              <a:off x="2789" y="3498"/>
              <a:ext cx="66" cy="157"/>
            </a:xfrm>
            <a:prstGeom prst="rect">
              <a:avLst/>
            </a:prstGeom>
          </p:spPr>
          <p:txBody>
            <a:bodyPr wrap="none" fromWordArt="1">
              <a:prstTxWarp prst="textPlain">
                <a:avLst>
                  <a:gd name="adj" fmla="val 50000"/>
                </a:avLst>
              </a:prstTxWarp>
              <a:normAutofit fontScale="62500" lnSpcReduction="20000"/>
            </a:bodyPr>
            <a:lstStyle/>
            <a:p>
              <a:pPr algn="ctr"/>
              <a:r>
                <a:rPr lang="zh-CN" altLang="en-US" sz="1800">
                  <a:ln w="76200" cap="flat" cmpd="sng">
                    <a:solidFill>
                      <a:schemeClr val="bg1"/>
                    </a:solidFill>
                    <a:prstDash val="solid"/>
                    <a:headEnd type="none" w="med" len="med"/>
                    <a:tailEnd type="none" w="med" len="med"/>
                  </a:ln>
                  <a:solidFill>
                    <a:schemeClr val="bg1"/>
                  </a:solidFill>
                  <a:latin typeface="宋体" panose="02010600030101010101" pitchFamily="2" charset="-122"/>
                  <a:ea typeface="宋体" panose="02010600030101010101" pitchFamily="2" charset="-122"/>
                </a:rPr>
                <a:t>d</a:t>
              </a:r>
            </a:p>
          </p:txBody>
        </p:sp>
        <p:sp>
          <p:nvSpPr>
            <p:cNvPr id="12495" name="WordArt 100"/>
            <p:cNvSpPr>
              <a:spLocks noTextEdit="1"/>
            </p:cNvSpPr>
            <p:nvPr/>
          </p:nvSpPr>
          <p:spPr>
            <a:xfrm rot="-328603">
              <a:off x="2874" y="3503"/>
              <a:ext cx="81" cy="143"/>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b="1" i="1">
                  <a:ln w="76200" cap="flat" cmpd="sng">
                    <a:solidFill>
                      <a:schemeClr val="bg1"/>
                    </a:solidFill>
                    <a:prstDash val="solid"/>
                    <a:headEnd type="none" w="med" len="med"/>
                    <a:tailEnd type="none" w="med" len="med"/>
                  </a:ln>
                  <a:solidFill>
                    <a:schemeClr val="bg1"/>
                  </a:solidFill>
                  <a:latin typeface="Times New Roman" panose="02020603050405020304" pitchFamily="18" charset="0"/>
                  <a:ea typeface="Times New Roman" panose="02020603050405020304" pitchFamily="18" charset="0"/>
                </a:rPr>
                <a:t>s</a:t>
              </a:r>
            </a:p>
          </p:txBody>
        </p:sp>
      </p:grpSp>
      <p:grpSp>
        <p:nvGrpSpPr>
          <p:cNvPr id="11359" name="Group 95"/>
          <p:cNvGrpSpPr/>
          <p:nvPr/>
        </p:nvGrpSpPr>
        <p:grpSpPr>
          <a:xfrm>
            <a:off x="1009650" y="4084639"/>
            <a:ext cx="784225" cy="900113"/>
            <a:chOff x="659" y="2357"/>
            <a:chExt cx="494" cy="567"/>
          </a:xfrm>
        </p:grpSpPr>
        <p:grpSp>
          <p:nvGrpSpPr>
            <p:cNvPr id="12463" name="Group 53"/>
            <p:cNvGrpSpPr/>
            <p:nvPr/>
          </p:nvGrpSpPr>
          <p:grpSpPr>
            <a:xfrm rot="-3500132">
              <a:off x="623" y="2738"/>
              <a:ext cx="222" cy="150"/>
              <a:chOff x="902" y="2576"/>
              <a:chExt cx="259" cy="191"/>
            </a:xfrm>
          </p:grpSpPr>
          <p:grpSp>
            <p:nvGrpSpPr>
              <p:cNvPr id="12479" name="Group 54"/>
              <p:cNvGrpSpPr/>
              <p:nvPr/>
            </p:nvGrpSpPr>
            <p:grpSpPr>
              <a:xfrm>
                <a:off x="902" y="2576"/>
                <a:ext cx="259" cy="188"/>
                <a:chOff x="3802" y="1990"/>
                <a:chExt cx="259" cy="188"/>
              </a:xfrm>
            </p:grpSpPr>
            <p:sp>
              <p:nvSpPr>
                <p:cNvPr id="12483" name="WordArt 55"/>
                <p:cNvSpPr>
                  <a:spLocks noTextEdit="1"/>
                </p:cNvSpPr>
                <p:nvPr/>
              </p:nvSpPr>
              <p:spPr>
                <a:xfrm>
                  <a:off x="3888" y="1990"/>
                  <a:ext cx="173" cy="185"/>
                </a:xfrm>
                <a:prstGeom prst="rect">
                  <a:avLst/>
                </a:prstGeom>
              </p:spPr>
              <p:txBody>
                <a:bodyPr wrap="none" fromWordArt="1">
                  <a:prstTxWarp prst="textPlain">
                    <a:avLst>
                      <a:gd name="adj" fmla="val 59620"/>
                    </a:avLst>
                  </a:prstTxWarp>
                  <a:normAutofit fontScale="25000" lnSpcReduction="20000"/>
                </a:bodyPr>
                <a:lstStyle/>
                <a:p>
                  <a:pPr algn="ctr"/>
                  <a:r>
                    <a:rPr lang="zh-CN" altLang="en-US" sz="3600" b="1" i="1">
                      <a:ln w="76200" cap="flat" cmpd="sng">
                        <a:solidFill>
                          <a:schemeClr val="bg1"/>
                        </a:solidFill>
                        <a:prstDash val="solid"/>
                        <a:headEnd type="none" w="med" len="med"/>
                        <a:tailEnd type="none" w="med" len="med"/>
                      </a:ln>
                      <a:solidFill>
                        <a:schemeClr val="bg1"/>
                      </a:solidFill>
                      <a:latin typeface="宋体" panose="02010600030101010101" pitchFamily="2" charset="-122"/>
                      <a:ea typeface="宋体" panose="02010600030101010101" pitchFamily="2" charset="-122"/>
                    </a:rPr>
                    <a:t>I</a:t>
                  </a:r>
                </a:p>
              </p:txBody>
            </p:sp>
            <p:sp>
              <p:nvSpPr>
                <p:cNvPr id="12484" name="WordArt 56"/>
                <p:cNvSpPr>
                  <a:spLocks noTextEdit="1"/>
                </p:cNvSpPr>
                <p:nvPr/>
              </p:nvSpPr>
              <p:spPr>
                <a:xfrm>
                  <a:off x="3802" y="2001"/>
                  <a:ext cx="88" cy="177"/>
                </a:xfrm>
                <a:prstGeom prst="rect">
                  <a:avLst/>
                </a:prstGeom>
              </p:spPr>
              <p:txBody>
                <a:bodyPr wrap="none" fromWordArt="1">
                  <a:prstTxWarp prst="textPlain">
                    <a:avLst>
                      <a:gd name="adj" fmla="val 50000"/>
                    </a:avLst>
                  </a:prstTxWarp>
                  <a:normAutofit fontScale="55000" lnSpcReduction="20000"/>
                </a:bodyPr>
                <a:lstStyle/>
                <a:p>
                  <a:pPr algn="ctr"/>
                  <a:r>
                    <a:rPr lang="zh-CN" altLang="en-US" sz="1800">
                      <a:ln w="76200" cap="flat" cmpd="sng">
                        <a:solidFill>
                          <a:schemeClr val="bg1"/>
                        </a:solidFill>
                        <a:prstDash val="solid"/>
                        <a:headEnd type="none" w="med" len="med"/>
                        <a:tailEnd type="none" w="med" len="med"/>
                      </a:ln>
                      <a:solidFill>
                        <a:schemeClr val="bg1"/>
                      </a:solidFill>
                      <a:latin typeface="宋体" panose="02010600030101010101" pitchFamily="2" charset="-122"/>
                      <a:ea typeface="宋体" panose="02010600030101010101" pitchFamily="2" charset="-122"/>
                    </a:rPr>
                    <a:t>d</a:t>
                  </a:r>
                </a:p>
              </p:txBody>
            </p:sp>
          </p:grpSp>
          <p:grpSp>
            <p:nvGrpSpPr>
              <p:cNvPr id="12480" name="Group 57"/>
              <p:cNvGrpSpPr/>
              <p:nvPr/>
            </p:nvGrpSpPr>
            <p:grpSpPr>
              <a:xfrm>
                <a:off x="902" y="2579"/>
                <a:ext cx="259" cy="188"/>
                <a:chOff x="3802" y="1990"/>
                <a:chExt cx="259" cy="188"/>
              </a:xfrm>
            </p:grpSpPr>
            <p:sp>
              <p:nvSpPr>
                <p:cNvPr id="12481" name="WordArt 58"/>
                <p:cNvSpPr>
                  <a:spLocks noTextEdit="1"/>
                </p:cNvSpPr>
                <p:nvPr/>
              </p:nvSpPr>
              <p:spPr>
                <a:xfrm>
                  <a:off x="3888" y="1990"/>
                  <a:ext cx="173" cy="185"/>
                </a:xfrm>
                <a:prstGeom prst="rect">
                  <a:avLst/>
                </a:prstGeom>
              </p:spPr>
              <p:txBody>
                <a:bodyPr wrap="none" fromWordArt="1">
                  <a:prstTxWarp prst="textPlain">
                    <a:avLst>
                      <a:gd name="adj" fmla="val 59620"/>
                    </a:avLst>
                  </a:prstTxWarp>
                  <a:normAutofit fontScale="25000" lnSpcReduction="20000"/>
                </a:bodyPr>
                <a:lstStyle/>
                <a:p>
                  <a:pPr algn="ctr"/>
                  <a:r>
                    <a:rPr lang="zh-CN" altLang="en-US" sz="3600" b="1" i="1">
                      <a:ln w="9525" cap="flat" cmpd="sng">
                        <a:solidFill>
                          <a:srgbClr val="FF0000"/>
                        </a:solidFill>
                        <a:prstDash val="solid"/>
                        <a:headEnd type="none" w="med" len="med"/>
                        <a:tailEnd type="none" w="med" len="med"/>
                      </a:ln>
                      <a:solidFill>
                        <a:srgbClr val="FF0000"/>
                      </a:solidFill>
                      <a:latin typeface="宋体" panose="02010600030101010101" pitchFamily="2" charset="-122"/>
                      <a:ea typeface="宋体" panose="02010600030101010101" pitchFamily="2" charset="-122"/>
                    </a:rPr>
                    <a:t>I</a:t>
                  </a:r>
                </a:p>
              </p:txBody>
            </p:sp>
            <p:sp>
              <p:nvSpPr>
                <p:cNvPr id="12482" name="WordArt 59"/>
                <p:cNvSpPr>
                  <a:spLocks noTextEdit="1"/>
                </p:cNvSpPr>
                <p:nvPr/>
              </p:nvSpPr>
              <p:spPr>
                <a:xfrm>
                  <a:off x="3802" y="2001"/>
                  <a:ext cx="88" cy="177"/>
                </a:xfrm>
                <a:prstGeom prst="rect">
                  <a:avLst/>
                </a:prstGeom>
              </p:spPr>
              <p:txBody>
                <a:bodyPr wrap="none" fromWordArt="1">
                  <a:prstTxWarp prst="textPlain">
                    <a:avLst>
                      <a:gd name="adj" fmla="val 50000"/>
                    </a:avLst>
                  </a:prstTxWarp>
                  <a:normAutofit fontScale="55000" lnSpcReduction="20000"/>
                </a:bodyPr>
                <a:lstStyle/>
                <a:p>
                  <a:pPr algn="ctr"/>
                  <a:r>
                    <a:rPr lang="zh-CN" altLang="en-US" sz="1800">
                      <a:ln w="9525" cap="flat" cmpd="sng">
                        <a:solidFill>
                          <a:srgbClr val="FF0000"/>
                        </a:solidFill>
                        <a:prstDash val="solid"/>
                        <a:headEnd type="none" w="med" len="med"/>
                        <a:tailEnd type="none" w="med" len="med"/>
                      </a:ln>
                      <a:solidFill>
                        <a:srgbClr val="FF0000"/>
                      </a:solidFill>
                      <a:latin typeface="宋体" panose="02010600030101010101" pitchFamily="2" charset="-122"/>
                      <a:ea typeface="宋体" panose="02010600030101010101" pitchFamily="2" charset="-122"/>
                    </a:rPr>
                    <a:t>d</a:t>
                  </a:r>
                </a:p>
              </p:txBody>
            </p:sp>
          </p:grpSp>
        </p:grpSp>
        <p:grpSp>
          <p:nvGrpSpPr>
            <p:cNvPr id="12464" name="Group 82"/>
            <p:cNvGrpSpPr/>
            <p:nvPr/>
          </p:nvGrpSpPr>
          <p:grpSpPr>
            <a:xfrm rot="-2499434">
              <a:off x="985" y="2357"/>
              <a:ext cx="168" cy="157"/>
              <a:chOff x="1288" y="2474"/>
              <a:chExt cx="168" cy="157"/>
            </a:xfrm>
          </p:grpSpPr>
          <p:sp>
            <p:nvSpPr>
              <p:cNvPr id="12474" name="WordArt 46"/>
              <p:cNvSpPr>
                <a:spLocks noTextEdit="1"/>
              </p:cNvSpPr>
              <p:nvPr/>
            </p:nvSpPr>
            <p:spPr>
              <a:xfrm>
                <a:off x="1288" y="2474"/>
                <a:ext cx="66" cy="157"/>
              </a:xfrm>
              <a:prstGeom prst="rect">
                <a:avLst/>
              </a:prstGeom>
            </p:spPr>
            <p:txBody>
              <a:bodyPr wrap="none" fromWordArt="1">
                <a:prstTxWarp prst="textPlain">
                  <a:avLst>
                    <a:gd name="adj" fmla="val 50000"/>
                  </a:avLst>
                </a:prstTxWarp>
                <a:normAutofit fontScale="62500" lnSpcReduction="20000"/>
              </a:bodyPr>
              <a:lstStyle/>
              <a:p>
                <a:pPr algn="ctr"/>
                <a:r>
                  <a:rPr lang="zh-CN" altLang="en-US" sz="1800">
                    <a:ln w="76200" cap="flat" cmpd="sng">
                      <a:solidFill>
                        <a:schemeClr val="bg1"/>
                      </a:solidFill>
                      <a:prstDash val="solid"/>
                      <a:headEnd type="none" w="med" len="med"/>
                      <a:tailEnd type="none" w="med" len="med"/>
                    </a:ln>
                    <a:solidFill>
                      <a:schemeClr val="bg1"/>
                    </a:solidFill>
                    <a:latin typeface="宋体" panose="02010600030101010101" pitchFamily="2" charset="-122"/>
                    <a:ea typeface="宋体" panose="02010600030101010101" pitchFamily="2" charset="-122"/>
                  </a:rPr>
                  <a:t>d</a:t>
                </a:r>
              </a:p>
            </p:txBody>
          </p:sp>
          <p:sp>
            <p:nvSpPr>
              <p:cNvPr id="12475" name="WordArt 47"/>
              <p:cNvSpPr>
                <a:spLocks noTextEdit="1"/>
              </p:cNvSpPr>
              <p:nvPr/>
            </p:nvSpPr>
            <p:spPr>
              <a:xfrm>
                <a:off x="1373" y="2488"/>
                <a:ext cx="81" cy="143"/>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b="1" i="1">
                    <a:ln w="76200" cap="flat" cmpd="sng">
                      <a:solidFill>
                        <a:schemeClr val="bg1"/>
                      </a:solidFill>
                      <a:prstDash val="solid"/>
                      <a:headEnd type="none" w="med" len="med"/>
                      <a:tailEnd type="none" w="med" len="med"/>
                    </a:ln>
                    <a:solidFill>
                      <a:schemeClr val="bg1"/>
                    </a:solidFill>
                    <a:latin typeface="Times New Roman" panose="02020603050405020304" pitchFamily="18" charset="0"/>
                    <a:ea typeface="Times New Roman" panose="02020603050405020304" pitchFamily="18" charset="0"/>
                  </a:rPr>
                  <a:t>s</a:t>
                </a:r>
              </a:p>
            </p:txBody>
          </p:sp>
          <p:sp>
            <p:nvSpPr>
              <p:cNvPr id="12477" name="WordArt 50"/>
              <p:cNvSpPr>
                <a:spLocks noTextEdit="1"/>
              </p:cNvSpPr>
              <p:nvPr/>
            </p:nvSpPr>
            <p:spPr>
              <a:xfrm>
                <a:off x="1290" y="2474"/>
                <a:ext cx="66" cy="157"/>
              </a:xfrm>
              <a:prstGeom prst="rect">
                <a:avLst/>
              </a:prstGeom>
            </p:spPr>
            <p:txBody>
              <a:bodyPr wrap="none" fromWordArt="1">
                <a:prstTxWarp prst="textPlain">
                  <a:avLst>
                    <a:gd name="adj" fmla="val 50000"/>
                  </a:avLst>
                </a:prstTxWarp>
                <a:normAutofit fontScale="62500" lnSpcReduction="20000"/>
              </a:bodyPr>
              <a:lstStyle/>
              <a:p>
                <a:pPr algn="ctr"/>
                <a:r>
                  <a:rPr lang="zh-CN" altLang="en-US" sz="1800">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d</a:t>
                </a:r>
              </a:p>
            </p:txBody>
          </p:sp>
          <p:sp>
            <p:nvSpPr>
              <p:cNvPr id="12478" name="WordArt 51"/>
              <p:cNvSpPr>
                <a:spLocks noTextEdit="1"/>
              </p:cNvSpPr>
              <p:nvPr/>
            </p:nvSpPr>
            <p:spPr>
              <a:xfrm>
                <a:off x="1375" y="2488"/>
                <a:ext cx="81" cy="143"/>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b="1"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s</a:t>
                </a:r>
              </a:p>
            </p:txBody>
          </p:sp>
        </p:grpSp>
        <p:grpSp>
          <p:nvGrpSpPr>
            <p:cNvPr id="12465" name="Group 78"/>
            <p:cNvGrpSpPr/>
            <p:nvPr/>
          </p:nvGrpSpPr>
          <p:grpSpPr>
            <a:xfrm rot="2197498">
              <a:off x="825" y="2568"/>
              <a:ext cx="61" cy="172"/>
              <a:chOff x="2928" y="3216"/>
              <a:chExt cx="48" cy="240"/>
            </a:xfrm>
          </p:grpSpPr>
          <p:sp>
            <p:nvSpPr>
              <p:cNvPr id="12471" name="Line 79"/>
              <p:cNvSpPr/>
              <p:nvPr/>
            </p:nvSpPr>
            <p:spPr>
              <a:xfrm>
                <a:off x="2928" y="3216"/>
                <a:ext cx="0" cy="240"/>
              </a:xfrm>
              <a:prstGeom prst="line">
                <a:avLst/>
              </a:prstGeom>
              <a:ln w="76200" cap="flat" cmpd="sng">
                <a:solidFill>
                  <a:schemeClr val="bg1"/>
                </a:solidFill>
                <a:prstDash val="solid"/>
                <a:headEnd type="none" w="med" len="med"/>
                <a:tailEnd type="none" w="med" len="med"/>
              </a:ln>
            </p:spPr>
          </p:sp>
          <p:sp>
            <p:nvSpPr>
              <p:cNvPr id="12472" name="Line 80"/>
              <p:cNvSpPr/>
              <p:nvPr/>
            </p:nvSpPr>
            <p:spPr>
              <a:xfrm>
                <a:off x="2976" y="3216"/>
                <a:ext cx="0" cy="240"/>
              </a:xfrm>
              <a:prstGeom prst="line">
                <a:avLst/>
              </a:prstGeom>
              <a:ln w="76200" cap="flat" cmpd="sng">
                <a:solidFill>
                  <a:schemeClr val="bg1"/>
                </a:solidFill>
                <a:prstDash val="solid"/>
                <a:headEnd type="none" w="med" len="med"/>
                <a:tailEnd type="none" w="med" len="med"/>
              </a:ln>
            </p:spPr>
          </p:sp>
        </p:grpSp>
        <p:sp>
          <p:nvSpPr>
            <p:cNvPr id="12466" name="WordArt 81"/>
            <p:cNvSpPr>
              <a:spLocks noTextEdit="1"/>
            </p:cNvSpPr>
            <p:nvPr/>
          </p:nvSpPr>
          <p:spPr>
            <a:xfrm rot="-3202502">
              <a:off x="881" y="2482"/>
              <a:ext cx="134" cy="145"/>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76200" cap="flat" cmpd="sng">
                    <a:solidFill>
                      <a:schemeClr val="bg1"/>
                    </a:solidFill>
                    <a:prstDash val="solid"/>
                    <a:headEnd type="none" w="med" len="med"/>
                    <a:tailEnd type="none" w="med" len="med"/>
                  </a:ln>
                  <a:solidFill>
                    <a:schemeClr val="bg1"/>
                  </a:solidFill>
                  <a:latin typeface="Times New Roman" panose="02020603050405020304" pitchFamily="18" charset="0"/>
                  <a:ea typeface="Times New Roman" panose="02020603050405020304" pitchFamily="18" charset="0"/>
                </a:rPr>
                <a:t>j</a:t>
              </a:r>
            </a:p>
          </p:txBody>
        </p:sp>
        <p:grpSp>
          <p:nvGrpSpPr>
            <p:cNvPr id="12467" name="Group 84"/>
            <p:cNvGrpSpPr/>
            <p:nvPr/>
          </p:nvGrpSpPr>
          <p:grpSpPr>
            <a:xfrm rot="2197498">
              <a:off x="831" y="2582"/>
              <a:ext cx="48" cy="144"/>
              <a:chOff x="2928" y="3216"/>
              <a:chExt cx="48" cy="240"/>
            </a:xfrm>
          </p:grpSpPr>
          <p:sp>
            <p:nvSpPr>
              <p:cNvPr id="12469" name="Line 85"/>
              <p:cNvSpPr/>
              <p:nvPr/>
            </p:nvSpPr>
            <p:spPr>
              <a:xfrm>
                <a:off x="2928" y="3216"/>
                <a:ext cx="0" cy="240"/>
              </a:xfrm>
              <a:prstGeom prst="line">
                <a:avLst/>
              </a:prstGeom>
              <a:ln w="38100" cap="flat" cmpd="sng">
                <a:solidFill>
                  <a:schemeClr val="tx1"/>
                </a:solidFill>
                <a:prstDash val="solid"/>
                <a:headEnd type="none" w="med" len="med"/>
                <a:tailEnd type="none" w="med" len="med"/>
              </a:ln>
            </p:spPr>
          </p:sp>
          <p:sp>
            <p:nvSpPr>
              <p:cNvPr id="12470" name="Line 86"/>
              <p:cNvSpPr/>
              <p:nvPr/>
            </p:nvSpPr>
            <p:spPr>
              <a:xfrm>
                <a:off x="2976" y="3216"/>
                <a:ext cx="0" cy="240"/>
              </a:xfrm>
              <a:prstGeom prst="line">
                <a:avLst/>
              </a:prstGeom>
              <a:ln w="38100" cap="flat" cmpd="sng">
                <a:solidFill>
                  <a:schemeClr val="tx1"/>
                </a:solidFill>
                <a:prstDash val="solid"/>
                <a:headEnd type="none" w="med" len="med"/>
                <a:tailEnd type="none" w="med" len="med"/>
              </a:ln>
            </p:spPr>
          </p:sp>
        </p:grpSp>
        <p:sp>
          <p:nvSpPr>
            <p:cNvPr id="12468" name="WordArt 87"/>
            <p:cNvSpPr>
              <a:spLocks noTextEdit="1"/>
            </p:cNvSpPr>
            <p:nvPr/>
          </p:nvSpPr>
          <p:spPr>
            <a:xfrm rot="-3202502">
              <a:off x="881" y="2473"/>
              <a:ext cx="134" cy="145"/>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dirty="0">
                  <a:ln w="9525" cap="flat" cmpd="sng">
                    <a:solidFill>
                      <a:srgbClr val="FF6600"/>
                    </a:solidFill>
                    <a:prstDash val="solid"/>
                    <a:headEnd type="none" w="med" len="med"/>
                    <a:tailEnd type="none" w="med" len="med"/>
                  </a:ln>
                  <a:solidFill>
                    <a:srgbClr val="FF6600"/>
                  </a:solidFill>
                  <a:latin typeface="Times New Roman" panose="02020603050405020304" pitchFamily="18" charset="0"/>
                  <a:ea typeface="Times New Roman" panose="02020603050405020304" pitchFamily="18" charset="0"/>
                </a:rPr>
                <a:t>j</a:t>
              </a:r>
            </a:p>
          </p:txBody>
        </p:sp>
      </p:grpSp>
      <p:grpSp>
        <p:nvGrpSpPr>
          <p:cNvPr id="11370" name="Group 106"/>
          <p:cNvGrpSpPr/>
          <p:nvPr/>
        </p:nvGrpSpPr>
        <p:grpSpPr>
          <a:xfrm>
            <a:off x="2006600" y="3273425"/>
            <a:ext cx="1395413" cy="1236663"/>
            <a:chOff x="1292" y="1873"/>
            <a:chExt cx="879" cy="779"/>
          </a:xfrm>
        </p:grpSpPr>
        <p:sp>
          <p:nvSpPr>
            <p:cNvPr id="12440" name="Oval 30"/>
            <p:cNvSpPr/>
            <p:nvPr/>
          </p:nvSpPr>
          <p:spPr>
            <a:xfrm rot="-1994796">
              <a:off x="1909" y="1873"/>
              <a:ext cx="110" cy="252"/>
            </a:xfrm>
            <a:prstGeom prst="ellipse">
              <a:avLst/>
            </a:prstGeom>
            <a:solidFill>
              <a:srgbClr val="F2F6AC"/>
            </a:solidFill>
            <a:ln w="1905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2441" name="Rectangle 31"/>
            <p:cNvSpPr/>
            <p:nvPr/>
          </p:nvSpPr>
          <p:spPr>
            <a:xfrm rot="-2013037">
              <a:off x="1400" y="2046"/>
              <a:ext cx="609" cy="255"/>
            </a:xfrm>
            <a:prstGeom prst="rect">
              <a:avLst/>
            </a:prstGeom>
            <a:solidFill>
              <a:srgbClr val="F2F6AC"/>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2442" name="Oval 32" descr="深色上对角线"/>
            <p:cNvSpPr/>
            <p:nvPr/>
          </p:nvSpPr>
          <p:spPr>
            <a:xfrm rot="-1994796">
              <a:off x="1403" y="2218"/>
              <a:ext cx="88" cy="251"/>
            </a:xfrm>
            <a:prstGeom prst="ellipse">
              <a:avLst/>
            </a:prstGeom>
            <a:pattFill prst="dkUpDiag">
              <a:fgClr>
                <a:srgbClr val="F2F6AC"/>
              </a:fgClr>
              <a:bgClr>
                <a:schemeClr val="bg2"/>
              </a:bgClr>
            </a:pattFill>
            <a:ln w="1905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2443" name="Line 33"/>
            <p:cNvSpPr/>
            <p:nvPr/>
          </p:nvSpPr>
          <p:spPr>
            <a:xfrm rot="-177806">
              <a:off x="1893" y="1905"/>
              <a:ext cx="127" cy="205"/>
            </a:xfrm>
            <a:prstGeom prst="line">
              <a:avLst/>
            </a:prstGeom>
            <a:ln w="57150" cap="flat" cmpd="sng">
              <a:solidFill>
                <a:srgbClr val="F2F6AC"/>
              </a:solidFill>
              <a:prstDash val="solid"/>
              <a:headEnd type="none" w="med" len="med"/>
              <a:tailEnd type="none" w="med" len="med"/>
            </a:ln>
          </p:spPr>
        </p:sp>
        <p:sp>
          <p:nvSpPr>
            <p:cNvPr id="12444" name="Line 34"/>
            <p:cNvSpPr/>
            <p:nvPr/>
          </p:nvSpPr>
          <p:spPr>
            <a:xfrm rot="-177806" flipV="1">
              <a:off x="1372" y="2337"/>
              <a:ext cx="84" cy="54"/>
            </a:xfrm>
            <a:prstGeom prst="line">
              <a:avLst/>
            </a:prstGeom>
            <a:ln w="28575" cap="flat" cmpd="sng">
              <a:solidFill>
                <a:srgbClr val="FF6600"/>
              </a:solidFill>
              <a:prstDash val="solid"/>
              <a:headEnd type="none" w="med" len="med"/>
              <a:tailEnd type="none" w="med" len="med"/>
            </a:ln>
          </p:spPr>
        </p:sp>
        <p:sp>
          <p:nvSpPr>
            <p:cNvPr id="12445" name="Line 35"/>
            <p:cNvSpPr/>
            <p:nvPr/>
          </p:nvSpPr>
          <p:spPr>
            <a:xfrm rot="-177806" flipV="1">
              <a:off x="1490" y="1967"/>
              <a:ext cx="576" cy="327"/>
            </a:xfrm>
            <a:prstGeom prst="line">
              <a:avLst/>
            </a:prstGeom>
            <a:ln w="28575" cap="flat" cmpd="sng">
              <a:solidFill>
                <a:srgbClr val="FF6600"/>
              </a:solidFill>
              <a:prstDash val="dash"/>
              <a:headEnd type="none" w="med" len="med"/>
              <a:tailEnd type="none" w="med" len="med"/>
            </a:ln>
          </p:spPr>
        </p:sp>
        <p:grpSp>
          <p:nvGrpSpPr>
            <p:cNvPr id="12446" name="Group 77"/>
            <p:cNvGrpSpPr/>
            <p:nvPr/>
          </p:nvGrpSpPr>
          <p:grpSpPr>
            <a:xfrm>
              <a:off x="1511" y="2106"/>
              <a:ext cx="660" cy="546"/>
              <a:chOff x="1511" y="2106"/>
              <a:chExt cx="660" cy="546"/>
            </a:xfrm>
          </p:grpSpPr>
          <p:sp>
            <p:nvSpPr>
              <p:cNvPr id="12454" name="Line 62"/>
              <p:cNvSpPr/>
              <p:nvPr/>
            </p:nvSpPr>
            <p:spPr>
              <a:xfrm>
                <a:off x="1511" y="2456"/>
                <a:ext cx="119" cy="196"/>
              </a:xfrm>
              <a:prstGeom prst="line">
                <a:avLst/>
              </a:prstGeom>
              <a:ln w="9525" cap="flat" cmpd="sng">
                <a:solidFill>
                  <a:schemeClr val="tx1"/>
                </a:solidFill>
                <a:prstDash val="solid"/>
                <a:headEnd type="none" w="med" len="med"/>
                <a:tailEnd type="none" w="med" len="med"/>
              </a:ln>
            </p:spPr>
          </p:sp>
          <p:sp>
            <p:nvSpPr>
              <p:cNvPr id="12455" name="Line 63"/>
              <p:cNvSpPr/>
              <p:nvPr/>
            </p:nvSpPr>
            <p:spPr>
              <a:xfrm>
                <a:off x="2052" y="2106"/>
                <a:ext cx="119" cy="196"/>
              </a:xfrm>
              <a:prstGeom prst="line">
                <a:avLst/>
              </a:prstGeom>
              <a:ln w="9525" cap="flat" cmpd="sng">
                <a:solidFill>
                  <a:schemeClr val="tx1"/>
                </a:solidFill>
                <a:prstDash val="solid"/>
                <a:headEnd type="none" w="med" len="med"/>
                <a:tailEnd type="none" w="med" len="med"/>
              </a:ln>
            </p:spPr>
          </p:sp>
          <p:sp>
            <p:nvSpPr>
              <p:cNvPr id="12456" name="Line 64"/>
              <p:cNvSpPr/>
              <p:nvPr/>
            </p:nvSpPr>
            <p:spPr>
              <a:xfrm flipV="1">
                <a:off x="1576" y="2217"/>
                <a:ext cx="543" cy="337"/>
              </a:xfrm>
              <a:prstGeom prst="line">
                <a:avLst/>
              </a:prstGeom>
              <a:ln w="9525" cap="flat" cmpd="sng">
                <a:solidFill>
                  <a:schemeClr val="tx1"/>
                </a:solidFill>
                <a:prstDash val="solid"/>
                <a:headEnd type="triangle" w="med" len="med"/>
                <a:tailEnd type="triangle" w="med" len="med"/>
              </a:ln>
            </p:spPr>
          </p:sp>
          <p:grpSp>
            <p:nvGrpSpPr>
              <p:cNvPr id="12457" name="Group 73"/>
              <p:cNvGrpSpPr/>
              <p:nvPr/>
            </p:nvGrpSpPr>
            <p:grpSpPr>
              <a:xfrm rot="-1745210">
                <a:off x="1772" y="2328"/>
                <a:ext cx="166" cy="161"/>
                <a:chOff x="2337" y="3339"/>
                <a:chExt cx="166" cy="161"/>
              </a:xfrm>
            </p:grpSpPr>
            <p:sp>
              <p:nvSpPr>
                <p:cNvPr id="12461" name="WordArt 65"/>
                <p:cNvSpPr>
                  <a:spLocks noTextEdit="1"/>
                </p:cNvSpPr>
                <p:nvPr/>
              </p:nvSpPr>
              <p:spPr>
                <a:xfrm>
                  <a:off x="2337" y="3341"/>
                  <a:ext cx="90" cy="159"/>
                </a:xfrm>
                <a:prstGeom prst="rect">
                  <a:avLst/>
                </a:prstGeom>
              </p:spPr>
              <p:txBody>
                <a:bodyPr wrap="none" fromWordArt="1">
                  <a:prstTxWarp prst="textPlain">
                    <a:avLst>
                      <a:gd name="adj" fmla="val 50000"/>
                    </a:avLst>
                  </a:prstTxWarp>
                  <a:normAutofit fontScale="70000" lnSpcReduction="20000"/>
                </a:bodyPr>
                <a:lstStyle/>
                <a:p>
                  <a:pPr algn="ctr"/>
                  <a:r>
                    <a:rPr lang="zh-CN" altLang="en-US" sz="1800">
                      <a:ln w="114300" cap="flat" cmpd="sng">
                        <a:solidFill>
                          <a:schemeClr val="bg1"/>
                        </a:solidFill>
                        <a:prstDash val="solid"/>
                        <a:headEnd type="none" w="med" len="med"/>
                        <a:tailEnd type="none" w="med" len="med"/>
                      </a:ln>
                      <a:solidFill>
                        <a:schemeClr val="bg1"/>
                      </a:solidFill>
                      <a:latin typeface="宋体" panose="02010600030101010101" pitchFamily="2" charset="-122"/>
                      <a:ea typeface="宋体" panose="02010600030101010101" pitchFamily="2" charset="-122"/>
                    </a:rPr>
                    <a:t>d</a:t>
                  </a:r>
                </a:p>
              </p:txBody>
            </p:sp>
            <p:sp>
              <p:nvSpPr>
                <p:cNvPr id="12462" name="WordArt 67"/>
                <p:cNvSpPr>
                  <a:spLocks noTextEdit="1"/>
                </p:cNvSpPr>
                <p:nvPr/>
              </p:nvSpPr>
              <p:spPr>
                <a:xfrm>
                  <a:off x="2454" y="3339"/>
                  <a:ext cx="49" cy="157"/>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b="1" i="1">
                      <a:ln w="114300" cap="flat" cmpd="sng">
                        <a:solidFill>
                          <a:schemeClr val="bg1"/>
                        </a:solidFill>
                        <a:prstDash val="solid"/>
                        <a:headEnd type="none" w="med" len="med"/>
                        <a:tailEnd type="none" w="med" len="med"/>
                      </a:ln>
                      <a:solidFill>
                        <a:schemeClr val="bg1"/>
                      </a:solidFill>
                      <a:latin typeface="Times New Roman" panose="02020603050405020304" pitchFamily="18" charset="0"/>
                      <a:ea typeface="Times New Roman" panose="02020603050405020304" pitchFamily="18" charset="0"/>
                    </a:rPr>
                    <a:t>l</a:t>
                  </a:r>
                </a:p>
              </p:txBody>
            </p:sp>
          </p:grpSp>
          <p:grpSp>
            <p:nvGrpSpPr>
              <p:cNvPr id="12458" name="Group 74"/>
              <p:cNvGrpSpPr/>
              <p:nvPr/>
            </p:nvGrpSpPr>
            <p:grpSpPr>
              <a:xfrm rot="-1745210">
                <a:off x="1781" y="2326"/>
                <a:ext cx="166" cy="161"/>
                <a:chOff x="2337" y="3339"/>
                <a:chExt cx="166" cy="161"/>
              </a:xfrm>
            </p:grpSpPr>
            <p:sp>
              <p:nvSpPr>
                <p:cNvPr id="12459" name="WordArt 75"/>
                <p:cNvSpPr>
                  <a:spLocks noTextEdit="1"/>
                </p:cNvSpPr>
                <p:nvPr/>
              </p:nvSpPr>
              <p:spPr>
                <a:xfrm>
                  <a:off x="2337" y="3341"/>
                  <a:ext cx="90" cy="159"/>
                </a:xfrm>
                <a:prstGeom prst="rect">
                  <a:avLst/>
                </a:prstGeom>
              </p:spPr>
              <p:txBody>
                <a:bodyPr wrap="none" fromWordArt="1">
                  <a:prstTxWarp prst="textPlain">
                    <a:avLst>
                      <a:gd name="adj" fmla="val 50000"/>
                    </a:avLst>
                  </a:prstTxWarp>
                  <a:normAutofit fontScale="70000" lnSpcReduction="20000"/>
                </a:bodyPr>
                <a:lstStyle/>
                <a:p>
                  <a:pPr algn="ctr"/>
                  <a:r>
                    <a:rPr lang="zh-CN" altLang="en-US" sz="1800">
                      <a:ln w="9525" cap="flat" cmpd="sng">
                        <a:solidFill>
                          <a:srgbClr val="000000"/>
                        </a:solidFill>
                        <a:prstDash val="solid"/>
                        <a:headEnd type="none" w="med" len="med"/>
                        <a:tailEnd type="none" w="med" len="med"/>
                      </a:ln>
                      <a:solidFill>
                        <a:srgbClr val="000000"/>
                      </a:solidFill>
                      <a:latin typeface="宋体" panose="02010600030101010101" pitchFamily="2" charset="-122"/>
                      <a:ea typeface="宋体" panose="02010600030101010101" pitchFamily="2" charset="-122"/>
                    </a:rPr>
                    <a:t>d</a:t>
                  </a:r>
                </a:p>
              </p:txBody>
            </p:sp>
            <p:sp>
              <p:nvSpPr>
                <p:cNvPr id="12460" name="WordArt 76"/>
                <p:cNvSpPr>
                  <a:spLocks noTextEdit="1"/>
                </p:cNvSpPr>
                <p:nvPr/>
              </p:nvSpPr>
              <p:spPr>
                <a:xfrm>
                  <a:off x="2454" y="3339"/>
                  <a:ext cx="49" cy="157"/>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b="1"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l</a:t>
                  </a:r>
                </a:p>
              </p:txBody>
            </p:sp>
          </p:grpSp>
        </p:grpSp>
        <p:grpSp>
          <p:nvGrpSpPr>
            <p:cNvPr id="12447" name="Group 88"/>
            <p:cNvGrpSpPr/>
            <p:nvPr/>
          </p:nvGrpSpPr>
          <p:grpSpPr>
            <a:xfrm rot="-328603">
              <a:off x="1292" y="2463"/>
              <a:ext cx="168" cy="157"/>
              <a:chOff x="1288" y="2474"/>
              <a:chExt cx="168" cy="157"/>
            </a:xfrm>
          </p:grpSpPr>
          <p:sp>
            <p:nvSpPr>
              <p:cNvPr id="12449" name="WordArt 90"/>
              <p:cNvSpPr>
                <a:spLocks noTextEdit="1"/>
              </p:cNvSpPr>
              <p:nvPr/>
            </p:nvSpPr>
            <p:spPr>
              <a:xfrm>
                <a:off x="1288" y="2474"/>
                <a:ext cx="66" cy="157"/>
              </a:xfrm>
              <a:prstGeom prst="rect">
                <a:avLst/>
              </a:prstGeom>
            </p:spPr>
            <p:txBody>
              <a:bodyPr wrap="none" fromWordArt="1">
                <a:prstTxWarp prst="textPlain">
                  <a:avLst>
                    <a:gd name="adj" fmla="val 50000"/>
                  </a:avLst>
                </a:prstTxWarp>
                <a:normAutofit fontScale="62500" lnSpcReduction="20000"/>
              </a:bodyPr>
              <a:lstStyle/>
              <a:p>
                <a:pPr algn="ctr"/>
                <a:r>
                  <a:rPr lang="zh-CN" altLang="en-US" sz="1800">
                    <a:ln w="76200" cap="flat" cmpd="sng">
                      <a:solidFill>
                        <a:schemeClr val="bg1"/>
                      </a:solidFill>
                      <a:prstDash val="solid"/>
                      <a:headEnd type="none" w="med" len="med"/>
                      <a:tailEnd type="none" w="med" len="med"/>
                    </a:ln>
                    <a:solidFill>
                      <a:schemeClr val="bg1"/>
                    </a:solidFill>
                    <a:latin typeface="宋体" panose="02010600030101010101" pitchFamily="2" charset="-122"/>
                    <a:ea typeface="宋体" panose="02010600030101010101" pitchFamily="2" charset="-122"/>
                  </a:rPr>
                  <a:t>d</a:t>
                </a:r>
              </a:p>
            </p:txBody>
          </p:sp>
          <p:sp>
            <p:nvSpPr>
              <p:cNvPr id="12450" name="WordArt 91"/>
              <p:cNvSpPr>
                <a:spLocks noTextEdit="1"/>
              </p:cNvSpPr>
              <p:nvPr/>
            </p:nvSpPr>
            <p:spPr>
              <a:xfrm>
                <a:off x="1373" y="2488"/>
                <a:ext cx="81" cy="143"/>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b="1" i="1">
                    <a:ln w="76200" cap="flat" cmpd="sng">
                      <a:solidFill>
                        <a:schemeClr val="bg1"/>
                      </a:solidFill>
                      <a:prstDash val="solid"/>
                      <a:headEnd type="none" w="med" len="med"/>
                      <a:tailEnd type="none" w="med" len="med"/>
                    </a:ln>
                    <a:solidFill>
                      <a:schemeClr val="bg1"/>
                    </a:solidFill>
                    <a:latin typeface="Times New Roman" panose="02020603050405020304" pitchFamily="18" charset="0"/>
                    <a:ea typeface="Times New Roman" panose="02020603050405020304" pitchFamily="18" charset="0"/>
                  </a:rPr>
                  <a:t>s</a:t>
                </a:r>
              </a:p>
            </p:txBody>
          </p:sp>
          <p:sp>
            <p:nvSpPr>
              <p:cNvPr id="12452" name="WordArt 93"/>
              <p:cNvSpPr>
                <a:spLocks noTextEdit="1"/>
              </p:cNvSpPr>
              <p:nvPr/>
            </p:nvSpPr>
            <p:spPr>
              <a:xfrm>
                <a:off x="1290" y="2474"/>
                <a:ext cx="66" cy="157"/>
              </a:xfrm>
              <a:prstGeom prst="rect">
                <a:avLst/>
              </a:prstGeom>
            </p:spPr>
            <p:txBody>
              <a:bodyPr wrap="none" fromWordArt="1">
                <a:prstTxWarp prst="textPlain">
                  <a:avLst>
                    <a:gd name="adj" fmla="val 50000"/>
                  </a:avLst>
                </a:prstTxWarp>
                <a:normAutofit fontScale="62500" lnSpcReduction="20000"/>
              </a:bodyPr>
              <a:lstStyle/>
              <a:p>
                <a:pPr algn="ctr"/>
                <a:r>
                  <a:rPr lang="zh-CN" altLang="en-US" sz="1800">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d</a:t>
                </a:r>
              </a:p>
            </p:txBody>
          </p:sp>
          <p:sp>
            <p:nvSpPr>
              <p:cNvPr id="12453" name="WordArt 94"/>
              <p:cNvSpPr>
                <a:spLocks noTextEdit="1"/>
              </p:cNvSpPr>
              <p:nvPr/>
            </p:nvSpPr>
            <p:spPr>
              <a:xfrm>
                <a:off x="1375" y="2488"/>
                <a:ext cx="81" cy="143"/>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b="1"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s</a:t>
                </a:r>
              </a:p>
            </p:txBody>
          </p:sp>
        </p:grpSp>
      </p:grpSp>
      <p:grpSp>
        <p:nvGrpSpPr>
          <p:cNvPr id="11388" name="Group 124"/>
          <p:cNvGrpSpPr/>
          <p:nvPr/>
        </p:nvGrpSpPr>
        <p:grpSpPr>
          <a:xfrm>
            <a:off x="1893888" y="3036888"/>
            <a:ext cx="1339850" cy="792162"/>
            <a:chOff x="1193" y="1728"/>
            <a:chExt cx="844" cy="499"/>
          </a:xfrm>
        </p:grpSpPr>
        <p:sp>
          <p:nvSpPr>
            <p:cNvPr id="12432" name="WordArt 66"/>
            <p:cNvSpPr>
              <a:spLocks noTextEdit="1"/>
            </p:cNvSpPr>
            <p:nvPr/>
          </p:nvSpPr>
          <p:spPr>
            <a:xfrm rot="-2766666">
              <a:off x="1194" y="2093"/>
              <a:ext cx="130" cy="135"/>
            </a:xfrm>
            <a:prstGeom prst="rect">
              <a:avLst/>
            </a:prstGeom>
          </p:spPr>
          <p:txBody>
            <a:bodyPr wrap="none" fromWordArt="1">
              <a:prstTxWarp prst="textPlain">
                <a:avLst>
                  <a:gd name="adj" fmla="val 43903"/>
                </a:avLst>
              </a:prstTxWarp>
              <a:normAutofit fontScale="25000" lnSpcReduction="20000"/>
            </a:bodyPr>
            <a:lstStyle/>
            <a:p>
              <a:pPr algn="ctr"/>
              <a:r>
                <a:rPr lang="zh-CN" altLang="en-US" sz="360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V</a:t>
              </a:r>
            </a:p>
          </p:txBody>
        </p:sp>
        <p:grpSp>
          <p:nvGrpSpPr>
            <p:cNvPr id="12433" name="Group 105"/>
            <p:cNvGrpSpPr/>
            <p:nvPr/>
          </p:nvGrpSpPr>
          <p:grpSpPr>
            <a:xfrm rot="-1958165">
              <a:off x="1540" y="1728"/>
              <a:ext cx="497" cy="171"/>
              <a:chOff x="4041" y="1986"/>
              <a:chExt cx="497" cy="171"/>
            </a:xfrm>
          </p:grpSpPr>
          <p:grpSp>
            <p:nvGrpSpPr>
              <p:cNvPr id="12434" name="Group 68"/>
              <p:cNvGrpSpPr/>
              <p:nvPr/>
            </p:nvGrpSpPr>
            <p:grpSpPr>
              <a:xfrm>
                <a:off x="4185" y="2032"/>
                <a:ext cx="111" cy="111"/>
                <a:chOff x="3921" y="1657"/>
                <a:chExt cx="576" cy="576"/>
              </a:xfrm>
            </p:grpSpPr>
            <p:sp>
              <p:nvSpPr>
                <p:cNvPr id="12438" name="Line 69"/>
                <p:cNvSpPr/>
                <p:nvPr/>
              </p:nvSpPr>
              <p:spPr>
                <a:xfrm>
                  <a:off x="3921" y="1940"/>
                  <a:ext cx="576" cy="0"/>
                </a:xfrm>
                <a:prstGeom prst="line">
                  <a:avLst/>
                </a:prstGeom>
                <a:ln w="28575" cap="flat" cmpd="sng">
                  <a:solidFill>
                    <a:schemeClr val="tx1"/>
                  </a:solidFill>
                  <a:prstDash val="solid"/>
                  <a:headEnd type="none" w="med" len="med"/>
                  <a:tailEnd type="none" w="med" len="med"/>
                </a:ln>
              </p:spPr>
            </p:sp>
            <p:sp>
              <p:nvSpPr>
                <p:cNvPr id="12439" name="Line 70"/>
                <p:cNvSpPr/>
                <p:nvPr/>
              </p:nvSpPr>
              <p:spPr>
                <a:xfrm>
                  <a:off x="4214" y="1657"/>
                  <a:ext cx="0" cy="576"/>
                </a:xfrm>
                <a:prstGeom prst="line">
                  <a:avLst/>
                </a:prstGeom>
                <a:ln w="28575" cap="flat" cmpd="sng">
                  <a:solidFill>
                    <a:schemeClr val="tx1"/>
                  </a:solidFill>
                  <a:prstDash val="solid"/>
                  <a:headEnd type="none" w="med" len="med"/>
                  <a:tailEnd type="none" w="med" len="med"/>
                </a:ln>
              </p:spPr>
            </p:sp>
          </p:grpSp>
          <p:sp>
            <p:nvSpPr>
              <p:cNvPr id="12435" name="WordArt 96"/>
              <p:cNvSpPr>
                <a:spLocks noTextEdit="1"/>
              </p:cNvSpPr>
              <p:nvPr/>
            </p:nvSpPr>
            <p:spPr>
              <a:xfrm>
                <a:off x="4041" y="2002"/>
                <a:ext cx="130" cy="135"/>
              </a:xfrm>
              <a:prstGeom prst="rect">
                <a:avLst/>
              </a:prstGeom>
            </p:spPr>
            <p:txBody>
              <a:bodyPr wrap="none" fromWordArt="1">
                <a:prstTxWarp prst="textPlain">
                  <a:avLst>
                    <a:gd name="adj" fmla="val 43903"/>
                  </a:avLst>
                </a:prstTxWarp>
                <a:normAutofit fontScale="25000" lnSpcReduction="20000"/>
              </a:bodyPr>
              <a:lstStyle/>
              <a:p>
                <a:pPr algn="ctr"/>
                <a:r>
                  <a:rPr lang="zh-CN" altLang="en-US" sz="360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V</a:t>
                </a:r>
              </a:p>
            </p:txBody>
          </p:sp>
          <p:sp>
            <p:nvSpPr>
              <p:cNvPr id="12436" name="WordArt 102"/>
              <p:cNvSpPr>
                <a:spLocks noTextEdit="1"/>
              </p:cNvSpPr>
              <p:nvPr/>
            </p:nvSpPr>
            <p:spPr>
              <a:xfrm rot="264585">
                <a:off x="4333" y="1986"/>
                <a:ext cx="66" cy="157"/>
              </a:xfrm>
              <a:prstGeom prst="rect">
                <a:avLst/>
              </a:prstGeom>
            </p:spPr>
            <p:txBody>
              <a:bodyPr wrap="none" fromWordArt="1">
                <a:prstTxWarp prst="textPlain">
                  <a:avLst>
                    <a:gd name="adj" fmla="val 50000"/>
                  </a:avLst>
                </a:prstTxWarp>
                <a:normAutofit fontScale="62500" lnSpcReduction="20000"/>
              </a:bodyPr>
              <a:lstStyle/>
              <a:p>
                <a:pPr algn="ctr"/>
                <a:r>
                  <a:rPr lang="zh-CN" altLang="en-US" sz="1800">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d</a:t>
                </a:r>
              </a:p>
            </p:txBody>
          </p:sp>
          <p:sp>
            <p:nvSpPr>
              <p:cNvPr id="12437" name="WordArt 104"/>
              <p:cNvSpPr>
                <a:spLocks noTextEdit="1"/>
              </p:cNvSpPr>
              <p:nvPr/>
            </p:nvSpPr>
            <p:spPr>
              <a:xfrm>
                <a:off x="4408" y="2022"/>
                <a:ext cx="130" cy="135"/>
              </a:xfrm>
              <a:prstGeom prst="rect">
                <a:avLst/>
              </a:prstGeom>
            </p:spPr>
            <p:txBody>
              <a:bodyPr wrap="none" fromWordArt="1">
                <a:prstTxWarp prst="textPlain">
                  <a:avLst>
                    <a:gd name="adj" fmla="val 43903"/>
                  </a:avLst>
                </a:prstTxWarp>
                <a:normAutofit fontScale="25000" lnSpcReduction="20000"/>
              </a:bodyPr>
              <a:lstStyle/>
              <a:p>
                <a:pPr algn="ctr"/>
                <a:r>
                  <a:rPr lang="zh-CN" altLang="en-US" sz="360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V</a:t>
                </a:r>
              </a:p>
            </p:txBody>
          </p:sp>
        </p:grpSp>
      </p:grpSp>
      <p:grpSp>
        <p:nvGrpSpPr>
          <p:cNvPr id="11389" name="Group 125"/>
          <p:cNvGrpSpPr/>
          <p:nvPr/>
        </p:nvGrpSpPr>
        <p:grpSpPr>
          <a:xfrm>
            <a:off x="2498725" y="3343202"/>
            <a:ext cx="1163638" cy="499428"/>
            <a:chOff x="1552" y="1964"/>
            <a:chExt cx="733" cy="286"/>
          </a:xfrm>
        </p:grpSpPr>
        <p:sp>
          <p:nvSpPr>
            <p:cNvPr id="12428" name="Line 107"/>
            <p:cNvSpPr/>
            <p:nvPr/>
          </p:nvSpPr>
          <p:spPr>
            <a:xfrm flipV="1">
              <a:off x="1552" y="2021"/>
              <a:ext cx="361" cy="229"/>
            </a:xfrm>
            <a:prstGeom prst="line">
              <a:avLst/>
            </a:prstGeom>
            <a:ln w="28575" cap="flat" cmpd="sng">
              <a:solidFill>
                <a:schemeClr val="tx1"/>
              </a:solidFill>
              <a:prstDash val="solid"/>
              <a:headEnd type="none" w="med" len="med"/>
              <a:tailEnd type="triangle" w="med" len="lg"/>
            </a:ln>
          </p:spPr>
        </p:sp>
        <p:grpSp>
          <p:nvGrpSpPr>
            <p:cNvPr id="12429" name="Group 110"/>
            <p:cNvGrpSpPr/>
            <p:nvPr/>
          </p:nvGrpSpPr>
          <p:grpSpPr>
            <a:xfrm rot="-1738692">
              <a:off x="2092" y="1964"/>
              <a:ext cx="193" cy="169"/>
              <a:chOff x="3461" y="2203"/>
              <a:chExt cx="211" cy="221"/>
            </a:xfrm>
          </p:grpSpPr>
          <p:sp>
            <p:nvSpPr>
              <p:cNvPr id="12430" name="WordArt 108"/>
              <p:cNvSpPr>
                <a:spLocks noTextEdit="1"/>
              </p:cNvSpPr>
              <p:nvPr/>
            </p:nvSpPr>
            <p:spPr>
              <a:xfrm>
                <a:off x="3461" y="2262"/>
                <a:ext cx="176" cy="162"/>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b="1" i="1" dirty="0">
                    <a:ln w="9525" cap="flat" cmpd="sng">
                      <a:solidFill>
                        <a:schemeClr val="tx2"/>
                      </a:solidFill>
                      <a:prstDash val="solid"/>
                      <a:headEnd type="none" w="med" len="med"/>
                      <a:tailEnd type="none" w="med" len="med"/>
                    </a:ln>
                    <a:solidFill>
                      <a:schemeClr val="tx2"/>
                    </a:solidFill>
                    <a:latin typeface="Times New Roman" panose="02020603050405020304" pitchFamily="18" charset="0"/>
                    <a:ea typeface="Times New Roman" panose="02020603050405020304" pitchFamily="18" charset="0"/>
                  </a:rPr>
                  <a:t>E</a:t>
                </a:r>
              </a:p>
            </p:txBody>
          </p:sp>
          <p:sp>
            <p:nvSpPr>
              <p:cNvPr id="12431" name="Line 109"/>
              <p:cNvSpPr/>
              <p:nvPr/>
            </p:nvSpPr>
            <p:spPr>
              <a:xfrm>
                <a:off x="3473" y="2203"/>
                <a:ext cx="199" cy="0"/>
              </a:xfrm>
              <a:prstGeom prst="line">
                <a:avLst/>
              </a:prstGeom>
              <a:ln w="9525" cap="flat" cmpd="sng">
                <a:solidFill>
                  <a:schemeClr val="tx1"/>
                </a:solidFill>
                <a:prstDash val="solid"/>
                <a:headEnd type="none" w="med" len="med"/>
                <a:tailEnd type="triangle" w="med" len="med"/>
              </a:ln>
            </p:spPr>
          </p:sp>
        </p:grpSp>
      </p:grpSp>
      <p:grpSp>
        <p:nvGrpSpPr>
          <p:cNvPr id="11384" name="Group 120"/>
          <p:cNvGrpSpPr/>
          <p:nvPr/>
        </p:nvGrpSpPr>
        <p:grpSpPr>
          <a:xfrm>
            <a:off x="3209925" y="2144713"/>
            <a:ext cx="1430338" cy="630237"/>
            <a:chOff x="2022" y="1166"/>
            <a:chExt cx="901" cy="397"/>
          </a:xfrm>
        </p:grpSpPr>
        <p:grpSp>
          <p:nvGrpSpPr>
            <p:cNvPr id="12422" name="Group 116"/>
            <p:cNvGrpSpPr/>
            <p:nvPr/>
          </p:nvGrpSpPr>
          <p:grpSpPr>
            <a:xfrm>
              <a:off x="2022" y="1166"/>
              <a:ext cx="901" cy="397"/>
              <a:chOff x="2022" y="1166"/>
              <a:chExt cx="901" cy="397"/>
            </a:xfrm>
          </p:grpSpPr>
          <p:sp>
            <p:nvSpPr>
              <p:cNvPr id="12426" name="WordArt 114"/>
              <p:cNvSpPr>
                <a:spLocks noTextEdit="1"/>
              </p:cNvSpPr>
              <p:nvPr/>
            </p:nvSpPr>
            <p:spPr>
              <a:xfrm>
                <a:off x="2022" y="1166"/>
                <a:ext cx="901" cy="179"/>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76200" cap="flat" cmpd="sng">
                      <a:solidFill>
                        <a:schemeClr val="bg1"/>
                      </a:solidFill>
                      <a:prstDash val="solid"/>
                      <a:headEnd type="none" w="med" len="med"/>
                      <a:tailEnd type="none" w="med" len="med"/>
                    </a:ln>
                    <a:solidFill>
                      <a:schemeClr val="bg1"/>
                    </a:solidFill>
                    <a:latin typeface="宋体" panose="02010600030101010101" pitchFamily="2" charset="-122"/>
                    <a:ea typeface="宋体" panose="02010600030101010101" pitchFamily="2" charset="-122"/>
                  </a:rPr>
                  <a:t>电流密度</a:t>
                </a:r>
              </a:p>
            </p:txBody>
          </p:sp>
          <p:sp>
            <p:nvSpPr>
              <p:cNvPr id="12427" name="WordArt 115"/>
              <p:cNvSpPr>
                <a:spLocks noTextEdit="1"/>
              </p:cNvSpPr>
              <p:nvPr/>
            </p:nvSpPr>
            <p:spPr>
              <a:xfrm>
                <a:off x="2331" y="1395"/>
                <a:ext cx="412" cy="168"/>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76200" cap="flat" cmpd="sng">
                      <a:solidFill>
                        <a:schemeClr val="bg1"/>
                      </a:solidFill>
                      <a:prstDash val="solid"/>
                      <a:headEnd type="none" w="med" len="med"/>
                      <a:tailEnd type="none" w="med" len="med"/>
                    </a:ln>
                    <a:solidFill>
                      <a:schemeClr val="bg1"/>
                    </a:solidFill>
                    <a:latin typeface="宋体" panose="02010600030101010101" pitchFamily="2" charset="-122"/>
                    <a:ea typeface="宋体" panose="02010600030101010101" pitchFamily="2" charset="-122"/>
                  </a:rPr>
                  <a:t>分布</a:t>
                </a:r>
              </a:p>
            </p:txBody>
          </p:sp>
        </p:grpSp>
        <p:grpSp>
          <p:nvGrpSpPr>
            <p:cNvPr id="12423" name="Group 117"/>
            <p:cNvGrpSpPr/>
            <p:nvPr/>
          </p:nvGrpSpPr>
          <p:grpSpPr>
            <a:xfrm>
              <a:off x="2022" y="1166"/>
              <a:ext cx="901" cy="397"/>
              <a:chOff x="2022" y="1166"/>
              <a:chExt cx="901" cy="397"/>
            </a:xfrm>
          </p:grpSpPr>
          <p:sp>
            <p:nvSpPr>
              <p:cNvPr id="12424" name="WordArt 118"/>
              <p:cNvSpPr>
                <a:spLocks noTextEdit="1"/>
              </p:cNvSpPr>
              <p:nvPr/>
            </p:nvSpPr>
            <p:spPr>
              <a:xfrm>
                <a:off x="2022" y="1166"/>
                <a:ext cx="901" cy="179"/>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9525" cap="flat" cmpd="sng">
                      <a:solidFill>
                        <a:srgbClr val="FF6600"/>
                      </a:solidFill>
                      <a:prstDash val="solid"/>
                      <a:headEnd type="none" w="med" len="med"/>
                      <a:tailEnd type="none" w="med" len="med"/>
                    </a:ln>
                    <a:solidFill>
                      <a:srgbClr val="FF6600"/>
                    </a:solidFill>
                    <a:latin typeface="宋体" panose="02010600030101010101" pitchFamily="2" charset="-122"/>
                    <a:ea typeface="宋体" panose="02010600030101010101" pitchFamily="2" charset="-122"/>
                  </a:rPr>
                  <a:t>电流密度</a:t>
                </a:r>
              </a:p>
            </p:txBody>
          </p:sp>
          <p:sp>
            <p:nvSpPr>
              <p:cNvPr id="12425" name="WordArt 119"/>
              <p:cNvSpPr>
                <a:spLocks noTextEdit="1"/>
              </p:cNvSpPr>
              <p:nvPr/>
            </p:nvSpPr>
            <p:spPr>
              <a:xfrm>
                <a:off x="2331" y="1395"/>
                <a:ext cx="412" cy="168"/>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9525" cap="flat" cmpd="sng">
                      <a:solidFill>
                        <a:srgbClr val="FF6600"/>
                      </a:solidFill>
                      <a:prstDash val="solid"/>
                      <a:headEnd type="none" w="med" len="med"/>
                      <a:tailEnd type="none" w="med" len="med"/>
                    </a:ln>
                    <a:solidFill>
                      <a:srgbClr val="FF6600"/>
                    </a:solidFill>
                    <a:latin typeface="宋体" panose="02010600030101010101" pitchFamily="2" charset="-122"/>
                    <a:ea typeface="宋体" panose="02010600030101010101" pitchFamily="2" charset="-122"/>
                  </a:rPr>
                  <a:t>分布</a:t>
                </a:r>
              </a:p>
            </p:txBody>
          </p:sp>
        </p:grpSp>
      </p:grpSp>
      <p:grpSp>
        <p:nvGrpSpPr>
          <p:cNvPr id="11387" name="Group 123"/>
          <p:cNvGrpSpPr/>
          <p:nvPr/>
        </p:nvGrpSpPr>
        <p:grpSpPr>
          <a:xfrm rot="-496521">
            <a:off x="1249363" y="2992438"/>
            <a:ext cx="1806575" cy="319087"/>
            <a:chOff x="1436" y="2535"/>
            <a:chExt cx="1106" cy="233"/>
          </a:xfrm>
        </p:grpSpPr>
        <p:sp>
          <p:nvSpPr>
            <p:cNvPr id="12420" name="WordArt 121"/>
            <p:cNvSpPr>
              <a:spLocks noTextEdit="1"/>
            </p:cNvSpPr>
            <p:nvPr/>
          </p:nvSpPr>
          <p:spPr>
            <a:xfrm rot="-1765062">
              <a:off x="1438" y="2535"/>
              <a:ext cx="1104" cy="232"/>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a:ln w="76200" cap="flat" cmpd="sng">
                    <a:solidFill>
                      <a:schemeClr val="bg1"/>
                    </a:solidFill>
                    <a:prstDash val="solid"/>
                    <a:headEnd type="none" w="med" len="med"/>
                    <a:tailEnd type="none" w="med" len="med"/>
                  </a:ln>
                  <a:solidFill>
                    <a:schemeClr val="bg1"/>
                  </a:solidFill>
                  <a:latin typeface="华文中宋" panose="02010600040101010101" pitchFamily="2" charset="-122"/>
                  <a:ea typeface="华文中宋" panose="02010600040101010101" pitchFamily="2" charset="-122"/>
                </a:rPr>
                <a:t>任取一段微流管</a:t>
              </a:r>
            </a:p>
          </p:txBody>
        </p:sp>
        <p:sp>
          <p:nvSpPr>
            <p:cNvPr id="12421" name="WordArt 122"/>
            <p:cNvSpPr>
              <a:spLocks noTextEdit="1"/>
            </p:cNvSpPr>
            <p:nvPr/>
          </p:nvSpPr>
          <p:spPr>
            <a:xfrm rot="-1765062">
              <a:off x="1436" y="2536"/>
              <a:ext cx="1104" cy="232"/>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任取一段微流管</a:t>
              </a:r>
            </a:p>
          </p:txBody>
        </p:sp>
      </p:grpSp>
      <p:grpSp>
        <p:nvGrpSpPr>
          <p:cNvPr id="11500" name="Group 236"/>
          <p:cNvGrpSpPr/>
          <p:nvPr/>
        </p:nvGrpSpPr>
        <p:grpSpPr>
          <a:xfrm>
            <a:off x="2205038" y="4378325"/>
            <a:ext cx="1965325" cy="669925"/>
            <a:chOff x="1389" y="2573"/>
            <a:chExt cx="1238" cy="422"/>
          </a:xfrm>
        </p:grpSpPr>
        <p:sp>
          <p:nvSpPr>
            <p:cNvPr id="12414" name="WordArt 173"/>
            <p:cNvSpPr>
              <a:spLocks noTextEdit="1"/>
            </p:cNvSpPr>
            <p:nvPr/>
          </p:nvSpPr>
          <p:spPr>
            <a:xfrm rot="-1980500">
              <a:off x="1389" y="2573"/>
              <a:ext cx="1238" cy="202"/>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a:ln w="76200" cap="flat" cmpd="sng">
                    <a:solidFill>
                      <a:schemeClr val="bg1"/>
                    </a:solidFill>
                    <a:prstDash val="solid"/>
                    <a:headEnd type="none" w="med" len="med"/>
                    <a:tailEnd type="none" w="med" len="med"/>
                  </a:ln>
                  <a:solidFill>
                    <a:schemeClr val="bg1"/>
                  </a:solidFill>
                  <a:latin typeface="华文中宋" panose="02010600040101010101" pitchFamily="2" charset="-122"/>
                  <a:ea typeface="华文中宋" panose="02010600040101010101" pitchFamily="2" charset="-122"/>
                </a:rPr>
                <a:t>微流管中导体的</a:t>
              </a:r>
            </a:p>
          </p:txBody>
        </p:sp>
        <p:sp>
          <p:nvSpPr>
            <p:cNvPr id="12415" name="WordArt 174"/>
            <p:cNvSpPr>
              <a:spLocks noTextEdit="1"/>
            </p:cNvSpPr>
            <p:nvPr/>
          </p:nvSpPr>
          <p:spPr>
            <a:xfrm rot="-1937525">
              <a:off x="1746" y="2812"/>
              <a:ext cx="682" cy="183"/>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76200" cap="flat" cmpd="sng">
                    <a:solidFill>
                      <a:schemeClr val="bg1"/>
                    </a:solidFill>
                    <a:prstDash val="solid"/>
                    <a:headEnd type="none" w="med" len="med"/>
                    <a:tailEnd type="none" w="med" len="med"/>
                  </a:ln>
                  <a:solidFill>
                    <a:schemeClr val="bg1"/>
                  </a:solidFill>
                  <a:latin typeface="华文中宋" panose="02010600040101010101" pitchFamily="2" charset="-122"/>
                  <a:ea typeface="华文中宋" panose="02010600040101010101" pitchFamily="2" charset="-122"/>
                </a:rPr>
                <a:t>电阻率为</a:t>
              </a:r>
            </a:p>
          </p:txBody>
        </p:sp>
        <p:sp>
          <p:nvSpPr>
            <p:cNvPr id="12416" name="WordArt 71"/>
            <p:cNvSpPr>
              <a:spLocks noTextEdit="1"/>
            </p:cNvSpPr>
            <p:nvPr/>
          </p:nvSpPr>
          <p:spPr>
            <a:xfrm rot="-2108051">
              <a:off x="2421" y="2601"/>
              <a:ext cx="160" cy="160"/>
            </a:xfrm>
            <a:prstGeom prst="rect">
              <a:avLst/>
            </a:prstGeom>
          </p:spPr>
          <p:txBody>
            <a:bodyPr wrap="none" fromWordArt="1">
              <a:prstTxWarp prst="textPlain">
                <a:avLst>
                  <a:gd name="adj" fmla="val 53407"/>
                </a:avLst>
              </a:prstTxWarp>
              <a:normAutofit fontScale="32500" lnSpcReduction="20000"/>
            </a:bodyPr>
            <a:lstStyle/>
            <a:p>
              <a:pPr algn="ctr"/>
              <a:r>
                <a:rPr lang="zh-CN" altLang="en-US" sz="3600" i="1">
                  <a:ln w="76200" cap="flat" cmpd="sng">
                    <a:solidFill>
                      <a:schemeClr val="bg1"/>
                    </a:solidFill>
                    <a:prstDash val="solid"/>
                    <a:headEnd type="none" w="med" len="med"/>
                    <a:tailEnd type="none" w="med" len="med"/>
                  </a:ln>
                  <a:solidFill>
                    <a:schemeClr val="bg1"/>
                  </a:solidFill>
                  <a:latin typeface="Symbol" panose="05050102010706020507" charset="0"/>
                  <a:ea typeface="Symbol" panose="05050102010706020507" charset="0"/>
                </a:rPr>
                <a:t>r</a:t>
              </a:r>
            </a:p>
          </p:txBody>
        </p:sp>
        <p:sp>
          <p:nvSpPr>
            <p:cNvPr id="12417" name="WordArt 178"/>
            <p:cNvSpPr>
              <a:spLocks noTextEdit="1"/>
            </p:cNvSpPr>
            <p:nvPr/>
          </p:nvSpPr>
          <p:spPr>
            <a:xfrm rot="-1980500">
              <a:off x="1389" y="2573"/>
              <a:ext cx="1238" cy="202"/>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微流管中导体的</a:t>
              </a:r>
            </a:p>
          </p:txBody>
        </p:sp>
        <p:sp>
          <p:nvSpPr>
            <p:cNvPr id="12418" name="WordArt 179"/>
            <p:cNvSpPr>
              <a:spLocks noTextEdit="1"/>
            </p:cNvSpPr>
            <p:nvPr/>
          </p:nvSpPr>
          <p:spPr>
            <a:xfrm rot="-1937525">
              <a:off x="1746" y="2812"/>
              <a:ext cx="682" cy="183"/>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电阻率为</a:t>
              </a:r>
            </a:p>
          </p:txBody>
        </p:sp>
        <p:sp>
          <p:nvSpPr>
            <p:cNvPr id="12419" name="WordArt 180"/>
            <p:cNvSpPr>
              <a:spLocks noTextEdit="1"/>
            </p:cNvSpPr>
            <p:nvPr/>
          </p:nvSpPr>
          <p:spPr>
            <a:xfrm rot="-2108051">
              <a:off x="2421" y="2601"/>
              <a:ext cx="160" cy="160"/>
            </a:xfrm>
            <a:prstGeom prst="rect">
              <a:avLst/>
            </a:prstGeom>
          </p:spPr>
          <p:txBody>
            <a:bodyPr wrap="none" fromWordArt="1">
              <a:prstTxWarp prst="textPlain">
                <a:avLst>
                  <a:gd name="adj" fmla="val 53407"/>
                </a:avLst>
              </a:prstTxWarp>
              <a:normAutofit fontScale="325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Symbol" panose="05050102010706020507" charset="0"/>
                  <a:ea typeface="Symbol" panose="05050102010706020507" charset="0"/>
                </a:rPr>
                <a:t>r</a:t>
              </a:r>
            </a:p>
          </p:txBody>
        </p:sp>
      </p:grpSp>
      <p:sp>
        <p:nvSpPr>
          <p:cNvPr id="12412" name="WordArt 126"/>
          <p:cNvSpPr>
            <a:spLocks noTextEdit="1"/>
          </p:cNvSpPr>
          <p:nvPr/>
        </p:nvSpPr>
        <p:spPr>
          <a:xfrm>
            <a:off x="5357813" y="1092200"/>
            <a:ext cx="3313112" cy="333375"/>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dirty="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对微流管中的导体应用</a:t>
            </a:r>
          </a:p>
        </p:txBody>
      </p:sp>
      <p:grpSp>
        <p:nvGrpSpPr>
          <p:cNvPr id="11557" name="Group 293"/>
          <p:cNvGrpSpPr/>
          <p:nvPr/>
        </p:nvGrpSpPr>
        <p:grpSpPr>
          <a:xfrm>
            <a:off x="5747562" y="2811463"/>
            <a:ext cx="723900" cy="1641475"/>
            <a:chOff x="3597" y="1771"/>
            <a:chExt cx="456" cy="1034"/>
          </a:xfrm>
        </p:grpSpPr>
        <p:sp>
          <p:nvSpPr>
            <p:cNvPr id="12356" name="WordArt 250"/>
            <p:cNvSpPr>
              <a:spLocks noTextEdit="1"/>
            </p:cNvSpPr>
            <p:nvPr/>
          </p:nvSpPr>
          <p:spPr>
            <a:xfrm>
              <a:off x="3663" y="2552"/>
              <a:ext cx="178" cy="253"/>
            </a:xfrm>
            <a:prstGeom prst="rect">
              <a:avLst/>
            </a:prstGeom>
          </p:spPr>
          <p:txBody>
            <a:bodyPr wrap="none" fromWordArt="1">
              <a:prstTxWarp prst="textPlain">
                <a:avLst>
                  <a:gd name="adj" fmla="val 50000"/>
                </a:avLst>
              </a:prstTxWarp>
              <a:normAutofit fontScale="70000" lnSpcReduction="20000"/>
            </a:bodyPr>
            <a:lstStyle/>
            <a:p>
              <a:pPr algn="ctr"/>
              <a:r>
                <a:rPr lang="zh-CN" altLang="en-US" sz="3600" i="1" dirty="0">
                  <a:ln w="9525" cap="flat" cmpd="sng">
                    <a:solidFill>
                      <a:srgbClr val="FF6600"/>
                    </a:solidFill>
                    <a:prstDash val="solid"/>
                    <a:headEnd type="none" w="med" len="med"/>
                    <a:tailEnd type="none" w="med" len="med"/>
                  </a:ln>
                  <a:solidFill>
                    <a:srgbClr val="FF6600"/>
                  </a:solidFill>
                  <a:latin typeface="Times New Roman" panose="02020603050405020304" pitchFamily="18" charset="0"/>
                  <a:ea typeface="Times New Roman" panose="02020603050405020304" pitchFamily="18" charset="0"/>
                </a:rPr>
                <a:t>j</a:t>
              </a:r>
            </a:p>
          </p:txBody>
        </p:sp>
        <p:grpSp>
          <p:nvGrpSpPr>
            <p:cNvPr id="12357" name="Group 255"/>
            <p:cNvGrpSpPr/>
            <p:nvPr/>
          </p:nvGrpSpPr>
          <p:grpSpPr>
            <a:xfrm>
              <a:off x="3597" y="1771"/>
              <a:ext cx="456" cy="688"/>
              <a:chOff x="3597" y="1771"/>
              <a:chExt cx="456" cy="688"/>
            </a:xfrm>
          </p:grpSpPr>
          <p:sp>
            <p:nvSpPr>
              <p:cNvPr id="12358" name="Rectangle 245"/>
              <p:cNvSpPr/>
              <p:nvPr/>
            </p:nvSpPr>
            <p:spPr>
              <a:xfrm>
                <a:off x="3597" y="1771"/>
                <a:ext cx="456" cy="565"/>
              </a:xfrm>
              <a:prstGeom prst="rect">
                <a:avLst/>
              </a:prstGeom>
              <a:noFill/>
              <a:ln w="28575" cap="flat" cmpd="sng">
                <a:solidFill>
                  <a:srgbClr val="FF66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2359" name="Line 251"/>
              <p:cNvSpPr/>
              <p:nvPr/>
            </p:nvSpPr>
            <p:spPr>
              <a:xfrm flipH="1">
                <a:off x="3783" y="2342"/>
                <a:ext cx="3" cy="117"/>
              </a:xfrm>
              <a:prstGeom prst="line">
                <a:avLst/>
              </a:prstGeom>
              <a:ln w="38100" cap="flat" cmpd="sng">
                <a:solidFill>
                  <a:srgbClr val="FF6600"/>
                </a:solidFill>
                <a:prstDash val="solid"/>
                <a:headEnd type="none" w="med" len="med"/>
                <a:tailEnd type="triangle" w="med" len="med"/>
              </a:ln>
            </p:spPr>
          </p:sp>
        </p:grpSp>
      </p:grpSp>
      <p:grpSp>
        <p:nvGrpSpPr>
          <p:cNvPr id="11559" name="Group 295"/>
          <p:cNvGrpSpPr/>
          <p:nvPr/>
        </p:nvGrpSpPr>
        <p:grpSpPr>
          <a:xfrm>
            <a:off x="7277259" y="2832100"/>
            <a:ext cx="1169987" cy="1531938"/>
            <a:chOff x="4637" y="1784"/>
            <a:chExt cx="737" cy="965"/>
          </a:xfrm>
        </p:grpSpPr>
        <p:sp>
          <p:nvSpPr>
            <p:cNvPr id="12340" name="WordArt 248"/>
            <p:cNvSpPr>
              <a:spLocks noTextEdit="1"/>
            </p:cNvSpPr>
            <p:nvPr/>
          </p:nvSpPr>
          <p:spPr>
            <a:xfrm>
              <a:off x="4984" y="2571"/>
              <a:ext cx="207" cy="178"/>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dirty="0">
                  <a:ln w="9525" cap="flat" cmpd="sng">
                    <a:solidFill>
                      <a:schemeClr val="tx1"/>
                    </a:solidFill>
                    <a:prstDash val="solid"/>
                    <a:headEnd type="none" w="med" len="med"/>
                    <a:tailEnd type="none" w="med" len="med"/>
                  </a:ln>
                  <a:solidFill>
                    <a:schemeClr val="tx2"/>
                  </a:solidFill>
                  <a:latin typeface="Times New Roman" panose="02020603050405020304" pitchFamily="18" charset="0"/>
                  <a:ea typeface="Times New Roman" panose="02020603050405020304" pitchFamily="18" charset="0"/>
                </a:rPr>
                <a:t>E</a:t>
              </a:r>
            </a:p>
          </p:txBody>
        </p:sp>
        <p:grpSp>
          <p:nvGrpSpPr>
            <p:cNvPr id="12341" name="Group 257"/>
            <p:cNvGrpSpPr/>
            <p:nvPr/>
          </p:nvGrpSpPr>
          <p:grpSpPr>
            <a:xfrm>
              <a:off x="4637" y="1784"/>
              <a:ext cx="737" cy="699"/>
              <a:chOff x="4637" y="1784"/>
              <a:chExt cx="737" cy="699"/>
            </a:xfrm>
          </p:grpSpPr>
          <p:sp>
            <p:nvSpPr>
              <p:cNvPr id="12342" name="Rectangle 247"/>
              <p:cNvSpPr/>
              <p:nvPr/>
            </p:nvSpPr>
            <p:spPr>
              <a:xfrm>
                <a:off x="4637" y="1784"/>
                <a:ext cx="737" cy="554"/>
              </a:xfrm>
              <a:prstGeom prst="rect">
                <a:avLst/>
              </a:prstGeom>
              <a:no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2343" name="Line 253"/>
              <p:cNvSpPr/>
              <p:nvPr/>
            </p:nvSpPr>
            <p:spPr>
              <a:xfrm>
                <a:off x="5046" y="2336"/>
                <a:ext cx="0" cy="147"/>
              </a:xfrm>
              <a:prstGeom prst="line">
                <a:avLst/>
              </a:prstGeom>
              <a:ln w="38100" cap="flat" cmpd="sng">
                <a:solidFill>
                  <a:schemeClr val="tx1"/>
                </a:solidFill>
                <a:prstDash val="solid"/>
                <a:headEnd type="none" w="med" len="med"/>
                <a:tailEnd type="triangle" w="med" len="med"/>
              </a:ln>
            </p:spPr>
          </p:sp>
        </p:grpSp>
      </p:grpSp>
      <p:grpSp>
        <p:nvGrpSpPr>
          <p:cNvPr id="11560" name="Group 296"/>
          <p:cNvGrpSpPr/>
          <p:nvPr/>
        </p:nvGrpSpPr>
        <p:grpSpPr>
          <a:xfrm>
            <a:off x="5846763" y="5008412"/>
            <a:ext cx="2120900" cy="384175"/>
            <a:chOff x="3683" y="3075"/>
            <a:chExt cx="1336" cy="242"/>
          </a:xfrm>
        </p:grpSpPr>
        <p:grpSp>
          <p:nvGrpSpPr>
            <p:cNvPr id="12332" name="Group 262"/>
            <p:cNvGrpSpPr/>
            <p:nvPr/>
          </p:nvGrpSpPr>
          <p:grpSpPr>
            <a:xfrm>
              <a:off x="4154" y="3075"/>
              <a:ext cx="865" cy="242"/>
              <a:chOff x="4165" y="3075"/>
              <a:chExt cx="865" cy="242"/>
            </a:xfrm>
          </p:grpSpPr>
          <p:sp>
            <p:nvSpPr>
              <p:cNvPr id="12334" name="WordArt 153"/>
              <p:cNvSpPr>
                <a:spLocks noTextEdit="1"/>
              </p:cNvSpPr>
              <p:nvPr/>
            </p:nvSpPr>
            <p:spPr>
              <a:xfrm>
                <a:off x="4823" y="3093"/>
                <a:ext cx="207" cy="178"/>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dirty="0">
                    <a:ln w="9525" cap="flat" cmpd="sng">
                      <a:solidFill>
                        <a:schemeClr val="tx2"/>
                      </a:solidFill>
                      <a:prstDash val="solid"/>
                      <a:headEnd type="none" w="med" len="med"/>
                      <a:tailEnd type="none" w="med" len="med"/>
                    </a:ln>
                    <a:solidFill>
                      <a:schemeClr val="tx2"/>
                    </a:solidFill>
                    <a:latin typeface="Times New Roman" panose="02020603050405020304" pitchFamily="18" charset="0"/>
                    <a:ea typeface="Times New Roman" panose="02020603050405020304" pitchFamily="18" charset="0"/>
                  </a:rPr>
                  <a:t>E</a:t>
                </a:r>
              </a:p>
            </p:txBody>
          </p:sp>
          <p:sp>
            <p:nvSpPr>
              <p:cNvPr id="12335" name="WordArt 163"/>
              <p:cNvSpPr>
                <a:spLocks noTextEdit="1"/>
              </p:cNvSpPr>
              <p:nvPr/>
            </p:nvSpPr>
            <p:spPr>
              <a:xfrm>
                <a:off x="4165" y="3075"/>
                <a:ext cx="145" cy="242"/>
              </a:xfrm>
              <a:prstGeom prst="rect">
                <a:avLst/>
              </a:prstGeom>
            </p:spPr>
            <p:txBody>
              <a:bodyPr wrap="none" fromWordArt="1">
                <a:prstTxWarp prst="textPlain">
                  <a:avLst>
                    <a:gd name="adj" fmla="val 50000"/>
                  </a:avLst>
                </a:prstTxWarp>
                <a:noAutofit/>
              </a:bodyPr>
              <a:lstStyle/>
              <a:p>
                <a:pPr algn="ctr"/>
                <a:r>
                  <a:rPr lang="zh-CN" altLang="en-US" sz="2800" i="1" dirty="0">
                    <a:ln w="9525" cap="flat" cmpd="sng">
                      <a:solidFill>
                        <a:srgbClr val="FF6600"/>
                      </a:solidFill>
                      <a:prstDash val="solid"/>
                      <a:headEnd type="none" w="med" len="med"/>
                      <a:tailEnd type="none" w="med" len="med"/>
                    </a:ln>
                    <a:solidFill>
                      <a:srgbClr val="FF6600"/>
                    </a:solidFill>
                    <a:ea typeface="Times New Roman" panose="02020603050405020304" pitchFamily="18" charset="0"/>
                  </a:rPr>
                  <a:t>j</a:t>
                </a:r>
              </a:p>
            </p:txBody>
          </p:sp>
          <p:sp>
            <p:nvSpPr>
              <p:cNvPr id="12336" name="WordArt 171"/>
              <p:cNvSpPr>
                <a:spLocks noTextEdit="1"/>
              </p:cNvSpPr>
              <p:nvPr/>
            </p:nvSpPr>
            <p:spPr>
              <a:xfrm>
                <a:off x="4663" y="3145"/>
                <a:ext cx="134" cy="13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dirty="0">
                    <a:ln w="9525" cap="flat" cmpd="sng">
                      <a:solidFill>
                        <a:schemeClr val="tx1"/>
                      </a:solidFill>
                      <a:prstDash val="solid"/>
                      <a:headEnd type="none" w="med" len="med"/>
                      <a:tailEnd type="none" w="med" len="med"/>
                    </a:ln>
                    <a:solidFill>
                      <a:schemeClr val="tx1"/>
                    </a:solidFill>
                    <a:latin typeface="Symbol" panose="05050102010706020507" charset="0"/>
                    <a:ea typeface="Symbol" panose="05050102010706020507" charset="0"/>
                  </a:rPr>
                  <a:t>s</a:t>
                </a:r>
              </a:p>
            </p:txBody>
          </p:sp>
          <p:grpSp>
            <p:nvGrpSpPr>
              <p:cNvPr id="12337" name="Group 226"/>
              <p:cNvGrpSpPr/>
              <p:nvPr/>
            </p:nvGrpSpPr>
            <p:grpSpPr>
              <a:xfrm rot="5400000">
                <a:off x="4454" y="3105"/>
                <a:ext cx="71" cy="160"/>
                <a:chOff x="2928" y="3216"/>
                <a:chExt cx="48" cy="240"/>
              </a:xfrm>
            </p:grpSpPr>
            <p:sp>
              <p:nvSpPr>
                <p:cNvPr id="12338" name="Line 227"/>
                <p:cNvSpPr/>
                <p:nvPr/>
              </p:nvSpPr>
              <p:spPr>
                <a:xfrm>
                  <a:off x="2928" y="3216"/>
                  <a:ext cx="0" cy="240"/>
                </a:xfrm>
                <a:prstGeom prst="line">
                  <a:avLst/>
                </a:prstGeom>
                <a:ln w="38100" cap="flat" cmpd="sng">
                  <a:solidFill>
                    <a:schemeClr val="tx1"/>
                  </a:solidFill>
                  <a:prstDash val="solid"/>
                  <a:headEnd type="none" w="med" len="med"/>
                  <a:tailEnd type="none" w="med" len="med"/>
                </a:ln>
              </p:spPr>
            </p:sp>
            <p:sp>
              <p:nvSpPr>
                <p:cNvPr id="12339" name="Line 228"/>
                <p:cNvSpPr/>
                <p:nvPr/>
              </p:nvSpPr>
              <p:spPr>
                <a:xfrm>
                  <a:off x="2976" y="3216"/>
                  <a:ext cx="0" cy="240"/>
                </a:xfrm>
                <a:prstGeom prst="line">
                  <a:avLst/>
                </a:prstGeom>
                <a:ln w="38100" cap="flat" cmpd="sng">
                  <a:solidFill>
                    <a:schemeClr val="tx1"/>
                  </a:solidFill>
                  <a:prstDash val="solid"/>
                  <a:headEnd type="none" w="med" len="med"/>
                  <a:tailEnd type="none" w="med" len="med"/>
                </a:ln>
              </p:spPr>
            </p:sp>
          </p:grpSp>
        </p:grpSp>
        <p:sp>
          <p:nvSpPr>
            <p:cNvPr id="12333" name="WordArt 260"/>
            <p:cNvSpPr>
              <a:spLocks noTextEdit="1"/>
            </p:cNvSpPr>
            <p:nvPr/>
          </p:nvSpPr>
          <p:spPr>
            <a:xfrm>
              <a:off x="3683" y="3078"/>
              <a:ext cx="233" cy="233"/>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dirty="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得</a:t>
              </a:r>
            </a:p>
          </p:txBody>
        </p:sp>
      </p:grpSp>
      <p:sp>
        <p:nvSpPr>
          <p:cNvPr id="12307" name="Rectangle 263" descr="大纸屑"/>
          <p:cNvSpPr/>
          <p:nvPr/>
        </p:nvSpPr>
        <p:spPr>
          <a:xfrm>
            <a:off x="0" y="6575425"/>
            <a:ext cx="9144000" cy="274638"/>
          </a:xfrm>
          <a:prstGeom prst="rect">
            <a:avLst/>
          </a:prstGeom>
          <a:pattFill prst="lgConfetti">
            <a:fgClr>
              <a:srgbClr val="FFCC99"/>
            </a:fgClr>
            <a:bgClr>
              <a:schemeClr val="bg1"/>
            </a:bgClr>
          </a:patt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1542" name="Group 278"/>
          <p:cNvGrpSpPr/>
          <p:nvPr/>
        </p:nvGrpSpPr>
        <p:grpSpPr>
          <a:xfrm>
            <a:off x="2433638" y="5516563"/>
            <a:ext cx="6356350" cy="881062"/>
            <a:chOff x="1534" y="3390"/>
            <a:chExt cx="4004" cy="555"/>
          </a:xfrm>
        </p:grpSpPr>
        <p:grpSp>
          <p:nvGrpSpPr>
            <p:cNvPr id="12319" name="Group 275"/>
            <p:cNvGrpSpPr/>
            <p:nvPr/>
          </p:nvGrpSpPr>
          <p:grpSpPr>
            <a:xfrm>
              <a:off x="2248" y="3390"/>
              <a:ext cx="1304" cy="555"/>
              <a:chOff x="2119" y="3314"/>
              <a:chExt cx="1304" cy="555"/>
            </a:xfrm>
          </p:grpSpPr>
          <p:grpSp>
            <p:nvGrpSpPr>
              <p:cNvPr id="12322" name="Group 273"/>
              <p:cNvGrpSpPr/>
              <p:nvPr/>
            </p:nvGrpSpPr>
            <p:grpSpPr>
              <a:xfrm>
                <a:off x="2328" y="3456"/>
                <a:ext cx="923" cy="295"/>
                <a:chOff x="4142" y="3433"/>
                <a:chExt cx="923" cy="295"/>
              </a:xfrm>
            </p:grpSpPr>
            <p:sp>
              <p:nvSpPr>
                <p:cNvPr id="12324" name="WordArt 265"/>
                <p:cNvSpPr>
                  <a:spLocks noTextEdit="1"/>
                </p:cNvSpPr>
                <p:nvPr/>
              </p:nvSpPr>
              <p:spPr>
                <a:xfrm>
                  <a:off x="4800" y="3504"/>
                  <a:ext cx="207" cy="178"/>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b="1" i="1" dirty="0">
                      <a:ln w="9525" cap="flat" cmpd="sng">
                        <a:solidFill>
                          <a:schemeClr val="tx2"/>
                        </a:solidFill>
                        <a:prstDash val="solid"/>
                        <a:headEnd type="none" w="med" len="med"/>
                        <a:tailEnd type="none" w="med" len="med"/>
                      </a:ln>
                      <a:solidFill>
                        <a:schemeClr val="tx2"/>
                      </a:solidFill>
                      <a:latin typeface="Times New Roman" panose="02020603050405020304" pitchFamily="18" charset="0"/>
                      <a:ea typeface="Times New Roman" panose="02020603050405020304" pitchFamily="18" charset="0"/>
                    </a:rPr>
                    <a:t>E</a:t>
                  </a:r>
                </a:p>
              </p:txBody>
            </p:sp>
            <p:sp>
              <p:nvSpPr>
                <p:cNvPr id="12325" name="WordArt 266"/>
                <p:cNvSpPr>
                  <a:spLocks noTextEdit="1"/>
                </p:cNvSpPr>
                <p:nvPr/>
              </p:nvSpPr>
              <p:spPr>
                <a:xfrm>
                  <a:off x="4142" y="3486"/>
                  <a:ext cx="145" cy="242"/>
                </a:xfrm>
                <a:prstGeom prst="rect">
                  <a:avLst/>
                </a:prstGeom>
              </p:spPr>
              <p:txBody>
                <a:bodyPr wrap="none" fromWordArt="1">
                  <a:prstTxWarp prst="textPlain">
                    <a:avLst>
                      <a:gd name="adj" fmla="val 50000"/>
                    </a:avLst>
                  </a:prstTxWarp>
                  <a:noAutofit/>
                </a:bodyPr>
                <a:lstStyle/>
                <a:p>
                  <a:pPr algn="ctr">
                    <a:lnSpc>
                      <a:spcPct val="120000"/>
                    </a:lnSpc>
                  </a:pPr>
                  <a:r>
                    <a:rPr lang="zh-CN" altLang="en-US" sz="2800" i="1" dirty="0">
                      <a:ln w="9525" cap="flat" cmpd="sng">
                        <a:solidFill>
                          <a:srgbClr val="FF6600"/>
                        </a:solidFill>
                        <a:prstDash val="solid"/>
                        <a:headEnd type="none" w="med" len="med"/>
                        <a:tailEnd type="none" w="med" len="med"/>
                      </a:ln>
                      <a:solidFill>
                        <a:srgbClr val="FF6600"/>
                      </a:solidFill>
                      <a:ea typeface="Times New Roman" panose="02020603050405020304" pitchFamily="18" charset="0"/>
                    </a:rPr>
                    <a:t>j</a:t>
                  </a:r>
                </a:p>
              </p:txBody>
            </p:sp>
            <p:sp>
              <p:nvSpPr>
                <p:cNvPr id="12326" name="WordArt 267"/>
                <p:cNvSpPr>
                  <a:spLocks noTextEdit="1"/>
                </p:cNvSpPr>
                <p:nvPr/>
              </p:nvSpPr>
              <p:spPr>
                <a:xfrm>
                  <a:off x="4640" y="3528"/>
                  <a:ext cx="150" cy="162"/>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dirty="0">
                      <a:ln w="9525" cap="flat" cmpd="sng">
                        <a:solidFill>
                          <a:schemeClr val="tx1"/>
                        </a:solidFill>
                        <a:prstDash val="solid"/>
                        <a:headEnd type="none" w="med" len="med"/>
                        <a:tailEnd type="none" w="med" len="med"/>
                      </a:ln>
                      <a:solidFill>
                        <a:schemeClr val="tx1"/>
                      </a:solidFill>
                      <a:latin typeface="Symbol" panose="05050102010706020507" charset="0"/>
                      <a:ea typeface="Symbol" panose="05050102010706020507" charset="0"/>
                    </a:rPr>
                    <a:t>s</a:t>
                  </a:r>
                </a:p>
              </p:txBody>
            </p:sp>
            <p:grpSp>
              <p:nvGrpSpPr>
                <p:cNvPr id="12327" name="Group 268"/>
                <p:cNvGrpSpPr/>
                <p:nvPr/>
              </p:nvGrpSpPr>
              <p:grpSpPr>
                <a:xfrm rot="5400000">
                  <a:off x="4431" y="3516"/>
                  <a:ext cx="71" cy="160"/>
                  <a:chOff x="2928" y="3216"/>
                  <a:chExt cx="48" cy="240"/>
                </a:xfrm>
              </p:grpSpPr>
              <p:sp>
                <p:nvSpPr>
                  <p:cNvPr id="12330" name="Line 269"/>
                  <p:cNvSpPr/>
                  <p:nvPr/>
                </p:nvSpPr>
                <p:spPr>
                  <a:xfrm>
                    <a:off x="2928" y="3216"/>
                    <a:ext cx="0" cy="240"/>
                  </a:xfrm>
                  <a:prstGeom prst="line">
                    <a:avLst/>
                  </a:prstGeom>
                  <a:ln w="38100" cap="flat" cmpd="sng">
                    <a:solidFill>
                      <a:schemeClr val="tx1"/>
                    </a:solidFill>
                    <a:prstDash val="solid"/>
                    <a:headEnd type="none" w="med" len="med"/>
                    <a:tailEnd type="none" w="med" len="med"/>
                  </a:ln>
                </p:spPr>
              </p:sp>
              <p:sp>
                <p:nvSpPr>
                  <p:cNvPr id="12331" name="Line 270"/>
                  <p:cNvSpPr/>
                  <p:nvPr/>
                </p:nvSpPr>
                <p:spPr>
                  <a:xfrm>
                    <a:off x="2976" y="3216"/>
                    <a:ext cx="0" cy="240"/>
                  </a:xfrm>
                  <a:prstGeom prst="line">
                    <a:avLst/>
                  </a:prstGeom>
                  <a:ln w="38100" cap="flat" cmpd="sng">
                    <a:solidFill>
                      <a:schemeClr val="tx1"/>
                    </a:solidFill>
                    <a:prstDash val="solid"/>
                    <a:headEnd type="none" w="med" len="med"/>
                    <a:tailEnd type="none" w="med" len="med"/>
                  </a:ln>
                </p:spPr>
              </p:sp>
            </p:grpSp>
            <p:sp>
              <p:nvSpPr>
                <p:cNvPr id="12328" name="Line 271"/>
                <p:cNvSpPr/>
                <p:nvPr/>
              </p:nvSpPr>
              <p:spPr>
                <a:xfrm>
                  <a:off x="4150" y="3434"/>
                  <a:ext cx="228" cy="0"/>
                </a:xfrm>
                <a:prstGeom prst="line">
                  <a:avLst/>
                </a:prstGeom>
                <a:ln w="38100" cap="flat" cmpd="sng">
                  <a:solidFill>
                    <a:srgbClr val="FF6600"/>
                  </a:solidFill>
                  <a:prstDash val="solid"/>
                  <a:headEnd type="none" w="med" len="med"/>
                  <a:tailEnd type="triangle" w="med" len="med"/>
                </a:ln>
              </p:spPr>
            </p:sp>
            <p:sp>
              <p:nvSpPr>
                <p:cNvPr id="12329" name="Line 272"/>
                <p:cNvSpPr/>
                <p:nvPr/>
              </p:nvSpPr>
              <p:spPr>
                <a:xfrm>
                  <a:off x="4837" y="3433"/>
                  <a:ext cx="228" cy="0"/>
                </a:xfrm>
                <a:prstGeom prst="line">
                  <a:avLst/>
                </a:prstGeom>
                <a:ln w="38100" cap="flat" cmpd="sng">
                  <a:solidFill>
                    <a:schemeClr val="tx1"/>
                  </a:solidFill>
                  <a:prstDash val="solid"/>
                  <a:headEnd type="none" w="med" len="med"/>
                  <a:tailEnd type="triangle" w="med" len="med"/>
                </a:ln>
              </p:spPr>
            </p:sp>
          </p:grpSp>
          <p:sp>
            <p:nvSpPr>
              <p:cNvPr id="12323" name="Rectangle 274"/>
              <p:cNvSpPr/>
              <p:nvPr/>
            </p:nvSpPr>
            <p:spPr>
              <a:xfrm>
                <a:off x="2119" y="3314"/>
                <a:ext cx="1304" cy="555"/>
              </a:xfrm>
              <a:prstGeom prst="rect">
                <a:avLst/>
              </a:prstGeom>
              <a:noFill/>
              <a:ln w="38100" cap="flat" cmpd="sng">
                <a:solidFill>
                  <a:srgbClr val="FF66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12320" name="WordArt 276"/>
            <p:cNvSpPr>
              <a:spLocks noTextEdit="1"/>
            </p:cNvSpPr>
            <p:nvPr/>
          </p:nvSpPr>
          <p:spPr>
            <a:xfrm>
              <a:off x="1534" y="3514"/>
              <a:ext cx="539" cy="275"/>
            </a:xfrm>
            <a:prstGeom prst="rect">
              <a:avLst/>
            </a:prstGeom>
          </p:spPr>
          <p:txBody>
            <a:bodyPr wrap="none" fromWordArt="1">
              <a:prstTxWarp prst="textPlain">
                <a:avLst>
                  <a:gd name="adj" fmla="val 50000"/>
                </a:avLst>
              </a:prstTxWarp>
              <a:normAutofit fontScale="775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矢量式</a:t>
              </a:r>
            </a:p>
          </p:txBody>
        </p:sp>
        <p:sp>
          <p:nvSpPr>
            <p:cNvPr id="12321" name="WordArt 277"/>
            <p:cNvSpPr>
              <a:spLocks noTextEdit="1"/>
            </p:cNvSpPr>
            <p:nvPr/>
          </p:nvSpPr>
          <p:spPr>
            <a:xfrm>
              <a:off x="3672" y="3487"/>
              <a:ext cx="1866" cy="283"/>
            </a:xfrm>
            <a:prstGeom prst="rect">
              <a:avLst/>
            </a:prstGeom>
          </p:spPr>
          <p:txBody>
            <a:bodyPr wrap="none" fromWordArt="1">
              <a:prstTxWarp prst="textPlain">
                <a:avLst>
                  <a:gd name="adj" fmla="val 50000"/>
                </a:avLst>
              </a:prstTxWarp>
              <a:normAutofit fontScale="77500" lnSpcReduction="20000"/>
            </a:bodyPr>
            <a:lstStyle/>
            <a:p>
              <a:pPr algn="ctr"/>
              <a:r>
                <a:rPr lang="zh-CN" altLang="en-US" sz="3600" dirty="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称微分形式的欧姆定律</a:t>
              </a:r>
            </a:p>
          </p:txBody>
        </p:sp>
      </p:grpSp>
      <p:grpSp>
        <p:nvGrpSpPr>
          <p:cNvPr id="11555" name="Group 291"/>
          <p:cNvGrpSpPr/>
          <p:nvPr/>
        </p:nvGrpSpPr>
        <p:grpSpPr>
          <a:xfrm>
            <a:off x="447675" y="1157288"/>
            <a:ext cx="3071813" cy="1509712"/>
            <a:chOff x="271" y="729"/>
            <a:chExt cx="1935" cy="951"/>
          </a:xfrm>
        </p:grpSpPr>
        <p:sp>
          <p:nvSpPr>
            <p:cNvPr id="12310" name="WordArt 280"/>
            <p:cNvSpPr>
              <a:spLocks noTextEdit="1"/>
            </p:cNvSpPr>
            <p:nvPr/>
          </p:nvSpPr>
          <p:spPr>
            <a:xfrm>
              <a:off x="459" y="733"/>
              <a:ext cx="1020" cy="272"/>
            </a:xfrm>
            <a:prstGeom prst="rect">
              <a:avLst/>
            </a:prstGeom>
          </p:spPr>
          <p:txBody>
            <a:bodyPr wrap="none" fromWordArt="1">
              <a:prstTxWarp prst="textPlain">
                <a:avLst>
                  <a:gd name="adj" fmla="val 50000"/>
                </a:avLst>
              </a:prstTxWarp>
              <a:normAutofit fontScale="70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与使自由电子作</a:t>
              </a:r>
            </a:p>
          </p:txBody>
        </p:sp>
        <p:grpSp>
          <p:nvGrpSpPr>
            <p:cNvPr id="12311" name="Group 284"/>
            <p:cNvGrpSpPr/>
            <p:nvPr/>
          </p:nvGrpSpPr>
          <p:grpSpPr>
            <a:xfrm>
              <a:off x="271" y="754"/>
              <a:ext cx="174" cy="266"/>
              <a:chOff x="249" y="684"/>
              <a:chExt cx="175" cy="217"/>
            </a:xfrm>
          </p:grpSpPr>
          <p:sp>
            <p:nvSpPr>
              <p:cNvPr id="12317" name="WordArt 279"/>
              <p:cNvSpPr>
                <a:spLocks noTextEdit="1"/>
              </p:cNvSpPr>
              <p:nvPr/>
            </p:nvSpPr>
            <p:spPr>
              <a:xfrm>
                <a:off x="249" y="723"/>
                <a:ext cx="113" cy="178"/>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b="1" i="1">
                    <a:ln w="9525" cap="flat" cmpd="sng">
                      <a:solidFill>
                        <a:srgbClr val="FF6600"/>
                      </a:solidFill>
                      <a:prstDash val="solid"/>
                      <a:headEnd type="none" w="med" len="med"/>
                      <a:tailEnd type="none" w="med" len="med"/>
                    </a:ln>
                    <a:solidFill>
                      <a:srgbClr val="FF6600"/>
                    </a:solidFill>
                    <a:latin typeface="Times New Roman" panose="02020603050405020304" pitchFamily="18" charset="0"/>
                    <a:ea typeface="Times New Roman" panose="02020603050405020304" pitchFamily="18" charset="0"/>
                  </a:rPr>
                  <a:t>j</a:t>
                </a:r>
              </a:p>
            </p:txBody>
          </p:sp>
          <p:sp>
            <p:nvSpPr>
              <p:cNvPr id="12318" name="Line 281"/>
              <p:cNvSpPr/>
              <p:nvPr/>
            </p:nvSpPr>
            <p:spPr>
              <a:xfrm>
                <a:off x="261" y="684"/>
                <a:ext cx="163" cy="0"/>
              </a:xfrm>
              <a:prstGeom prst="line">
                <a:avLst/>
              </a:prstGeom>
              <a:ln w="9525" cap="flat" cmpd="sng">
                <a:solidFill>
                  <a:srgbClr val="FF6600"/>
                </a:solidFill>
                <a:prstDash val="solid"/>
                <a:headEnd type="none" w="med" len="med"/>
                <a:tailEnd type="triangle" w="med" len="med"/>
              </a:ln>
            </p:spPr>
          </p:sp>
        </p:grpSp>
        <p:sp>
          <p:nvSpPr>
            <p:cNvPr id="12312" name="WordArt 282"/>
            <p:cNvSpPr>
              <a:spLocks noTextEdit="1"/>
            </p:cNvSpPr>
            <p:nvPr/>
          </p:nvSpPr>
          <p:spPr>
            <a:xfrm>
              <a:off x="1507" y="729"/>
              <a:ext cx="699" cy="274"/>
            </a:xfrm>
            <a:prstGeom prst="rect">
              <a:avLst/>
            </a:prstGeom>
          </p:spPr>
          <p:txBody>
            <a:bodyPr wrap="none" fromWordArt="1">
              <a:prstTxWarp prst="textPlain">
                <a:avLst>
                  <a:gd name="adj" fmla="val 50000"/>
                </a:avLst>
              </a:prstTxWarp>
              <a:normAutofit fontScale="775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定向漂移的</a:t>
              </a:r>
            </a:p>
          </p:txBody>
        </p:sp>
        <p:sp>
          <p:nvSpPr>
            <p:cNvPr id="12313" name="WordArt 287"/>
            <p:cNvSpPr>
              <a:spLocks noTextEdit="1"/>
            </p:cNvSpPr>
            <p:nvPr/>
          </p:nvSpPr>
          <p:spPr>
            <a:xfrm>
              <a:off x="388" y="1404"/>
              <a:ext cx="679" cy="276"/>
            </a:xfrm>
            <a:prstGeom prst="rect">
              <a:avLst/>
            </a:prstGeom>
          </p:spPr>
          <p:txBody>
            <a:bodyPr wrap="none" fromWordArt="1">
              <a:prstTxWarp prst="textPlain">
                <a:avLst>
                  <a:gd name="adj" fmla="val 50000"/>
                </a:avLst>
              </a:prstTxWarp>
              <a:normAutofit fontScale="77500" lnSpcReduction="20000"/>
            </a:bodyPr>
            <a:lstStyle/>
            <a:p>
              <a:pPr algn="ctr"/>
              <a:r>
                <a:rPr lang="zh-CN" altLang="en-US" sz="3600">
                  <a:ln w="9525" cap="flat" cmpd="sng">
                    <a:solidFill>
                      <a:srgbClr val="FF6600"/>
                    </a:solidFill>
                    <a:prstDash val="solid"/>
                    <a:headEnd type="none" w="med" len="med"/>
                    <a:tailEnd type="none" w="med" len="med"/>
                  </a:ln>
                  <a:solidFill>
                    <a:srgbClr val="FF6600"/>
                  </a:solidFill>
                  <a:latin typeface="华文中宋" panose="02010600040101010101" pitchFamily="2" charset="-122"/>
                  <a:ea typeface="华文中宋" panose="02010600040101010101" pitchFamily="2" charset="-122"/>
                </a:rPr>
                <a:t>有何关系？</a:t>
              </a:r>
            </a:p>
          </p:txBody>
        </p:sp>
        <p:sp>
          <p:nvSpPr>
            <p:cNvPr id="12314" name="WordArt 285"/>
            <p:cNvSpPr>
              <a:spLocks noTextEdit="1"/>
            </p:cNvSpPr>
            <p:nvPr/>
          </p:nvSpPr>
          <p:spPr>
            <a:xfrm>
              <a:off x="615" y="1068"/>
              <a:ext cx="528" cy="253"/>
            </a:xfrm>
            <a:prstGeom prst="rect">
              <a:avLst/>
            </a:prstGeom>
          </p:spPr>
          <p:txBody>
            <a:bodyPr wrap="none" fromWordArt="1">
              <a:prstTxWarp prst="textPlain">
                <a:avLst>
                  <a:gd name="adj" fmla="val 50000"/>
                </a:avLst>
              </a:prstTxWarp>
              <a:normAutofit fontScale="70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电场    </a:t>
              </a:r>
            </a:p>
          </p:txBody>
        </p:sp>
        <p:sp>
          <p:nvSpPr>
            <p:cNvPr id="12315" name="WordArt 288"/>
            <p:cNvSpPr>
              <a:spLocks noTextEdit="1"/>
            </p:cNvSpPr>
            <p:nvPr/>
          </p:nvSpPr>
          <p:spPr>
            <a:xfrm>
              <a:off x="1005" y="1156"/>
              <a:ext cx="174" cy="146"/>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b="1" i="1">
                  <a:ln w="9525" cap="flat" cmpd="sng">
                    <a:solidFill>
                      <a:schemeClr val="tx1"/>
                    </a:solidFill>
                    <a:prstDash val="solid"/>
                    <a:headEnd type="none" w="med" len="med"/>
                    <a:tailEnd type="none" w="med" len="med"/>
                  </a:ln>
                  <a:solidFill>
                    <a:schemeClr val="tx2"/>
                  </a:solidFill>
                  <a:latin typeface="Times New Roman" panose="02020603050405020304" pitchFamily="18" charset="0"/>
                  <a:ea typeface="Times New Roman" panose="02020603050405020304" pitchFamily="18" charset="0"/>
                </a:rPr>
                <a:t>E</a:t>
              </a:r>
            </a:p>
          </p:txBody>
        </p:sp>
        <p:sp>
          <p:nvSpPr>
            <p:cNvPr id="12316" name="Line 289"/>
            <p:cNvSpPr/>
            <p:nvPr/>
          </p:nvSpPr>
          <p:spPr>
            <a:xfrm>
              <a:off x="1021" y="1097"/>
              <a:ext cx="218" cy="0"/>
            </a:xfrm>
            <a:prstGeom prst="line">
              <a:avLst/>
            </a:prstGeom>
            <a:ln w="9525" cap="flat" cmpd="sng">
              <a:solidFill>
                <a:schemeClr val="tx1"/>
              </a:solidFill>
              <a:prstDash val="solid"/>
              <a:headEnd type="none" w="med" len="med"/>
              <a:tailEnd type="triangle" w="med" len="lg"/>
            </a:ln>
          </p:spPr>
        </p:sp>
      </p:grpSp>
      <p:grpSp>
        <p:nvGrpSpPr>
          <p:cNvPr id="7" name="组合 6"/>
          <p:cNvGrpSpPr/>
          <p:nvPr/>
        </p:nvGrpSpPr>
        <p:grpSpPr>
          <a:xfrm>
            <a:off x="5767389" y="1524000"/>
            <a:ext cx="2671761" cy="368300"/>
            <a:chOff x="5767389" y="1524000"/>
            <a:chExt cx="2671761" cy="368300"/>
          </a:xfrm>
        </p:grpSpPr>
        <p:sp>
          <p:nvSpPr>
            <p:cNvPr id="16501" name="WordArt 127"/>
            <p:cNvSpPr>
              <a:spLocks noChangeArrowheads="1" noChangeShapeType="1" noTextEdit="1"/>
            </p:cNvSpPr>
            <p:nvPr/>
          </p:nvSpPr>
          <p:spPr bwMode="auto">
            <a:xfrm>
              <a:off x="5767389" y="1541463"/>
              <a:ext cx="1387474" cy="330200"/>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10" cap="none" spc="0" normalizeH="0" baseline="0" noProof="0" dirty="0">
                  <a:ln w="9525">
                    <a:solidFill>
                      <a:srgbClr val="008000"/>
                    </a:solidFill>
                    <a:round/>
                  </a:ln>
                  <a:solidFill>
                    <a:srgbClr val="008000"/>
                  </a:solidFill>
                  <a:effectLst/>
                  <a:uLnTx/>
                  <a:uFillTx/>
                  <a:latin typeface="华文中宋" panose="02010600040101010101" pitchFamily="2" charset="-122"/>
                  <a:ea typeface="华文中宋" panose="02010600040101010101" pitchFamily="2" charset="-122"/>
                  <a:cs typeface="+mn-cs"/>
                </a:rPr>
                <a:t>欧姆定律</a:t>
              </a:r>
            </a:p>
          </p:txBody>
        </p:sp>
        <p:graphicFrame>
          <p:nvGraphicFramePr>
            <p:cNvPr id="2" name="对象 1"/>
            <p:cNvGraphicFramePr>
              <a:graphicFrameLocks noChangeAspect="1"/>
            </p:cNvGraphicFramePr>
            <p:nvPr/>
          </p:nvGraphicFramePr>
          <p:xfrm>
            <a:off x="7334250" y="1524000"/>
            <a:ext cx="1104900" cy="368300"/>
          </p:xfrm>
          <a:graphic>
            <a:graphicData uri="http://schemas.openxmlformats.org/presentationml/2006/ole">
              <mc:AlternateContent xmlns:mc="http://schemas.openxmlformats.org/markup-compatibility/2006">
                <mc:Choice xmlns:v="urn:schemas-microsoft-com:vml" Requires="v">
                  <p:oleObj name="Equation" r:id="rId2" imgW="1104840" imgH="368280" progId="Equation.DSMT4">
                    <p:embed/>
                  </p:oleObj>
                </mc:Choice>
                <mc:Fallback>
                  <p:oleObj name="Equation" r:id="rId2" imgW="1104840" imgH="368280" progId="Equation.DSMT4">
                    <p:embed/>
                    <p:pic>
                      <p:nvPicPr>
                        <p:cNvPr id="2" name="对象 1"/>
                        <p:cNvPicPr/>
                        <p:nvPr/>
                      </p:nvPicPr>
                      <p:blipFill>
                        <a:blip r:embed="rId3"/>
                        <a:stretch>
                          <a:fillRect/>
                        </a:stretch>
                      </p:blipFill>
                      <p:spPr>
                        <a:xfrm>
                          <a:off x="7334250" y="1524000"/>
                          <a:ext cx="1104900" cy="368300"/>
                        </a:xfrm>
                        <a:prstGeom prst="rect">
                          <a:avLst/>
                        </a:prstGeom>
                      </p:spPr>
                    </p:pic>
                  </p:oleObj>
                </mc:Fallback>
              </mc:AlternateContent>
            </a:graphicData>
          </a:graphic>
        </p:graphicFrame>
      </p:grpSp>
      <p:graphicFrame>
        <p:nvGraphicFramePr>
          <p:cNvPr id="3" name="对象 2"/>
          <p:cNvGraphicFramePr>
            <a:graphicFrameLocks noChangeAspect="1"/>
          </p:cNvGraphicFramePr>
          <p:nvPr/>
        </p:nvGraphicFramePr>
        <p:xfrm>
          <a:off x="6064250" y="1974850"/>
          <a:ext cx="2336800" cy="800100"/>
        </p:xfrm>
        <a:graphic>
          <a:graphicData uri="http://schemas.openxmlformats.org/presentationml/2006/ole">
            <mc:AlternateContent xmlns:mc="http://schemas.openxmlformats.org/markup-compatibility/2006">
              <mc:Choice xmlns:v="urn:schemas-microsoft-com:vml" Requires="v">
                <p:oleObj name="Equation" r:id="rId4" imgW="2336760" imgH="799920" progId="Equation.DSMT4">
                  <p:embed/>
                </p:oleObj>
              </mc:Choice>
              <mc:Fallback>
                <p:oleObj name="Equation" r:id="rId4" imgW="2336760" imgH="799920" progId="Equation.DSMT4">
                  <p:embed/>
                  <p:pic>
                    <p:nvPicPr>
                      <p:cNvPr id="3" name="对象 2"/>
                      <p:cNvPicPr/>
                      <p:nvPr/>
                    </p:nvPicPr>
                    <p:blipFill>
                      <a:blip r:embed="rId5"/>
                      <a:stretch>
                        <a:fillRect/>
                      </a:stretch>
                    </p:blipFill>
                    <p:spPr>
                      <a:xfrm>
                        <a:off x="6064250" y="1974850"/>
                        <a:ext cx="2336800" cy="8001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5872163" y="2844800"/>
          <a:ext cx="2501900" cy="825500"/>
        </p:xfrm>
        <a:graphic>
          <a:graphicData uri="http://schemas.openxmlformats.org/presentationml/2006/ole">
            <mc:AlternateContent xmlns:mc="http://schemas.openxmlformats.org/markup-compatibility/2006">
              <mc:Choice xmlns:v="urn:schemas-microsoft-com:vml" Requires="v">
                <p:oleObj name="Equation" r:id="rId6" imgW="2501640" imgH="825480" progId="Equation.DSMT4">
                  <p:embed/>
                </p:oleObj>
              </mc:Choice>
              <mc:Fallback>
                <p:oleObj name="Equation" r:id="rId6" imgW="2501640" imgH="825480" progId="Equation.DSMT4">
                  <p:embed/>
                  <p:pic>
                    <p:nvPicPr>
                      <p:cNvPr id="4" name="对象 3"/>
                      <p:cNvPicPr/>
                      <p:nvPr/>
                    </p:nvPicPr>
                    <p:blipFill>
                      <a:blip r:embed="rId7"/>
                      <a:stretch>
                        <a:fillRect/>
                      </a:stretch>
                    </p:blipFill>
                    <p:spPr>
                      <a:xfrm>
                        <a:off x="5872163" y="2844800"/>
                        <a:ext cx="2501900" cy="825500"/>
                      </a:xfrm>
                      <a:prstGeom prst="rect">
                        <a:avLst/>
                      </a:prstGeom>
                    </p:spPr>
                  </p:pic>
                </p:oleObj>
              </mc:Fallback>
            </mc:AlternateContent>
          </a:graphicData>
        </a:graphic>
      </p:graphicFrame>
      <p:grpSp>
        <p:nvGrpSpPr>
          <p:cNvPr id="6" name="组合 5"/>
          <p:cNvGrpSpPr/>
          <p:nvPr/>
        </p:nvGrpSpPr>
        <p:grpSpPr>
          <a:xfrm>
            <a:off x="6435690" y="2829955"/>
            <a:ext cx="1162050" cy="1940886"/>
            <a:chOff x="7078662" y="5931694"/>
            <a:chExt cx="1162050" cy="1940886"/>
          </a:xfrm>
        </p:grpSpPr>
        <p:sp>
          <p:nvSpPr>
            <p:cNvPr id="12344" name="WordArt 234"/>
            <p:cNvSpPr>
              <a:spLocks noTextEdit="1"/>
            </p:cNvSpPr>
            <p:nvPr/>
          </p:nvSpPr>
          <p:spPr>
            <a:xfrm>
              <a:off x="7078662" y="7588417"/>
              <a:ext cx="1162050" cy="284163"/>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dirty="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称电导率</a:t>
              </a:r>
            </a:p>
          </p:txBody>
        </p:sp>
        <p:grpSp>
          <p:nvGrpSpPr>
            <p:cNvPr id="12346" name="Group 256"/>
            <p:cNvGrpSpPr/>
            <p:nvPr/>
          </p:nvGrpSpPr>
          <p:grpSpPr>
            <a:xfrm>
              <a:off x="7432675" y="5931694"/>
              <a:ext cx="436563" cy="1093788"/>
              <a:chOff x="4320" y="1782"/>
              <a:chExt cx="275" cy="689"/>
            </a:xfrm>
          </p:grpSpPr>
          <p:sp>
            <p:nvSpPr>
              <p:cNvPr id="12347" name="Rectangle 246"/>
              <p:cNvSpPr/>
              <p:nvPr/>
            </p:nvSpPr>
            <p:spPr>
              <a:xfrm>
                <a:off x="4320" y="1782"/>
                <a:ext cx="275" cy="554"/>
              </a:xfrm>
              <a:prstGeom prst="rect">
                <a:avLst/>
              </a:prstGeom>
              <a:noFill/>
              <a:ln w="28575" cap="flat" cmpd="sng">
                <a:solidFill>
                  <a:srgbClr val="008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2348" name="Line 252"/>
              <p:cNvSpPr/>
              <p:nvPr/>
            </p:nvSpPr>
            <p:spPr>
              <a:xfrm>
                <a:off x="4446" y="2335"/>
                <a:ext cx="0" cy="136"/>
              </a:xfrm>
              <a:prstGeom prst="line">
                <a:avLst/>
              </a:prstGeom>
              <a:ln w="38100" cap="flat" cmpd="sng">
                <a:solidFill>
                  <a:srgbClr val="008000"/>
                </a:solidFill>
                <a:prstDash val="solid"/>
                <a:headEnd type="none" w="med" len="med"/>
                <a:tailEnd type="triangle" w="med" len="med"/>
              </a:ln>
            </p:spPr>
          </p:sp>
        </p:grpSp>
        <p:graphicFrame>
          <p:nvGraphicFramePr>
            <p:cNvPr id="5" name="对象 4"/>
            <p:cNvGraphicFramePr>
              <a:graphicFrameLocks noChangeAspect="1"/>
            </p:cNvGraphicFramePr>
            <p:nvPr/>
          </p:nvGraphicFramePr>
          <p:xfrm>
            <a:off x="7089776" y="7152392"/>
            <a:ext cx="1016000" cy="368300"/>
          </p:xfrm>
          <a:graphic>
            <a:graphicData uri="http://schemas.openxmlformats.org/presentationml/2006/ole">
              <mc:AlternateContent xmlns:mc="http://schemas.openxmlformats.org/markup-compatibility/2006">
                <mc:Choice xmlns:v="urn:schemas-microsoft-com:vml" Requires="v">
                  <p:oleObj name="Equation" r:id="rId8" imgW="1015920" imgH="368280" progId="Equation.DSMT4">
                    <p:embed/>
                  </p:oleObj>
                </mc:Choice>
                <mc:Fallback>
                  <p:oleObj name="Equation" r:id="rId8" imgW="1015920" imgH="368280" progId="Equation.DSMT4">
                    <p:embed/>
                    <p:pic>
                      <p:nvPicPr>
                        <p:cNvPr id="5" name="对象 4"/>
                        <p:cNvPicPr/>
                        <p:nvPr/>
                      </p:nvPicPr>
                      <p:blipFill>
                        <a:blip r:embed="rId9"/>
                        <a:stretch>
                          <a:fillRect/>
                        </a:stretch>
                      </p:blipFill>
                      <p:spPr>
                        <a:xfrm>
                          <a:off x="7089776" y="7152392"/>
                          <a:ext cx="1016000" cy="368300"/>
                        </a:xfrm>
                        <a:prstGeom prst="rect">
                          <a:avLst/>
                        </a:prstGeom>
                      </p:spPr>
                    </p:pic>
                  </p:oleObj>
                </mc:Fallback>
              </mc:AlternateContent>
            </a:graphicData>
          </a:graphic>
        </p:graphicFrame>
      </p:grpSp>
      <p:sp>
        <p:nvSpPr>
          <p:cNvPr id="8" name="五角星 7">
            <a:extLst>
              <a:ext uri="{FF2B5EF4-FFF2-40B4-BE49-F238E27FC236}">
                <a16:creationId xmlns:a16="http://schemas.microsoft.com/office/drawing/2014/main" id="{D83D8C76-BD7B-79DC-06EA-C67290A119A5}"/>
              </a:ext>
            </a:extLst>
          </p:cNvPr>
          <p:cNvSpPr/>
          <p:nvPr/>
        </p:nvSpPr>
        <p:spPr bwMode="auto">
          <a:xfrm>
            <a:off x="4898560" y="1063625"/>
            <a:ext cx="321664" cy="315490"/>
          </a:xfrm>
          <a:prstGeom prst="star5">
            <a:avLst/>
          </a:prstGeom>
          <a:solidFill>
            <a:srgbClr val="FF0000"/>
          </a:solid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63388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1292"/>
                                        </p:tgtEl>
                                        <p:attrNameLst>
                                          <p:attrName>style.visibility</p:attrName>
                                        </p:attrNameLst>
                                      </p:cBhvr>
                                      <p:to>
                                        <p:strVal val="visible"/>
                                      </p:to>
                                    </p:set>
                                    <p:animEffect transition="in" filter="slide(fromLeft)">
                                      <p:cBhvr>
                                        <p:cTn id="7" dur="500"/>
                                        <p:tgtEl>
                                          <p:spTgt spid="1129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1377"/>
                                        </p:tgtEl>
                                        <p:attrNameLst>
                                          <p:attrName>style.visibility</p:attrName>
                                        </p:attrNameLst>
                                      </p:cBhvr>
                                      <p:to>
                                        <p:strVal val="visible"/>
                                      </p:to>
                                    </p:set>
                                    <p:animEffect transition="in" filter="randombar(horizontal)">
                                      <p:cBhvr>
                                        <p:cTn id="11" dur="500"/>
                                        <p:tgtEl>
                                          <p:spTgt spid="1137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384"/>
                                        </p:tgtEl>
                                        <p:attrNameLst>
                                          <p:attrName>style.visibility</p:attrName>
                                        </p:attrNameLst>
                                      </p:cBhvr>
                                      <p:to>
                                        <p:strVal val="visible"/>
                                      </p:to>
                                    </p:set>
                                    <p:animEffect transition="in" filter="wipe(left)">
                                      <p:cBhvr>
                                        <p:cTn id="15" dur="500"/>
                                        <p:tgtEl>
                                          <p:spTgt spid="1138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1389"/>
                                        </p:tgtEl>
                                        <p:attrNameLst>
                                          <p:attrName>style.visibility</p:attrName>
                                        </p:attrNameLst>
                                      </p:cBhvr>
                                      <p:to>
                                        <p:strVal val="visible"/>
                                      </p:to>
                                    </p:set>
                                    <p:animEffect transition="in" filter="wipe(left)">
                                      <p:cBhvr>
                                        <p:cTn id="20" dur="500"/>
                                        <p:tgtEl>
                                          <p:spTgt spid="11389"/>
                                        </p:tgtEl>
                                      </p:cBhvr>
                                    </p:animEffect>
                                  </p:childTnLst>
                                </p:cTn>
                              </p:par>
                            </p:childTnLst>
                          </p:cTn>
                        </p:par>
                        <p:par>
                          <p:cTn id="21" fill="hold">
                            <p:stCondLst>
                              <p:cond delay="500"/>
                            </p:stCondLst>
                            <p:childTnLst>
                              <p:par>
                                <p:cTn id="22" presetID="23" presetClass="entr" presetSubtype="16" fill="hold" nodeType="afterEffect">
                                  <p:stCondLst>
                                    <p:cond delay="0"/>
                                  </p:stCondLst>
                                  <p:childTnLst>
                                    <p:set>
                                      <p:cBhvr>
                                        <p:cTn id="23" dur="1" fill="hold">
                                          <p:stCondLst>
                                            <p:cond delay="0"/>
                                          </p:stCondLst>
                                        </p:cTn>
                                        <p:tgtEl>
                                          <p:spTgt spid="11555"/>
                                        </p:tgtEl>
                                        <p:attrNameLst>
                                          <p:attrName>style.visibility</p:attrName>
                                        </p:attrNameLst>
                                      </p:cBhvr>
                                      <p:to>
                                        <p:strVal val="visible"/>
                                      </p:to>
                                    </p:set>
                                    <p:anim calcmode="lin" valueType="num">
                                      <p:cBhvr>
                                        <p:cTn id="24" dur="500" fill="hold"/>
                                        <p:tgtEl>
                                          <p:spTgt spid="11555"/>
                                        </p:tgtEl>
                                        <p:attrNameLst>
                                          <p:attrName>ppt_w</p:attrName>
                                        </p:attrNameLst>
                                      </p:cBhvr>
                                      <p:tavLst>
                                        <p:tav tm="0">
                                          <p:val>
                                            <p:fltVal val="0"/>
                                          </p:val>
                                        </p:tav>
                                        <p:tav tm="100000">
                                          <p:val>
                                            <p:strVal val="#ppt_w"/>
                                          </p:val>
                                        </p:tav>
                                      </p:tavLst>
                                    </p:anim>
                                    <p:anim calcmode="lin" valueType="num">
                                      <p:cBhvr>
                                        <p:cTn id="25" dur="500" fill="hold"/>
                                        <p:tgtEl>
                                          <p:spTgt spid="11555"/>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272" fill="hold" nodeType="clickEffect">
                                  <p:stCondLst>
                                    <p:cond delay="0"/>
                                  </p:stCondLst>
                                  <p:childTnLst>
                                    <p:set>
                                      <p:cBhvr>
                                        <p:cTn id="29" dur="1" fill="hold">
                                          <p:stCondLst>
                                            <p:cond delay="0"/>
                                          </p:stCondLst>
                                        </p:cTn>
                                        <p:tgtEl>
                                          <p:spTgt spid="11370"/>
                                        </p:tgtEl>
                                        <p:attrNameLst>
                                          <p:attrName>style.visibility</p:attrName>
                                        </p:attrNameLst>
                                      </p:cBhvr>
                                      <p:to>
                                        <p:strVal val="visible"/>
                                      </p:to>
                                    </p:set>
                                    <p:anim calcmode="lin" valueType="num">
                                      <p:cBhvr>
                                        <p:cTn id="30" dur="500" fill="hold"/>
                                        <p:tgtEl>
                                          <p:spTgt spid="11370"/>
                                        </p:tgtEl>
                                        <p:attrNameLst>
                                          <p:attrName>ppt_w</p:attrName>
                                        </p:attrNameLst>
                                      </p:cBhvr>
                                      <p:tavLst>
                                        <p:tav tm="0">
                                          <p:val>
                                            <p:strVal val="2/3*#ppt_w"/>
                                          </p:val>
                                        </p:tav>
                                        <p:tav tm="100000">
                                          <p:val>
                                            <p:strVal val="#ppt_w"/>
                                          </p:val>
                                        </p:tav>
                                      </p:tavLst>
                                    </p:anim>
                                    <p:anim calcmode="lin" valueType="num">
                                      <p:cBhvr>
                                        <p:cTn id="31" dur="500" fill="hold"/>
                                        <p:tgtEl>
                                          <p:spTgt spid="11370"/>
                                        </p:tgtEl>
                                        <p:attrNameLst>
                                          <p:attrName>ppt_h</p:attrName>
                                        </p:attrNameLst>
                                      </p:cBhvr>
                                      <p:tavLst>
                                        <p:tav tm="0">
                                          <p:val>
                                            <p:strVal val="2/3*#ppt_h"/>
                                          </p:val>
                                        </p:tav>
                                        <p:tav tm="100000">
                                          <p:val>
                                            <p:strVal val="#ppt_h"/>
                                          </p:val>
                                        </p:tav>
                                      </p:tavLst>
                                    </p:anim>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11387"/>
                                        </p:tgtEl>
                                        <p:attrNameLst>
                                          <p:attrName>style.visibility</p:attrName>
                                        </p:attrNameLst>
                                      </p:cBhvr>
                                      <p:to>
                                        <p:strVal val="visible"/>
                                      </p:to>
                                    </p:set>
                                    <p:animEffect transition="in" filter="wipe(left)">
                                      <p:cBhvr>
                                        <p:cTn id="35" dur="500"/>
                                        <p:tgtEl>
                                          <p:spTgt spid="11387"/>
                                        </p:tgtEl>
                                      </p:cBhvr>
                                    </p:animEffect>
                                  </p:childTnLst>
                                </p:cTn>
                              </p:par>
                            </p:childTnLst>
                          </p:cTn>
                        </p:par>
                        <p:par>
                          <p:cTn id="36" fill="hold">
                            <p:stCondLst>
                              <p:cond delay="1000"/>
                            </p:stCondLst>
                            <p:childTnLst>
                              <p:par>
                                <p:cTn id="37" presetID="22" presetClass="entr" presetSubtype="1" fill="hold" nodeType="afterEffect">
                                  <p:stCondLst>
                                    <p:cond delay="0"/>
                                  </p:stCondLst>
                                  <p:childTnLst>
                                    <p:set>
                                      <p:cBhvr>
                                        <p:cTn id="38" dur="1" fill="hold">
                                          <p:stCondLst>
                                            <p:cond delay="0"/>
                                          </p:stCondLst>
                                        </p:cTn>
                                        <p:tgtEl>
                                          <p:spTgt spid="11500"/>
                                        </p:tgtEl>
                                        <p:attrNameLst>
                                          <p:attrName>style.visibility</p:attrName>
                                        </p:attrNameLst>
                                      </p:cBhvr>
                                      <p:to>
                                        <p:strVal val="visible"/>
                                      </p:to>
                                    </p:set>
                                    <p:animEffect transition="in" filter="wipe(up)">
                                      <p:cBhvr>
                                        <p:cTn id="39" dur="500"/>
                                        <p:tgtEl>
                                          <p:spTgt spid="1150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1388"/>
                                        </p:tgtEl>
                                        <p:attrNameLst>
                                          <p:attrName>style.visibility</p:attrName>
                                        </p:attrNameLst>
                                      </p:cBhvr>
                                      <p:to>
                                        <p:strVal val="visible"/>
                                      </p:to>
                                    </p:set>
                                    <p:animEffect transition="in" filter="wipe(left)">
                                      <p:cBhvr>
                                        <p:cTn id="44" dur="500"/>
                                        <p:tgtEl>
                                          <p:spTgt spid="11388"/>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11359"/>
                                        </p:tgtEl>
                                        <p:attrNameLst>
                                          <p:attrName>style.visibility</p:attrName>
                                        </p:attrNameLst>
                                      </p:cBhvr>
                                      <p:to>
                                        <p:strVal val="visible"/>
                                      </p:to>
                                    </p:set>
                                    <p:animEffect transition="in" filter="wipe(left)">
                                      <p:cBhvr>
                                        <p:cTn id="48" dur="500"/>
                                        <p:tgtEl>
                                          <p:spTgt spid="1135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2412"/>
                                        </p:tgtEl>
                                        <p:attrNameLst>
                                          <p:attrName>style.visibility</p:attrName>
                                        </p:attrNameLst>
                                      </p:cBhvr>
                                      <p:to>
                                        <p:strVal val="visible"/>
                                      </p:to>
                                    </p:set>
                                    <p:animEffect transition="in" filter="wipe(left)">
                                      <p:cBhvr>
                                        <p:cTn id="53" dur="500"/>
                                        <p:tgtEl>
                                          <p:spTgt spid="12412"/>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par>
                          <p:cTn id="58" fill="hold">
                            <p:stCondLst>
                              <p:cond delay="1000"/>
                            </p:stCondLst>
                            <p:childTnLst>
                              <p:par>
                                <p:cTn id="59" presetID="53" presetClass="entr" presetSubtype="16" fill="hold" nodeType="afterEffect">
                                  <p:stCondLst>
                                    <p:cond delay="0"/>
                                  </p:stCondLst>
                                  <p:childTnLst>
                                    <p:set>
                                      <p:cBhvr>
                                        <p:cTn id="60" dur="1" fill="hold">
                                          <p:stCondLst>
                                            <p:cond delay="0"/>
                                          </p:stCondLst>
                                        </p:cTn>
                                        <p:tgtEl>
                                          <p:spTgt spid="3"/>
                                        </p:tgtEl>
                                        <p:attrNameLst>
                                          <p:attrName>style.visibility</p:attrName>
                                        </p:attrNameLst>
                                      </p:cBhvr>
                                      <p:to>
                                        <p:strVal val="visible"/>
                                      </p:to>
                                    </p:set>
                                    <p:anim calcmode="lin" valueType="num">
                                      <p:cBhvr>
                                        <p:cTn id="61" dur="500" fill="hold"/>
                                        <p:tgtEl>
                                          <p:spTgt spid="3"/>
                                        </p:tgtEl>
                                        <p:attrNameLst>
                                          <p:attrName>ppt_w</p:attrName>
                                        </p:attrNameLst>
                                      </p:cBhvr>
                                      <p:tavLst>
                                        <p:tav tm="0">
                                          <p:val>
                                            <p:fltVal val="0"/>
                                          </p:val>
                                        </p:tav>
                                        <p:tav tm="100000">
                                          <p:val>
                                            <p:strVal val="#ppt_w"/>
                                          </p:val>
                                        </p:tav>
                                      </p:tavLst>
                                    </p:anim>
                                    <p:anim calcmode="lin" valueType="num">
                                      <p:cBhvr>
                                        <p:cTn id="62" dur="500" fill="hold"/>
                                        <p:tgtEl>
                                          <p:spTgt spid="3"/>
                                        </p:tgtEl>
                                        <p:attrNameLst>
                                          <p:attrName>ppt_h</p:attrName>
                                        </p:attrNameLst>
                                      </p:cBhvr>
                                      <p:tavLst>
                                        <p:tav tm="0">
                                          <p:val>
                                            <p:fltVal val="0"/>
                                          </p:val>
                                        </p:tav>
                                        <p:tav tm="100000">
                                          <p:val>
                                            <p:strVal val="#ppt_h"/>
                                          </p:val>
                                        </p:tav>
                                      </p:tavLst>
                                    </p:anim>
                                    <p:animEffect transition="in" filter="fade">
                                      <p:cBhvr>
                                        <p:cTn id="63" dur="500"/>
                                        <p:tgtEl>
                                          <p:spTgt spid="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4"/>
                                        </p:tgtEl>
                                        <p:attrNameLst>
                                          <p:attrName>style.visibility</p:attrName>
                                        </p:attrNameLst>
                                      </p:cBhvr>
                                      <p:to>
                                        <p:strVal val="visible"/>
                                      </p:to>
                                    </p:set>
                                    <p:animEffect transition="in" filter="wipe(down)">
                                      <p:cBhvr>
                                        <p:cTn id="68" dur="500"/>
                                        <p:tgtEl>
                                          <p:spTgt spid="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11557"/>
                                        </p:tgtEl>
                                        <p:attrNameLst>
                                          <p:attrName>style.visibility</p:attrName>
                                        </p:attrNameLst>
                                      </p:cBhvr>
                                      <p:to>
                                        <p:strVal val="visible"/>
                                      </p:to>
                                    </p:set>
                                    <p:animEffect transition="in" filter="wipe(up)">
                                      <p:cBhvr>
                                        <p:cTn id="73" dur="500"/>
                                        <p:tgtEl>
                                          <p:spTgt spid="11557"/>
                                        </p:tgtEl>
                                      </p:cBhvr>
                                    </p:animEffect>
                                  </p:childTnLst>
                                </p:cTn>
                              </p:par>
                            </p:childTnLst>
                          </p:cTn>
                        </p:par>
                        <p:par>
                          <p:cTn id="74" fill="hold">
                            <p:stCondLst>
                              <p:cond delay="500"/>
                            </p:stCondLst>
                            <p:childTnLst>
                              <p:par>
                                <p:cTn id="75" presetID="22" presetClass="entr" presetSubtype="1" fill="hold" nodeType="after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up)">
                                      <p:cBhvr>
                                        <p:cTn id="77" dur="500"/>
                                        <p:tgtEl>
                                          <p:spTgt spid="6"/>
                                        </p:tgtEl>
                                      </p:cBhvr>
                                    </p:animEffec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11559"/>
                                        </p:tgtEl>
                                        <p:attrNameLst>
                                          <p:attrName>style.visibility</p:attrName>
                                        </p:attrNameLst>
                                      </p:cBhvr>
                                      <p:to>
                                        <p:strVal val="visible"/>
                                      </p:to>
                                    </p:set>
                                    <p:animEffect transition="in" filter="wipe(up)">
                                      <p:cBhvr>
                                        <p:cTn id="81" dur="500"/>
                                        <p:tgtEl>
                                          <p:spTgt spid="1155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11560"/>
                                        </p:tgtEl>
                                        <p:attrNameLst>
                                          <p:attrName>style.visibility</p:attrName>
                                        </p:attrNameLst>
                                      </p:cBhvr>
                                      <p:to>
                                        <p:strVal val="visible"/>
                                      </p:to>
                                    </p:set>
                                    <p:animEffect transition="in" filter="wipe(up)">
                                      <p:cBhvr>
                                        <p:cTn id="86" dur="500"/>
                                        <p:tgtEl>
                                          <p:spTgt spid="11560"/>
                                        </p:tgtEl>
                                      </p:cBhvr>
                                    </p:animEffect>
                                  </p:childTnLst>
                                </p:cTn>
                              </p:par>
                            </p:childTnLst>
                          </p:cTn>
                        </p:par>
                        <p:par>
                          <p:cTn id="87" fill="hold">
                            <p:stCondLst>
                              <p:cond delay="500"/>
                            </p:stCondLst>
                            <p:childTnLst>
                              <p:par>
                                <p:cTn id="88" presetID="23" presetClass="entr" presetSubtype="16" fill="hold" nodeType="afterEffect">
                                  <p:stCondLst>
                                    <p:cond delay="0"/>
                                  </p:stCondLst>
                                  <p:childTnLst>
                                    <p:set>
                                      <p:cBhvr>
                                        <p:cTn id="89" dur="1" fill="hold">
                                          <p:stCondLst>
                                            <p:cond delay="0"/>
                                          </p:stCondLst>
                                        </p:cTn>
                                        <p:tgtEl>
                                          <p:spTgt spid="11542"/>
                                        </p:tgtEl>
                                        <p:attrNameLst>
                                          <p:attrName>style.visibility</p:attrName>
                                        </p:attrNameLst>
                                      </p:cBhvr>
                                      <p:to>
                                        <p:strVal val="visible"/>
                                      </p:to>
                                    </p:set>
                                    <p:anim calcmode="lin" valueType="num">
                                      <p:cBhvr>
                                        <p:cTn id="90" dur="500" fill="hold"/>
                                        <p:tgtEl>
                                          <p:spTgt spid="11542"/>
                                        </p:tgtEl>
                                        <p:attrNameLst>
                                          <p:attrName>ppt_w</p:attrName>
                                        </p:attrNameLst>
                                      </p:cBhvr>
                                      <p:tavLst>
                                        <p:tav tm="0">
                                          <p:val>
                                            <p:fltVal val="0"/>
                                          </p:val>
                                        </p:tav>
                                        <p:tav tm="100000">
                                          <p:val>
                                            <p:strVal val="#ppt_w"/>
                                          </p:val>
                                        </p:tav>
                                      </p:tavLst>
                                    </p:anim>
                                    <p:anim calcmode="lin" valueType="num">
                                      <p:cBhvr>
                                        <p:cTn id="91" dur="500" fill="hold"/>
                                        <p:tgtEl>
                                          <p:spTgt spid="1154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29"/>
          <p:cNvSpPr>
            <a:spLocks noGrp="1"/>
          </p:cNvSpPr>
          <p:nvPr>
            <p:ph type="title" idx="4294967295"/>
          </p:nvPr>
        </p:nvSpPr>
        <p:spPr>
          <a:xfrm>
            <a:off x="7834313" y="0"/>
            <a:ext cx="1309687" cy="649288"/>
          </a:xfrm>
          <a:ln/>
        </p:spPr>
        <p:txBody>
          <a:bodyPr vert="horz" wrap="square" lIns="91440" tIns="45720" rIns="91440" bIns="45720" anchor="ctr"/>
          <a:lstStyle/>
          <a:p>
            <a:pPr eaLnBrk="1" hangingPunct="1"/>
            <a:r>
              <a:rPr lang="zh-CN" altLang="en-US" dirty="0">
                <a:solidFill>
                  <a:schemeClr val="bg1"/>
                </a:solidFill>
              </a:rPr>
              <a:t>例</a:t>
            </a:r>
          </a:p>
        </p:txBody>
      </p:sp>
      <p:sp>
        <p:nvSpPr>
          <p:cNvPr id="13315" name="Freeform 64"/>
          <p:cNvSpPr/>
          <p:nvPr/>
        </p:nvSpPr>
        <p:spPr>
          <a:xfrm>
            <a:off x="2441575" y="1824038"/>
            <a:ext cx="2063750" cy="823912"/>
          </a:xfrm>
          <a:custGeom>
            <a:avLst/>
            <a:gdLst/>
            <a:ahLst/>
            <a:cxnLst>
              <a:cxn ang="0">
                <a:pos x="783769388" y="1285126290"/>
              </a:cxn>
              <a:cxn ang="0">
                <a:pos x="975301263" y="1094410360"/>
              </a:cxn>
              <a:cxn ang="0">
                <a:pos x="1549896888" y="903696144"/>
              </a:cxn>
              <a:cxn ang="0">
                <a:pos x="2069049075" y="903696144"/>
              </a:cxn>
              <a:cxn ang="0">
                <a:pos x="2147483647" y="1029860880"/>
              </a:cxn>
              <a:cxn ang="0">
                <a:pos x="2147483647" y="1285126290"/>
              </a:cxn>
              <a:cxn ang="0">
                <a:pos x="2147483647" y="1411291026"/>
              </a:cxn>
              <a:cxn ang="0">
                <a:pos x="2147483647" y="1188300357"/>
              </a:cxn>
              <a:cxn ang="0">
                <a:pos x="2147483647" y="425441778"/>
              </a:cxn>
              <a:cxn ang="0">
                <a:pos x="645160000" y="774595471"/>
              </a:cxn>
              <a:cxn ang="0">
                <a:pos x="672882513" y="903696144"/>
              </a:cxn>
              <a:cxn ang="0">
                <a:pos x="509071563" y="1094410360"/>
              </a:cxn>
              <a:cxn ang="0">
                <a:pos x="783769388" y="1285126290"/>
              </a:cxn>
            </a:cxnLst>
            <a:rect l="0" t="0" r="0" b="0"/>
            <a:pathLst>
              <a:path w="1300" h="481">
                <a:moveTo>
                  <a:pt x="311" y="438"/>
                </a:moveTo>
                <a:lnTo>
                  <a:pt x="387" y="373"/>
                </a:lnTo>
                <a:lnTo>
                  <a:pt x="615" y="308"/>
                </a:lnTo>
                <a:lnTo>
                  <a:pt x="821" y="308"/>
                </a:lnTo>
                <a:lnTo>
                  <a:pt x="1006" y="351"/>
                </a:lnTo>
                <a:lnTo>
                  <a:pt x="1104" y="438"/>
                </a:lnTo>
                <a:lnTo>
                  <a:pt x="1158" y="481"/>
                </a:lnTo>
                <a:lnTo>
                  <a:pt x="1300" y="405"/>
                </a:lnTo>
                <a:lnTo>
                  <a:pt x="1300" y="145"/>
                </a:lnTo>
                <a:cubicBezTo>
                  <a:pt x="876" y="166"/>
                  <a:pt x="0" y="0"/>
                  <a:pt x="256" y="264"/>
                </a:cubicBezTo>
                <a:cubicBezTo>
                  <a:pt x="268" y="300"/>
                  <a:pt x="267" y="285"/>
                  <a:pt x="267" y="308"/>
                </a:cubicBezTo>
                <a:lnTo>
                  <a:pt x="202" y="373"/>
                </a:lnTo>
                <a:lnTo>
                  <a:pt x="311" y="438"/>
                </a:lnTo>
                <a:close/>
              </a:path>
            </a:pathLst>
          </a:custGeom>
          <a:solidFill>
            <a:srgbClr val="EAEAEA">
              <a:alpha val="100000"/>
            </a:srgbClr>
          </a:solid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nvGrpSpPr>
          <p:cNvPr id="13316" name="Group 65"/>
          <p:cNvGrpSpPr/>
          <p:nvPr/>
        </p:nvGrpSpPr>
        <p:grpSpPr>
          <a:xfrm>
            <a:off x="1573213" y="2339975"/>
            <a:ext cx="4121150" cy="1174750"/>
            <a:chOff x="893" y="1159"/>
            <a:chExt cx="2596" cy="740"/>
          </a:xfrm>
        </p:grpSpPr>
        <p:sp>
          <p:nvSpPr>
            <p:cNvPr id="13557" name="Freeform 63"/>
            <p:cNvSpPr/>
            <p:nvPr/>
          </p:nvSpPr>
          <p:spPr>
            <a:xfrm>
              <a:off x="897" y="1206"/>
              <a:ext cx="243" cy="258"/>
            </a:xfrm>
            <a:custGeom>
              <a:avLst/>
              <a:gdLst/>
              <a:ahLst/>
              <a:cxnLst>
                <a:cxn ang="0">
                  <a:pos x="9" y="42"/>
                </a:cxn>
                <a:cxn ang="0">
                  <a:pos x="0" y="252"/>
                </a:cxn>
                <a:cxn ang="0">
                  <a:pos x="243" y="258"/>
                </a:cxn>
                <a:cxn ang="0">
                  <a:pos x="198" y="0"/>
                </a:cxn>
                <a:cxn ang="0">
                  <a:pos x="6" y="21"/>
                </a:cxn>
                <a:cxn ang="0">
                  <a:pos x="9" y="42"/>
                </a:cxn>
              </a:cxnLst>
              <a:rect l="0" t="0" r="0" b="0"/>
              <a:pathLst>
                <a:path w="243" h="258">
                  <a:moveTo>
                    <a:pt x="9" y="42"/>
                  </a:moveTo>
                  <a:lnTo>
                    <a:pt x="0" y="252"/>
                  </a:lnTo>
                  <a:lnTo>
                    <a:pt x="243" y="258"/>
                  </a:lnTo>
                  <a:lnTo>
                    <a:pt x="198" y="0"/>
                  </a:lnTo>
                  <a:lnTo>
                    <a:pt x="6" y="21"/>
                  </a:lnTo>
                  <a:lnTo>
                    <a:pt x="9" y="42"/>
                  </a:lnTo>
                  <a:close/>
                </a:path>
              </a:pathLst>
            </a:custGeom>
            <a:solidFill>
              <a:srgbClr val="EAEAEA">
                <a:alpha val="100000"/>
              </a:srgbClr>
            </a:solidFill>
            <a:ln w="9525">
              <a:noFill/>
            </a:ln>
          </p:spPr>
          <p:txBody>
            <a:bodyPr/>
            <a:lstStyle/>
            <a:p>
              <a:endParaRPr lang="zh-CN" altLang="en-US"/>
            </a:p>
          </p:txBody>
        </p:sp>
        <p:sp>
          <p:nvSpPr>
            <p:cNvPr id="13558" name="Arc 61"/>
            <p:cNvSpPr/>
            <p:nvPr/>
          </p:nvSpPr>
          <p:spPr>
            <a:xfrm flipV="1">
              <a:off x="893" y="1331"/>
              <a:ext cx="2596" cy="568"/>
            </a:xfrm>
            <a:custGeom>
              <a:avLst/>
              <a:gdLst/>
              <a:ahLst/>
              <a:cxnLst>
                <a:cxn ang="0">
                  <a:pos x="0" y="12"/>
                </a:cxn>
                <a:cxn ang="0">
                  <a:pos x="78" y="0"/>
                </a:cxn>
                <a:cxn ang="0">
                  <a:pos x="156" y="13"/>
                </a:cxn>
                <a:cxn ang="0">
                  <a:pos x="156" y="14"/>
                </a:cxn>
                <a:cxn ang="0">
                  <a:pos x="0" y="12"/>
                </a:cxn>
                <a:cxn ang="0">
                  <a:pos x="78" y="0"/>
                </a:cxn>
                <a:cxn ang="0">
                  <a:pos x="156" y="13"/>
                </a:cxn>
                <a:cxn ang="0">
                  <a:pos x="156" y="14"/>
                </a:cxn>
                <a:cxn ang="0">
                  <a:pos x="78" y="13"/>
                </a:cxn>
                <a:cxn ang="0">
                  <a:pos x="0" y="12"/>
                </a:cxn>
              </a:cxnLst>
              <a:rect l="0" t="0" r="0" b="0"/>
              <a:pathLst>
                <a:path w="43124" h="22811" fill="none">
                  <a:moveTo>
                    <a:pt x="-1" y="19792"/>
                  </a:moveTo>
                  <a:cubicBezTo>
                    <a:pt x="939" y="8603"/>
                    <a:pt x="10295" y="-1"/>
                    <a:pt x="21524" y="0"/>
                  </a:cubicBezTo>
                  <a:cubicBezTo>
                    <a:pt x="33453" y="0"/>
                    <a:pt x="43124" y="9670"/>
                    <a:pt x="43124" y="21600"/>
                  </a:cubicBezTo>
                  <a:cubicBezTo>
                    <a:pt x="43124" y="22003"/>
                    <a:pt x="43112" y="22407"/>
                    <a:pt x="43090" y="22811"/>
                  </a:cubicBezTo>
                </a:path>
                <a:path w="43124" h="22811" stroke="0">
                  <a:moveTo>
                    <a:pt x="-1" y="19792"/>
                  </a:moveTo>
                  <a:cubicBezTo>
                    <a:pt x="939" y="8603"/>
                    <a:pt x="10295" y="-1"/>
                    <a:pt x="21524" y="0"/>
                  </a:cubicBezTo>
                  <a:cubicBezTo>
                    <a:pt x="33453" y="0"/>
                    <a:pt x="43124" y="9670"/>
                    <a:pt x="43124" y="21600"/>
                  </a:cubicBezTo>
                  <a:cubicBezTo>
                    <a:pt x="43124" y="22003"/>
                    <a:pt x="43112" y="22407"/>
                    <a:pt x="43090" y="22811"/>
                  </a:cubicBezTo>
                  <a:lnTo>
                    <a:pt x="21524" y="21600"/>
                  </a:lnTo>
                  <a:lnTo>
                    <a:pt x="-1" y="19792"/>
                  </a:lnTo>
                  <a:close/>
                </a:path>
              </a:pathLst>
            </a:custGeom>
            <a:solidFill>
              <a:srgbClr val="EAEAEA">
                <a:alpha val="100000"/>
              </a:srgbClr>
            </a:solid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3559" name="Line 60"/>
            <p:cNvSpPr/>
            <p:nvPr/>
          </p:nvSpPr>
          <p:spPr>
            <a:xfrm>
              <a:off x="3489" y="1184"/>
              <a:ext cx="0" cy="187"/>
            </a:xfrm>
            <a:prstGeom prst="line">
              <a:avLst/>
            </a:prstGeom>
            <a:ln w="28575" cap="flat" cmpd="sng">
              <a:solidFill>
                <a:schemeClr val="tx1"/>
              </a:solidFill>
              <a:prstDash val="solid"/>
              <a:headEnd type="none" w="med" len="med"/>
              <a:tailEnd type="none" w="med" len="med"/>
            </a:ln>
          </p:spPr>
        </p:sp>
        <p:sp>
          <p:nvSpPr>
            <p:cNvPr id="13560" name="Line 62"/>
            <p:cNvSpPr/>
            <p:nvPr/>
          </p:nvSpPr>
          <p:spPr>
            <a:xfrm flipH="1">
              <a:off x="894" y="1159"/>
              <a:ext cx="0" cy="250"/>
            </a:xfrm>
            <a:prstGeom prst="line">
              <a:avLst/>
            </a:prstGeom>
            <a:ln w="28575" cap="flat" cmpd="sng">
              <a:solidFill>
                <a:schemeClr val="tx1"/>
              </a:solidFill>
              <a:prstDash val="solid"/>
              <a:headEnd type="none" w="med" len="med"/>
              <a:tailEnd type="none" w="med" len="med"/>
            </a:ln>
          </p:spPr>
        </p:sp>
      </p:grpSp>
      <p:grpSp>
        <p:nvGrpSpPr>
          <p:cNvPr id="26703" name="Group 79"/>
          <p:cNvGrpSpPr/>
          <p:nvPr/>
        </p:nvGrpSpPr>
        <p:grpSpPr>
          <a:xfrm>
            <a:off x="398463" y="2000250"/>
            <a:ext cx="1152525" cy="1154113"/>
            <a:chOff x="153" y="945"/>
            <a:chExt cx="726" cy="727"/>
          </a:xfrm>
        </p:grpSpPr>
        <p:sp>
          <p:nvSpPr>
            <p:cNvPr id="13550" name="Line 72"/>
            <p:cNvSpPr/>
            <p:nvPr/>
          </p:nvSpPr>
          <p:spPr>
            <a:xfrm>
              <a:off x="272" y="1205"/>
              <a:ext cx="598" cy="0"/>
            </a:xfrm>
            <a:prstGeom prst="line">
              <a:avLst/>
            </a:prstGeom>
            <a:ln w="9525" cap="flat" cmpd="sng">
              <a:solidFill>
                <a:schemeClr val="tx1"/>
              </a:solidFill>
              <a:prstDash val="solid"/>
              <a:headEnd type="none" w="med" len="med"/>
              <a:tailEnd type="none" w="med" len="med"/>
            </a:ln>
          </p:spPr>
        </p:sp>
        <p:sp>
          <p:nvSpPr>
            <p:cNvPr id="13551" name="Line 73"/>
            <p:cNvSpPr/>
            <p:nvPr/>
          </p:nvSpPr>
          <p:spPr>
            <a:xfrm>
              <a:off x="281" y="1421"/>
              <a:ext cx="598" cy="0"/>
            </a:xfrm>
            <a:prstGeom prst="line">
              <a:avLst/>
            </a:prstGeom>
            <a:ln w="9525" cap="flat" cmpd="sng">
              <a:solidFill>
                <a:schemeClr val="tx1"/>
              </a:solidFill>
              <a:prstDash val="solid"/>
              <a:headEnd type="none" w="med" len="med"/>
              <a:tailEnd type="none" w="med" len="med"/>
            </a:ln>
          </p:spPr>
        </p:sp>
        <p:sp>
          <p:nvSpPr>
            <p:cNvPr id="13552" name="Line 74"/>
            <p:cNvSpPr/>
            <p:nvPr/>
          </p:nvSpPr>
          <p:spPr>
            <a:xfrm>
              <a:off x="479" y="945"/>
              <a:ext cx="0" cy="261"/>
            </a:xfrm>
            <a:prstGeom prst="line">
              <a:avLst/>
            </a:prstGeom>
            <a:ln w="28575" cap="flat" cmpd="sng">
              <a:solidFill>
                <a:schemeClr val="tx1"/>
              </a:solidFill>
              <a:prstDash val="solid"/>
              <a:headEnd type="none" w="med" len="med"/>
              <a:tailEnd type="triangle" w="med" len="med"/>
            </a:ln>
          </p:spPr>
        </p:sp>
        <p:sp>
          <p:nvSpPr>
            <p:cNvPr id="13553" name="Line 75"/>
            <p:cNvSpPr/>
            <p:nvPr/>
          </p:nvSpPr>
          <p:spPr>
            <a:xfrm flipV="1">
              <a:off x="487" y="1411"/>
              <a:ext cx="0" cy="261"/>
            </a:xfrm>
            <a:prstGeom prst="line">
              <a:avLst/>
            </a:prstGeom>
            <a:ln w="28575" cap="flat" cmpd="sng">
              <a:solidFill>
                <a:schemeClr val="tx1"/>
              </a:solidFill>
              <a:prstDash val="solid"/>
              <a:headEnd type="none" w="med" len="med"/>
              <a:tailEnd type="triangle" w="med" len="med"/>
            </a:ln>
          </p:spPr>
        </p:sp>
        <p:grpSp>
          <p:nvGrpSpPr>
            <p:cNvPr id="13554" name="Group 76"/>
            <p:cNvGrpSpPr/>
            <p:nvPr/>
          </p:nvGrpSpPr>
          <p:grpSpPr>
            <a:xfrm>
              <a:off x="153" y="1151"/>
              <a:ext cx="261" cy="391"/>
              <a:chOff x="576" y="2206"/>
              <a:chExt cx="261" cy="391"/>
            </a:xfrm>
          </p:grpSpPr>
          <p:sp>
            <p:nvSpPr>
              <p:cNvPr id="13555" name="Rectangle 77"/>
              <p:cNvSpPr/>
              <p:nvPr/>
            </p:nvSpPr>
            <p:spPr>
              <a:xfrm>
                <a:off x="576" y="2206"/>
                <a:ext cx="261" cy="391"/>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3556" name="WordArt 78"/>
              <p:cNvSpPr>
                <a:spLocks noTextEdit="1"/>
              </p:cNvSpPr>
              <p:nvPr/>
            </p:nvSpPr>
            <p:spPr>
              <a:xfrm>
                <a:off x="603" y="2275"/>
                <a:ext cx="151" cy="208"/>
              </a:xfrm>
              <a:prstGeom prst="rect">
                <a:avLst/>
              </a:prstGeom>
            </p:spPr>
            <p:txBody>
              <a:bodyPr wrap="none" fromWordArt="1">
                <a:prstTxWarp prst="textPlain">
                  <a:avLst>
                    <a:gd name="adj" fmla="val 55616"/>
                  </a:avLst>
                </a:prstTxWarp>
                <a:normAutofit fontScale="47500" lnSpcReduction="20000"/>
              </a:bodyPr>
              <a:lstStyle/>
              <a:p>
                <a:pPr algn="ctr"/>
                <a:r>
                  <a:rPr lang="en-US" altLang="zh-CN" sz="3600" i="1" dirty="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h</a:t>
                </a:r>
                <a:endParaRPr lang="zh-CN" altLang="en-US" sz="3600" i="1" dirty="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endParaRPr>
              </a:p>
            </p:txBody>
          </p:sp>
        </p:grpSp>
      </p:grpSp>
      <p:grpSp>
        <p:nvGrpSpPr>
          <p:cNvPr id="26714" name="Group 90"/>
          <p:cNvGrpSpPr/>
          <p:nvPr/>
        </p:nvGrpSpPr>
        <p:grpSpPr>
          <a:xfrm>
            <a:off x="2852738" y="2074863"/>
            <a:ext cx="1533525" cy="879475"/>
            <a:chOff x="1699" y="1001"/>
            <a:chExt cx="954" cy="545"/>
          </a:xfrm>
        </p:grpSpPr>
        <p:grpSp>
          <p:nvGrpSpPr>
            <p:cNvPr id="13540" name="Group 80"/>
            <p:cNvGrpSpPr/>
            <p:nvPr/>
          </p:nvGrpSpPr>
          <p:grpSpPr>
            <a:xfrm>
              <a:off x="1699" y="1001"/>
              <a:ext cx="954" cy="545"/>
              <a:chOff x="1337" y="988"/>
              <a:chExt cx="921" cy="498"/>
            </a:xfrm>
          </p:grpSpPr>
          <p:sp>
            <p:nvSpPr>
              <p:cNvPr id="13544" name="Oval 81"/>
              <p:cNvSpPr/>
              <p:nvPr/>
            </p:nvSpPr>
            <p:spPr>
              <a:xfrm>
                <a:off x="1348" y="1139"/>
                <a:ext cx="903" cy="347"/>
              </a:xfrm>
              <a:prstGeom prst="ellipse">
                <a:avLst/>
              </a:prstGeom>
              <a:solidFill>
                <a:srgbClr val="FFCC00"/>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3545" name="Freeform 82"/>
              <p:cNvSpPr/>
              <p:nvPr/>
            </p:nvSpPr>
            <p:spPr>
              <a:xfrm>
                <a:off x="1337" y="1163"/>
                <a:ext cx="152" cy="195"/>
              </a:xfrm>
              <a:custGeom>
                <a:avLst/>
                <a:gdLst/>
                <a:ahLst/>
                <a:cxnLst>
                  <a:cxn ang="0">
                    <a:pos x="0" y="0"/>
                  </a:cxn>
                  <a:cxn ang="0">
                    <a:pos x="0" y="152"/>
                  </a:cxn>
                  <a:cxn ang="0">
                    <a:pos x="152" y="195"/>
                  </a:cxn>
                  <a:cxn ang="0">
                    <a:pos x="141" y="0"/>
                  </a:cxn>
                  <a:cxn ang="0">
                    <a:pos x="0" y="0"/>
                  </a:cxn>
                </a:cxnLst>
                <a:rect l="0" t="0" r="0" b="0"/>
                <a:pathLst>
                  <a:path w="152" h="195">
                    <a:moveTo>
                      <a:pt x="0" y="0"/>
                    </a:moveTo>
                    <a:lnTo>
                      <a:pt x="0" y="152"/>
                    </a:lnTo>
                    <a:lnTo>
                      <a:pt x="152" y="195"/>
                    </a:lnTo>
                    <a:lnTo>
                      <a:pt x="141" y="0"/>
                    </a:lnTo>
                    <a:lnTo>
                      <a:pt x="0" y="0"/>
                    </a:lnTo>
                    <a:close/>
                  </a:path>
                </a:pathLst>
              </a:custGeom>
              <a:solidFill>
                <a:srgbClr val="FFCC00">
                  <a:alpha val="100000"/>
                </a:srgbClr>
              </a:solidFill>
              <a:ln w="9525">
                <a:noFill/>
              </a:ln>
            </p:spPr>
            <p:txBody>
              <a:bodyPr/>
              <a:lstStyle/>
              <a:p>
                <a:endParaRPr lang="zh-CN" altLang="en-US"/>
              </a:p>
            </p:txBody>
          </p:sp>
          <p:sp>
            <p:nvSpPr>
              <p:cNvPr id="13546" name="Freeform 83"/>
              <p:cNvSpPr/>
              <p:nvPr/>
            </p:nvSpPr>
            <p:spPr>
              <a:xfrm flipH="1">
                <a:off x="2106" y="1172"/>
                <a:ext cx="152" cy="195"/>
              </a:xfrm>
              <a:custGeom>
                <a:avLst/>
                <a:gdLst/>
                <a:ahLst/>
                <a:cxnLst>
                  <a:cxn ang="0">
                    <a:pos x="0" y="0"/>
                  </a:cxn>
                  <a:cxn ang="0">
                    <a:pos x="0" y="152"/>
                  </a:cxn>
                  <a:cxn ang="0">
                    <a:pos x="152" y="195"/>
                  </a:cxn>
                  <a:cxn ang="0">
                    <a:pos x="141" y="0"/>
                  </a:cxn>
                  <a:cxn ang="0">
                    <a:pos x="0" y="0"/>
                  </a:cxn>
                </a:cxnLst>
                <a:rect l="0" t="0" r="0" b="0"/>
                <a:pathLst>
                  <a:path w="152" h="195">
                    <a:moveTo>
                      <a:pt x="0" y="0"/>
                    </a:moveTo>
                    <a:lnTo>
                      <a:pt x="0" y="152"/>
                    </a:lnTo>
                    <a:lnTo>
                      <a:pt x="152" y="195"/>
                    </a:lnTo>
                    <a:lnTo>
                      <a:pt x="141" y="0"/>
                    </a:lnTo>
                    <a:lnTo>
                      <a:pt x="0" y="0"/>
                    </a:lnTo>
                    <a:close/>
                  </a:path>
                </a:pathLst>
              </a:custGeom>
              <a:solidFill>
                <a:srgbClr val="FFCC00">
                  <a:alpha val="100000"/>
                </a:srgbClr>
              </a:solidFill>
              <a:ln w="9525">
                <a:noFill/>
              </a:ln>
            </p:spPr>
            <p:txBody>
              <a:bodyPr/>
              <a:lstStyle/>
              <a:p>
                <a:endParaRPr lang="zh-CN" altLang="en-US"/>
              </a:p>
            </p:txBody>
          </p:sp>
          <p:sp>
            <p:nvSpPr>
              <p:cNvPr id="13547" name="Oval 84"/>
              <p:cNvSpPr/>
              <p:nvPr/>
            </p:nvSpPr>
            <p:spPr>
              <a:xfrm>
                <a:off x="1350" y="988"/>
                <a:ext cx="903" cy="347"/>
              </a:xfrm>
              <a:prstGeom prst="ellipse">
                <a:avLst/>
              </a:prstGeom>
              <a:solidFill>
                <a:srgbClr val="FFE473"/>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3548" name="Line 85"/>
              <p:cNvSpPr/>
              <p:nvPr/>
            </p:nvSpPr>
            <p:spPr>
              <a:xfrm>
                <a:off x="1337" y="1163"/>
                <a:ext cx="0" cy="163"/>
              </a:xfrm>
              <a:prstGeom prst="line">
                <a:avLst/>
              </a:prstGeom>
              <a:ln w="28575" cap="flat" cmpd="sng">
                <a:solidFill>
                  <a:schemeClr val="tx1"/>
                </a:solidFill>
                <a:prstDash val="solid"/>
                <a:headEnd type="none" w="med" len="med"/>
                <a:tailEnd type="none" w="med" len="med"/>
              </a:ln>
            </p:spPr>
          </p:sp>
          <p:sp>
            <p:nvSpPr>
              <p:cNvPr id="13549" name="Line 86"/>
              <p:cNvSpPr/>
              <p:nvPr/>
            </p:nvSpPr>
            <p:spPr>
              <a:xfrm>
                <a:off x="2248" y="1183"/>
                <a:ext cx="0" cy="163"/>
              </a:xfrm>
              <a:prstGeom prst="line">
                <a:avLst/>
              </a:prstGeom>
              <a:ln w="28575" cap="flat" cmpd="sng">
                <a:solidFill>
                  <a:schemeClr val="tx1"/>
                </a:solidFill>
                <a:prstDash val="solid"/>
                <a:headEnd type="none" w="med" len="med"/>
                <a:tailEnd type="none" w="med" len="med"/>
              </a:ln>
            </p:spPr>
          </p:sp>
        </p:grpSp>
        <p:grpSp>
          <p:nvGrpSpPr>
            <p:cNvPr id="13541" name="Group 87"/>
            <p:cNvGrpSpPr/>
            <p:nvPr/>
          </p:nvGrpSpPr>
          <p:grpSpPr>
            <a:xfrm>
              <a:off x="2051" y="1080"/>
              <a:ext cx="218" cy="211"/>
              <a:chOff x="1975" y="1046"/>
              <a:chExt cx="186" cy="146"/>
            </a:xfrm>
          </p:grpSpPr>
          <p:sp>
            <p:nvSpPr>
              <p:cNvPr id="13542" name="WordArt 88"/>
              <p:cNvSpPr>
                <a:spLocks noTextEdit="1"/>
              </p:cNvSpPr>
              <p:nvPr/>
            </p:nvSpPr>
            <p:spPr>
              <a:xfrm>
                <a:off x="1978" y="1046"/>
                <a:ext cx="183" cy="146"/>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a:ln w="114300" cap="flat" cmpd="sng">
                      <a:solidFill>
                        <a:schemeClr val="bg1"/>
                      </a:solidFill>
                      <a:prstDash val="solid"/>
                      <a:headEnd type="none" w="med" len="med"/>
                      <a:tailEnd type="none" w="med" len="med"/>
                    </a:ln>
                    <a:solidFill>
                      <a:srgbClr val="C80000"/>
                    </a:solidFill>
                    <a:latin typeface="宋体" panose="02010600030101010101" pitchFamily="2" charset="-122"/>
                    <a:ea typeface="宋体" panose="02010600030101010101" pitchFamily="2" charset="-122"/>
                  </a:rPr>
                  <a:t>+</a:t>
                </a:r>
              </a:p>
            </p:txBody>
          </p:sp>
          <p:sp>
            <p:nvSpPr>
              <p:cNvPr id="13543" name="WordArt 89"/>
              <p:cNvSpPr>
                <a:spLocks noTextEdit="1"/>
              </p:cNvSpPr>
              <p:nvPr/>
            </p:nvSpPr>
            <p:spPr>
              <a:xfrm>
                <a:off x="1975" y="1046"/>
                <a:ext cx="183" cy="146"/>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a:ln w="38100" cap="flat" cmpd="sng">
                      <a:solidFill>
                        <a:srgbClr val="C80000"/>
                      </a:solidFill>
                      <a:prstDash val="solid"/>
                      <a:headEnd type="none" w="med" len="med"/>
                      <a:tailEnd type="none" w="med" len="med"/>
                    </a:ln>
                    <a:solidFill>
                      <a:srgbClr val="C80000"/>
                    </a:solidFill>
                    <a:latin typeface="宋体" panose="02010600030101010101" pitchFamily="2" charset="-122"/>
                    <a:ea typeface="宋体" panose="02010600030101010101" pitchFamily="2" charset="-122"/>
                  </a:rPr>
                  <a:t>+</a:t>
                </a:r>
              </a:p>
            </p:txBody>
          </p:sp>
        </p:grpSp>
      </p:grpSp>
      <p:grpSp>
        <p:nvGrpSpPr>
          <p:cNvPr id="26736" name="Group 112"/>
          <p:cNvGrpSpPr/>
          <p:nvPr/>
        </p:nvGrpSpPr>
        <p:grpSpPr>
          <a:xfrm>
            <a:off x="1146175" y="1408113"/>
            <a:ext cx="4965700" cy="2293937"/>
            <a:chOff x="636" y="2463"/>
            <a:chExt cx="3128" cy="1445"/>
          </a:xfrm>
        </p:grpSpPr>
        <p:grpSp>
          <p:nvGrpSpPr>
            <p:cNvPr id="13529" name="Group 91"/>
            <p:cNvGrpSpPr/>
            <p:nvPr/>
          </p:nvGrpSpPr>
          <p:grpSpPr>
            <a:xfrm>
              <a:off x="636" y="2463"/>
              <a:ext cx="3128" cy="1445"/>
              <a:chOff x="493" y="1257"/>
              <a:chExt cx="3128" cy="1445"/>
            </a:xfrm>
          </p:grpSpPr>
          <p:sp>
            <p:nvSpPr>
              <p:cNvPr id="13533" name="Freeform 92"/>
              <p:cNvSpPr/>
              <p:nvPr/>
            </p:nvSpPr>
            <p:spPr>
              <a:xfrm>
                <a:off x="709" y="1332"/>
                <a:ext cx="2750" cy="662"/>
              </a:xfrm>
              <a:custGeom>
                <a:avLst/>
                <a:gdLst/>
                <a:ahLst/>
                <a:cxnLst>
                  <a:cxn ang="0">
                    <a:pos x="74" y="610"/>
                  </a:cxn>
                  <a:cxn ang="0">
                    <a:pos x="161" y="494"/>
                  </a:cxn>
                  <a:cxn ang="0">
                    <a:pos x="385" y="379"/>
                  </a:cxn>
                  <a:cxn ang="0">
                    <a:pos x="620" y="283"/>
                  </a:cxn>
                  <a:cxn ang="0">
                    <a:pos x="953" y="231"/>
                  </a:cxn>
                  <a:cxn ang="0">
                    <a:pos x="1658" y="231"/>
                  </a:cxn>
                  <a:cxn ang="0">
                    <a:pos x="2120" y="316"/>
                  </a:cxn>
                  <a:cxn ang="0">
                    <a:pos x="2398" y="442"/>
                  </a:cxn>
                  <a:cxn ang="0">
                    <a:pos x="2547" y="567"/>
                  </a:cxn>
                  <a:cxn ang="0">
                    <a:pos x="2622" y="651"/>
                  </a:cxn>
                  <a:cxn ang="0">
                    <a:pos x="2729" y="588"/>
                  </a:cxn>
                  <a:cxn ang="0">
                    <a:pos x="2527" y="252"/>
                  </a:cxn>
                  <a:cxn ang="0">
                    <a:pos x="2109" y="84"/>
                  </a:cxn>
                  <a:cxn ang="0">
                    <a:pos x="1904" y="30"/>
                  </a:cxn>
                  <a:cxn ang="0">
                    <a:pos x="1210" y="0"/>
                  </a:cxn>
                  <a:cxn ang="0">
                    <a:pos x="642" y="74"/>
                  </a:cxn>
                  <a:cxn ang="0">
                    <a:pos x="224" y="200"/>
                  </a:cxn>
                  <a:cxn ang="0">
                    <a:pos x="0" y="409"/>
                  </a:cxn>
                  <a:cxn ang="0">
                    <a:pos x="11" y="621"/>
                  </a:cxn>
                  <a:cxn ang="0">
                    <a:pos x="74" y="610"/>
                  </a:cxn>
                </a:cxnLst>
                <a:rect l="0" t="0" r="0" b="0"/>
                <a:pathLst>
                  <a:path w="2771" h="673">
                    <a:moveTo>
                      <a:pt x="76" y="630"/>
                    </a:moveTo>
                    <a:lnTo>
                      <a:pt x="163" y="510"/>
                    </a:lnTo>
                    <a:lnTo>
                      <a:pt x="391" y="391"/>
                    </a:lnTo>
                    <a:lnTo>
                      <a:pt x="630" y="293"/>
                    </a:lnTo>
                    <a:lnTo>
                      <a:pt x="967" y="239"/>
                    </a:lnTo>
                    <a:lnTo>
                      <a:pt x="1684" y="239"/>
                    </a:lnTo>
                    <a:lnTo>
                      <a:pt x="2152" y="326"/>
                    </a:lnTo>
                    <a:lnTo>
                      <a:pt x="2434" y="456"/>
                    </a:lnTo>
                    <a:lnTo>
                      <a:pt x="2586" y="586"/>
                    </a:lnTo>
                    <a:lnTo>
                      <a:pt x="2662" y="673"/>
                    </a:lnTo>
                    <a:lnTo>
                      <a:pt x="2771" y="608"/>
                    </a:lnTo>
                    <a:lnTo>
                      <a:pt x="2565" y="260"/>
                    </a:lnTo>
                    <a:lnTo>
                      <a:pt x="2141" y="86"/>
                    </a:lnTo>
                    <a:lnTo>
                      <a:pt x="1934" y="32"/>
                    </a:lnTo>
                    <a:lnTo>
                      <a:pt x="1228" y="0"/>
                    </a:lnTo>
                    <a:lnTo>
                      <a:pt x="652" y="76"/>
                    </a:lnTo>
                    <a:lnTo>
                      <a:pt x="228" y="206"/>
                    </a:lnTo>
                    <a:lnTo>
                      <a:pt x="0" y="423"/>
                    </a:lnTo>
                    <a:lnTo>
                      <a:pt x="11" y="641"/>
                    </a:lnTo>
                    <a:lnTo>
                      <a:pt x="76" y="630"/>
                    </a:lnTo>
                    <a:close/>
                  </a:path>
                </a:pathLst>
              </a:custGeom>
              <a:solidFill>
                <a:srgbClr val="FFCC00">
                  <a:alpha val="100000"/>
                </a:srgbClr>
              </a:solidFill>
              <a:ln w="9525">
                <a:noFill/>
              </a:ln>
            </p:spPr>
            <p:txBody>
              <a:bodyPr/>
              <a:lstStyle/>
              <a:p>
                <a:endParaRPr lang="zh-CN" altLang="en-US"/>
              </a:p>
            </p:txBody>
          </p:sp>
          <p:sp>
            <p:nvSpPr>
              <p:cNvPr id="13534" name="Freeform 93"/>
              <p:cNvSpPr/>
              <p:nvPr/>
            </p:nvSpPr>
            <p:spPr>
              <a:xfrm>
                <a:off x="493" y="1868"/>
                <a:ext cx="3128" cy="834"/>
              </a:xfrm>
              <a:custGeom>
                <a:avLst/>
                <a:gdLst/>
                <a:ahLst/>
                <a:cxnLst>
                  <a:cxn ang="0">
                    <a:pos x="0" y="0"/>
                  </a:cxn>
                  <a:cxn ang="0">
                    <a:pos x="11" y="220"/>
                  </a:cxn>
                  <a:cxn ang="0">
                    <a:pos x="54" y="368"/>
                  </a:cxn>
                  <a:cxn ang="0">
                    <a:pos x="161" y="484"/>
                  </a:cxn>
                  <a:cxn ang="0">
                    <a:pos x="429" y="630"/>
                  </a:cxn>
                  <a:cxn ang="0">
                    <a:pos x="814" y="726"/>
                  </a:cxn>
                  <a:cxn ang="0">
                    <a:pos x="1134" y="789"/>
                  </a:cxn>
                  <a:cxn ang="0">
                    <a:pos x="1498" y="820"/>
                  </a:cxn>
                  <a:cxn ang="0">
                    <a:pos x="1894" y="799"/>
                  </a:cxn>
                  <a:cxn ang="0">
                    <a:pos x="2248" y="736"/>
                  </a:cxn>
                  <a:cxn ang="0">
                    <a:pos x="2601" y="663"/>
                  </a:cxn>
                  <a:cxn ang="0">
                    <a:pos x="2869" y="525"/>
                  </a:cxn>
                  <a:cxn ang="0">
                    <a:pos x="3061" y="368"/>
                  </a:cxn>
                  <a:cxn ang="0">
                    <a:pos x="3104" y="209"/>
                  </a:cxn>
                  <a:cxn ang="0">
                    <a:pos x="3104" y="22"/>
                  </a:cxn>
                  <a:cxn ang="0">
                    <a:pos x="2825" y="179"/>
                  </a:cxn>
                  <a:cxn ang="0">
                    <a:pos x="2718" y="294"/>
                  </a:cxn>
                  <a:cxn ang="0">
                    <a:pos x="2440" y="451"/>
                  </a:cxn>
                  <a:cxn ang="0">
                    <a:pos x="1884" y="557"/>
                  </a:cxn>
                  <a:cxn ang="0">
                    <a:pos x="1092" y="547"/>
                  </a:cxn>
                  <a:cxn ang="0">
                    <a:pos x="470" y="388"/>
                  </a:cxn>
                  <a:cxn ang="0">
                    <a:pos x="202" y="231"/>
                  </a:cxn>
                  <a:cxn ang="0">
                    <a:pos x="65" y="85"/>
                  </a:cxn>
                  <a:cxn ang="0">
                    <a:pos x="0" y="0"/>
                  </a:cxn>
                </a:cxnLst>
                <a:rect l="0" t="0" r="0" b="0"/>
                <a:pathLst>
                  <a:path w="3152" h="848">
                    <a:moveTo>
                      <a:pt x="0" y="0"/>
                    </a:moveTo>
                    <a:lnTo>
                      <a:pt x="11" y="228"/>
                    </a:lnTo>
                    <a:lnTo>
                      <a:pt x="54" y="380"/>
                    </a:lnTo>
                    <a:lnTo>
                      <a:pt x="163" y="500"/>
                    </a:lnTo>
                    <a:lnTo>
                      <a:pt x="435" y="652"/>
                    </a:lnTo>
                    <a:lnTo>
                      <a:pt x="826" y="750"/>
                    </a:lnTo>
                    <a:lnTo>
                      <a:pt x="1152" y="815"/>
                    </a:lnTo>
                    <a:lnTo>
                      <a:pt x="1521" y="848"/>
                    </a:lnTo>
                    <a:lnTo>
                      <a:pt x="1924" y="826"/>
                    </a:lnTo>
                    <a:lnTo>
                      <a:pt x="2282" y="761"/>
                    </a:lnTo>
                    <a:lnTo>
                      <a:pt x="2641" y="685"/>
                    </a:lnTo>
                    <a:lnTo>
                      <a:pt x="2913" y="543"/>
                    </a:lnTo>
                    <a:lnTo>
                      <a:pt x="3108" y="380"/>
                    </a:lnTo>
                    <a:lnTo>
                      <a:pt x="3152" y="217"/>
                    </a:lnTo>
                    <a:lnTo>
                      <a:pt x="3152" y="22"/>
                    </a:lnTo>
                    <a:lnTo>
                      <a:pt x="2869" y="185"/>
                    </a:lnTo>
                    <a:lnTo>
                      <a:pt x="2760" y="304"/>
                    </a:lnTo>
                    <a:lnTo>
                      <a:pt x="2478" y="467"/>
                    </a:lnTo>
                    <a:lnTo>
                      <a:pt x="1913" y="576"/>
                    </a:lnTo>
                    <a:lnTo>
                      <a:pt x="1108" y="565"/>
                    </a:lnTo>
                    <a:lnTo>
                      <a:pt x="478" y="402"/>
                    </a:lnTo>
                    <a:lnTo>
                      <a:pt x="206" y="239"/>
                    </a:lnTo>
                    <a:lnTo>
                      <a:pt x="65" y="87"/>
                    </a:lnTo>
                    <a:lnTo>
                      <a:pt x="0" y="0"/>
                    </a:lnTo>
                    <a:close/>
                  </a:path>
                </a:pathLst>
              </a:custGeom>
              <a:solidFill>
                <a:srgbClr val="FFCC00">
                  <a:alpha val="100000"/>
                </a:srgbClr>
              </a:solidFill>
              <a:ln w="28575">
                <a:noFill/>
              </a:ln>
            </p:spPr>
            <p:txBody>
              <a:bodyPr/>
              <a:lstStyle/>
              <a:p>
                <a:endParaRPr lang="zh-CN" altLang="en-US"/>
              </a:p>
            </p:txBody>
          </p:sp>
          <p:sp>
            <p:nvSpPr>
              <p:cNvPr id="13535" name="AutoShape 94"/>
              <p:cNvSpPr/>
              <p:nvPr/>
            </p:nvSpPr>
            <p:spPr>
              <a:xfrm>
                <a:off x="506" y="1257"/>
                <a:ext cx="3106" cy="1240"/>
              </a:xfrm>
              <a:custGeom>
                <a:avLst/>
                <a:gdLst/>
                <a:ahLst/>
                <a:cxnLst>
                  <a:cxn ang="0">
                    <a:pos x="0" y="36"/>
                  </a:cxn>
                  <a:cxn ang="0">
                    <a:pos x="223" y="0"/>
                  </a:cxn>
                  <a:cxn ang="0">
                    <a:pos x="447" y="36"/>
                  </a:cxn>
                  <a:cxn ang="0">
                    <a:pos x="223" y="71"/>
                  </a:cxn>
                  <a:cxn ang="0">
                    <a:pos x="0" y="36"/>
                  </a:cxn>
                  <a:cxn ang="0">
                    <a:pos x="37" y="36"/>
                  </a:cxn>
                  <a:cxn ang="0">
                    <a:pos x="223" y="65"/>
                  </a:cxn>
                  <a:cxn ang="0">
                    <a:pos x="410" y="36"/>
                  </a:cxn>
                  <a:cxn ang="0">
                    <a:pos x="223" y="6"/>
                  </a:cxn>
                  <a:cxn ang="0">
                    <a:pos x="37" y="36"/>
                  </a:cxn>
                </a:cxnLst>
                <a:rect l="0" t="0" r="0" b="0"/>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92" y="10800"/>
                    </a:moveTo>
                    <a:cubicBezTo>
                      <a:pt x="1792" y="15775"/>
                      <a:pt x="5825" y="19808"/>
                      <a:pt x="10800" y="19808"/>
                    </a:cubicBezTo>
                    <a:cubicBezTo>
                      <a:pt x="15775" y="19808"/>
                      <a:pt x="19808" y="15775"/>
                      <a:pt x="19808" y="10800"/>
                    </a:cubicBezTo>
                    <a:cubicBezTo>
                      <a:pt x="19808" y="5825"/>
                      <a:pt x="15775" y="1792"/>
                      <a:pt x="10800" y="1792"/>
                    </a:cubicBezTo>
                    <a:cubicBezTo>
                      <a:pt x="5825" y="1792"/>
                      <a:pt x="1792" y="5825"/>
                      <a:pt x="1792" y="10800"/>
                    </a:cubicBezTo>
                    <a:close/>
                  </a:path>
                </a:pathLst>
              </a:custGeom>
              <a:solidFill>
                <a:srgbClr val="FFE473">
                  <a:alpha val="100000"/>
                </a:srgbClr>
              </a:solid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3536" name="Arc 95"/>
              <p:cNvSpPr/>
              <p:nvPr/>
            </p:nvSpPr>
            <p:spPr>
              <a:xfrm>
                <a:off x="507" y="2076"/>
                <a:ext cx="3097" cy="615"/>
              </a:xfrm>
              <a:custGeom>
                <a:avLst/>
                <a:gdLst/>
                <a:ahLst/>
                <a:cxnLst>
                  <a:cxn ang="0">
                    <a:pos x="222" y="0"/>
                  </a:cxn>
                  <a:cxn ang="0">
                    <a:pos x="111" y="18"/>
                  </a:cxn>
                  <a:cxn ang="0">
                    <a:pos x="0" y="1"/>
                  </a:cxn>
                  <a:cxn ang="0">
                    <a:pos x="222" y="0"/>
                  </a:cxn>
                  <a:cxn ang="0">
                    <a:pos x="111" y="18"/>
                  </a:cxn>
                  <a:cxn ang="0">
                    <a:pos x="0" y="1"/>
                  </a:cxn>
                  <a:cxn ang="0">
                    <a:pos x="111" y="0"/>
                  </a:cxn>
                  <a:cxn ang="0">
                    <a:pos x="222" y="0"/>
                  </a:cxn>
                </a:cxnLst>
                <a:rect l="0" t="0" r="0" b="0"/>
                <a:pathLst>
                  <a:path w="43178" h="21600" fill="none">
                    <a:moveTo>
                      <a:pt x="43177" y="253"/>
                    </a:moveTo>
                    <a:cubicBezTo>
                      <a:pt x="43038" y="12083"/>
                      <a:pt x="33409" y="21599"/>
                      <a:pt x="21579" y="21600"/>
                    </a:cubicBezTo>
                    <a:cubicBezTo>
                      <a:pt x="10016" y="21600"/>
                      <a:pt x="503" y="12494"/>
                      <a:pt x="-1" y="942"/>
                    </a:cubicBezTo>
                  </a:path>
                  <a:path w="43178" h="21600" stroke="0">
                    <a:moveTo>
                      <a:pt x="43177" y="253"/>
                    </a:moveTo>
                    <a:cubicBezTo>
                      <a:pt x="43038" y="12083"/>
                      <a:pt x="33409" y="21599"/>
                      <a:pt x="21579" y="21600"/>
                    </a:cubicBezTo>
                    <a:cubicBezTo>
                      <a:pt x="10016" y="21600"/>
                      <a:pt x="503" y="12494"/>
                      <a:pt x="-1" y="942"/>
                    </a:cubicBezTo>
                    <a:lnTo>
                      <a:pt x="21579" y="0"/>
                    </a:lnTo>
                    <a:lnTo>
                      <a:pt x="43177" y="253"/>
                    </a:lnTo>
                    <a:close/>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3537" name="Line 96"/>
              <p:cNvSpPr/>
              <p:nvPr/>
            </p:nvSpPr>
            <p:spPr>
              <a:xfrm flipH="1">
                <a:off x="3600" y="1856"/>
                <a:ext cx="11" cy="257"/>
              </a:xfrm>
              <a:prstGeom prst="line">
                <a:avLst/>
              </a:prstGeom>
              <a:ln w="28575" cap="flat" cmpd="sng">
                <a:solidFill>
                  <a:schemeClr val="tx1"/>
                </a:solidFill>
                <a:prstDash val="solid"/>
                <a:headEnd type="none" w="med" len="med"/>
                <a:tailEnd type="none" w="med" len="med"/>
              </a:ln>
            </p:spPr>
          </p:sp>
          <p:sp>
            <p:nvSpPr>
              <p:cNvPr id="13538" name="Line 97"/>
              <p:cNvSpPr/>
              <p:nvPr/>
            </p:nvSpPr>
            <p:spPr>
              <a:xfrm>
                <a:off x="506" y="1854"/>
                <a:ext cx="2" cy="254"/>
              </a:xfrm>
              <a:prstGeom prst="line">
                <a:avLst/>
              </a:prstGeom>
              <a:ln w="28575" cap="flat" cmpd="sng">
                <a:solidFill>
                  <a:schemeClr val="tx1"/>
                </a:solidFill>
                <a:prstDash val="solid"/>
                <a:headEnd type="none" w="med" len="med"/>
                <a:tailEnd type="none" w="med" len="med"/>
              </a:ln>
            </p:spPr>
          </p:sp>
          <p:sp>
            <p:nvSpPr>
              <p:cNvPr id="13539" name="Arc 98"/>
              <p:cNvSpPr/>
              <p:nvPr/>
            </p:nvSpPr>
            <p:spPr>
              <a:xfrm>
                <a:off x="787" y="1559"/>
                <a:ext cx="2528" cy="512"/>
              </a:xfrm>
              <a:custGeom>
                <a:avLst/>
                <a:gdLst/>
                <a:ahLst/>
                <a:cxnLst>
                  <a:cxn ang="0">
                    <a:pos x="0" y="10"/>
                  </a:cxn>
                  <a:cxn ang="0">
                    <a:pos x="76" y="0"/>
                  </a:cxn>
                  <a:cxn ang="0">
                    <a:pos x="151" y="9"/>
                  </a:cxn>
                  <a:cxn ang="0">
                    <a:pos x="0" y="10"/>
                  </a:cxn>
                  <a:cxn ang="0">
                    <a:pos x="76" y="0"/>
                  </a:cxn>
                  <a:cxn ang="0">
                    <a:pos x="151" y="9"/>
                  </a:cxn>
                  <a:cxn ang="0">
                    <a:pos x="76" y="12"/>
                  </a:cxn>
                  <a:cxn ang="0">
                    <a:pos x="0" y="10"/>
                  </a:cxn>
                </a:cxnLst>
                <a:rect l="0" t="0" r="0" b="0"/>
                <a:pathLst>
                  <a:path w="42212" h="21600" fill="none">
                    <a:moveTo>
                      <a:pt x="0" y="17160"/>
                    </a:moveTo>
                    <a:cubicBezTo>
                      <a:pt x="2100" y="7160"/>
                      <a:pt x="10920" y="-1"/>
                      <a:pt x="21139" y="0"/>
                    </a:cubicBezTo>
                    <a:cubicBezTo>
                      <a:pt x="31241" y="0"/>
                      <a:pt x="39994" y="7002"/>
                      <a:pt x="42212" y="16858"/>
                    </a:cubicBezTo>
                  </a:path>
                  <a:path w="42212" h="21600" stroke="0">
                    <a:moveTo>
                      <a:pt x="0" y="17160"/>
                    </a:moveTo>
                    <a:cubicBezTo>
                      <a:pt x="2100" y="7160"/>
                      <a:pt x="10920" y="-1"/>
                      <a:pt x="21139" y="0"/>
                    </a:cubicBezTo>
                    <a:cubicBezTo>
                      <a:pt x="31241" y="0"/>
                      <a:pt x="39994" y="7002"/>
                      <a:pt x="42212" y="16858"/>
                    </a:cubicBezTo>
                    <a:lnTo>
                      <a:pt x="21139" y="21600"/>
                    </a:lnTo>
                    <a:lnTo>
                      <a:pt x="0" y="17160"/>
                    </a:lnTo>
                    <a:close/>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grpSp>
          <p:nvGrpSpPr>
            <p:cNvPr id="13530" name="Group 109"/>
            <p:cNvGrpSpPr/>
            <p:nvPr/>
          </p:nvGrpSpPr>
          <p:grpSpPr>
            <a:xfrm>
              <a:off x="2114" y="3808"/>
              <a:ext cx="269" cy="27"/>
              <a:chOff x="2082" y="1823"/>
              <a:chExt cx="236" cy="0"/>
            </a:xfrm>
          </p:grpSpPr>
          <p:sp>
            <p:nvSpPr>
              <p:cNvPr id="13531" name="Line 110"/>
              <p:cNvSpPr/>
              <p:nvPr/>
            </p:nvSpPr>
            <p:spPr>
              <a:xfrm>
                <a:off x="2082" y="1823"/>
                <a:ext cx="236" cy="0"/>
              </a:xfrm>
              <a:prstGeom prst="line">
                <a:avLst/>
              </a:prstGeom>
              <a:ln w="130175" cap="flat" cmpd="sng">
                <a:solidFill>
                  <a:schemeClr val="bg1"/>
                </a:solidFill>
                <a:prstDash val="solid"/>
                <a:headEnd type="none" w="med" len="med"/>
                <a:tailEnd type="none" w="med" len="med"/>
              </a:ln>
            </p:spPr>
          </p:sp>
          <p:sp>
            <p:nvSpPr>
              <p:cNvPr id="13532" name="Line 111"/>
              <p:cNvSpPr/>
              <p:nvPr/>
            </p:nvSpPr>
            <p:spPr>
              <a:xfrm>
                <a:off x="2103" y="1823"/>
                <a:ext cx="192" cy="0"/>
              </a:xfrm>
              <a:prstGeom prst="line">
                <a:avLst/>
              </a:prstGeom>
              <a:ln w="76200" cap="flat" cmpd="sng">
                <a:solidFill>
                  <a:srgbClr val="C80000"/>
                </a:solidFill>
                <a:prstDash val="solid"/>
                <a:headEnd type="none" w="med" len="med"/>
                <a:tailEnd type="none" w="med" len="med"/>
              </a:ln>
            </p:spPr>
          </p:sp>
        </p:grpSp>
      </p:grpSp>
      <p:sp>
        <p:nvSpPr>
          <p:cNvPr id="13320" name="AutoShape 59"/>
          <p:cNvSpPr/>
          <p:nvPr/>
        </p:nvSpPr>
        <p:spPr>
          <a:xfrm>
            <a:off x="1574800" y="1566863"/>
            <a:ext cx="4122738" cy="1635125"/>
          </a:xfrm>
          <a:custGeom>
            <a:avLst/>
            <a:gdLst/>
            <a:ahLst/>
            <a:cxnLst>
              <a:cxn ang="0">
                <a:pos x="0" y="61889708"/>
              </a:cxn>
              <a:cxn ang="0">
                <a:pos x="393448348" y="0"/>
              </a:cxn>
              <a:cxn ang="0">
                <a:pos x="786896695" y="61889708"/>
              </a:cxn>
              <a:cxn ang="0">
                <a:pos x="393448348" y="123779341"/>
              </a:cxn>
              <a:cxn ang="0">
                <a:pos x="0" y="61889708"/>
              </a:cxn>
              <a:cxn ang="0">
                <a:pos x="249876096" y="61889708"/>
              </a:cxn>
              <a:cxn ang="0">
                <a:pos x="393448348" y="84473661"/>
              </a:cxn>
              <a:cxn ang="0">
                <a:pos x="537020599" y="61889708"/>
              </a:cxn>
              <a:cxn ang="0">
                <a:pos x="393448348" y="39305680"/>
              </a:cxn>
              <a:cxn ang="0">
                <a:pos x="249876096" y="61889708"/>
              </a:cxn>
            </a:cxnLst>
            <a:rect l="0" t="0" r="0" b="0"/>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859" y="10800"/>
                </a:moveTo>
                <a:cubicBezTo>
                  <a:pt x="6859" y="12977"/>
                  <a:pt x="8623" y="14741"/>
                  <a:pt x="10800" y="14741"/>
                </a:cubicBezTo>
                <a:cubicBezTo>
                  <a:pt x="12977" y="14741"/>
                  <a:pt x="14741" y="12977"/>
                  <a:pt x="14741" y="10800"/>
                </a:cubicBezTo>
                <a:cubicBezTo>
                  <a:pt x="14741" y="8623"/>
                  <a:pt x="12977" y="6859"/>
                  <a:pt x="10800" y="6859"/>
                </a:cubicBezTo>
                <a:cubicBezTo>
                  <a:pt x="8623" y="6859"/>
                  <a:pt x="6859" y="8623"/>
                  <a:pt x="6859" y="10800"/>
                </a:cubicBezTo>
                <a:close/>
              </a:path>
            </a:pathLst>
          </a:custGeom>
          <a:solidFill>
            <a:srgbClr val="C0C0C0">
              <a:alpha val="100000"/>
            </a:srgbClr>
          </a:solid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nvGrpSpPr>
          <p:cNvPr id="13321" name="Group 128"/>
          <p:cNvGrpSpPr/>
          <p:nvPr/>
        </p:nvGrpSpPr>
        <p:grpSpPr>
          <a:xfrm>
            <a:off x="493713" y="404813"/>
            <a:ext cx="828675" cy="481012"/>
            <a:chOff x="396" y="441"/>
            <a:chExt cx="619" cy="368"/>
          </a:xfrm>
        </p:grpSpPr>
        <p:sp>
          <p:nvSpPr>
            <p:cNvPr id="13527" name="Oval 129" descr="软木塞"/>
            <p:cNvSpPr/>
            <p:nvPr/>
          </p:nvSpPr>
          <p:spPr>
            <a:xfrm>
              <a:off x="396" y="441"/>
              <a:ext cx="619" cy="368"/>
            </a:xfrm>
            <a:prstGeom prst="ellipse">
              <a:avLst/>
            </a:prstGeom>
            <a:blipFill rotWithShape="0">
              <a:blip r:embed="rId3"/>
            </a:blipFill>
            <a:ln w="57150" cap="flat" cmpd="sng">
              <a:solidFill>
                <a:schemeClr val="accent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3528" name="WordArt 130"/>
            <p:cNvSpPr>
              <a:spLocks noTextEdit="1"/>
            </p:cNvSpPr>
            <p:nvPr/>
          </p:nvSpPr>
          <p:spPr>
            <a:xfrm>
              <a:off x="456" y="516"/>
              <a:ext cx="468" cy="211"/>
            </a:xfrm>
            <a:prstGeom prst="rect">
              <a:avLst/>
            </a:prstGeom>
          </p:spPr>
          <p:txBody>
            <a:bodyPr wrap="none" fromWordArt="1">
              <a:prstTxWarp prst="textPlain">
                <a:avLst>
                  <a:gd name="adj" fmla="val 50287"/>
                </a:avLst>
              </a:prstTxWarp>
              <a:normAutofit fontScale="40000" lnSpcReduction="20000"/>
            </a:bodyPr>
            <a:lstStyle/>
            <a:p>
              <a:pPr algn="ctr"/>
              <a:r>
                <a:rPr lang="zh-CN" altLang="en-US" sz="3600" b="1">
                  <a:ln w="19050" cap="flat" cmpd="sng">
                    <a:solidFill>
                      <a:schemeClr val="bg1"/>
                    </a:solidFill>
                    <a:prstDash val="solid"/>
                    <a:headEnd type="none" w="med" len="med"/>
                    <a:tailEnd type="none" w="med" len="med"/>
                  </a:ln>
                  <a:solidFill>
                    <a:schemeClr val="bg1"/>
                  </a:solidFill>
                  <a:effectLst>
                    <a:outerShdw dist="35921" dir="2699999" algn="ctr" rotWithShape="0">
                      <a:schemeClr val="tx1"/>
                    </a:outerShdw>
                  </a:effectLst>
                  <a:latin typeface="黑体" panose="02010609060101010101" pitchFamily="49" charset="-122"/>
                  <a:ea typeface="黑体" panose="02010609060101010101" pitchFamily="49" charset="-122"/>
                </a:rPr>
                <a:t>例</a:t>
              </a:r>
            </a:p>
          </p:txBody>
        </p:sp>
      </p:grpSp>
      <p:sp>
        <p:nvSpPr>
          <p:cNvPr id="13322" name="WordArt 131"/>
          <p:cNvSpPr>
            <a:spLocks noTextEdit="1"/>
          </p:cNvSpPr>
          <p:nvPr/>
        </p:nvSpPr>
        <p:spPr>
          <a:xfrm>
            <a:off x="1704975" y="473075"/>
            <a:ext cx="1139825" cy="300038"/>
          </a:xfrm>
          <a:prstGeom prst="rect">
            <a:avLst/>
          </a:prstGeom>
        </p:spPr>
        <p:txBody>
          <a:bodyPr wrap="none" fromWordArt="1">
            <a:prstTxWarp prst="textPlain">
              <a:avLst>
                <a:gd name="adj" fmla="val 50000"/>
              </a:avLst>
            </a:prstTxWarp>
            <a:normAutofit fontScale="47500" lnSpcReduction="20000"/>
          </a:bodyPr>
          <a:lstStyle/>
          <a:p>
            <a:pPr algn="ctr" eaLnBrk="0" hangingPunct="0"/>
            <a:r>
              <a:rPr lang="zh-CN" altLang="en-US" sz="3600">
                <a:ln w="9525" cap="flat" cmpd="sng">
                  <a:solidFill>
                    <a:srgbClr val="006600"/>
                  </a:solidFill>
                  <a:prstDash val="solid"/>
                  <a:headEnd type="none" w="med" len="med"/>
                  <a:tailEnd type="none" w="med" len="med"/>
                </a:ln>
                <a:solidFill>
                  <a:srgbClr val="006600"/>
                </a:solidFill>
                <a:latin typeface="华文中宋" panose="02010600040101010101" pitchFamily="2" charset="-122"/>
                <a:ea typeface="华文中宋" panose="02010600040101010101" pitchFamily="2" charset="-122"/>
              </a:rPr>
              <a:t>已知</a:t>
            </a:r>
          </a:p>
        </p:txBody>
      </p:sp>
      <p:grpSp>
        <p:nvGrpSpPr>
          <p:cNvPr id="26758" name="Group 134"/>
          <p:cNvGrpSpPr/>
          <p:nvPr/>
        </p:nvGrpSpPr>
        <p:grpSpPr>
          <a:xfrm>
            <a:off x="650875" y="1008063"/>
            <a:ext cx="2097088" cy="328612"/>
            <a:chOff x="258" y="572"/>
            <a:chExt cx="1321" cy="207"/>
          </a:xfrm>
        </p:grpSpPr>
        <p:sp>
          <p:nvSpPr>
            <p:cNvPr id="13525" name="WordArt 132"/>
            <p:cNvSpPr>
              <a:spLocks noTextEdit="1"/>
            </p:cNvSpPr>
            <p:nvPr/>
          </p:nvSpPr>
          <p:spPr>
            <a:xfrm>
              <a:off x="258" y="591"/>
              <a:ext cx="1114" cy="146"/>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dirty="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导电橡胶电阻率</a:t>
              </a:r>
            </a:p>
          </p:txBody>
        </p:sp>
        <p:sp>
          <p:nvSpPr>
            <p:cNvPr id="13526" name="WordArt 133"/>
            <p:cNvSpPr>
              <a:spLocks noTextEdit="1"/>
            </p:cNvSpPr>
            <p:nvPr/>
          </p:nvSpPr>
          <p:spPr>
            <a:xfrm>
              <a:off x="1435" y="572"/>
              <a:ext cx="144" cy="207"/>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Symbol" panose="05050102010706020507" charset="0"/>
                  <a:ea typeface="Symbol" panose="05050102010706020507" charset="0"/>
                </a:rPr>
                <a:t>r</a:t>
              </a:r>
            </a:p>
          </p:txBody>
        </p:sp>
      </p:grpSp>
      <p:grpSp>
        <p:nvGrpSpPr>
          <p:cNvPr id="26760" name="Group 136"/>
          <p:cNvGrpSpPr/>
          <p:nvPr/>
        </p:nvGrpSpPr>
        <p:grpSpPr>
          <a:xfrm>
            <a:off x="3584576" y="638175"/>
            <a:ext cx="2227263" cy="1568450"/>
            <a:chOff x="1976" y="2620"/>
            <a:chExt cx="1403" cy="988"/>
          </a:xfrm>
        </p:grpSpPr>
        <p:grpSp>
          <p:nvGrpSpPr>
            <p:cNvPr id="13513" name="Group 127"/>
            <p:cNvGrpSpPr/>
            <p:nvPr/>
          </p:nvGrpSpPr>
          <p:grpSpPr>
            <a:xfrm>
              <a:off x="1976" y="2821"/>
              <a:ext cx="1403" cy="787"/>
              <a:chOff x="2073" y="2734"/>
              <a:chExt cx="1403" cy="787"/>
            </a:xfrm>
          </p:grpSpPr>
          <p:sp>
            <p:nvSpPr>
              <p:cNvPr id="13515" name="Line 124"/>
              <p:cNvSpPr/>
              <p:nvPr/>
            </p:nvSpPr>
            <p:spPr>
              <a:xfrm flipH="1">
                <a:off x="2076" y="2789"/>
                <a:ext cx="1" cy="703"/>
              </a:xfrm>
              <a:prstGeom prst="line">
                <a:avLst/>
              </a:prstGeom>
              <a:ln w="76200" cap="flat" cmpd="sng">
                <a:solidFill>
                  <a:schemeClr val="bg1"/>
                </a:solidFill>
                <a:prstDash val="solid"/>
                <a:headEnd type="none" w="med" len="med"/>
                <a:tailEnd type="none" w="med" len="med"/>
              </a:ln>
            </p:spPr>
          </p:sp>
          <p:sp>
            <p:nvSpPr>
              <p:cNvPr id="13516" name="Line 115"/>
              <p:cNvSpPr/>
              <p:nvPr/>
            </p:nvSpPr>
            <p:spPr>
              <a:xfrm flipV="1">
                <a:off x="2073" y="2775"/>
                <a:ext cx="1" cy="713"/>
              </a:xfrm>
              <a:prstGeom prst="line">
                <a:avLst/>
              </a:prstGeom>
              <a:ln w="28575" cap="flat" cmpd="sng">
                <a:solidFill>
                  <a:srgbClr val="008000"/>
                </a:solidFill>
                <a:prstDash val="solid"/>
                <a:headEnd type="none" w="med" len="med"/>
                <a:tailEnd type="none" w="med" len="med"/>
              </a:ln>
            </p:spPr>
          </p:sp>
          <p:grpSp>
            <p:nvGrpSpPr>
              <p:cNvPr id="13517" name="Group 116"/>
              <p:cNvGrpSpPr/>
              <p:nvPr/>
            </p:nvGrpSpPr>
            <p:grpSpPr>
              <a:xfrm>
                <a:off x="2077" y="2749"/>
                <a:ext cx="434" cy="65"/>
                <a:chOff x="2152" y="251"/>
                <a:chExt cx="434" cy="65"/>
              </a:xfrm>
            </p:grpSpPr>
            <p:sp>
              <p:nvSpPr>
                <p:cNvPr id="13523" name="Line 117"/>
                <p:cNvSpPr/>
                <p:nvPr/>
              </p:nvSpPr>
              <p:spPr>
                <a:xfrm>
                  <a:off x="2152" y="283"/>
                  <a:ext cx="391" cy="0"/>
                </a:xfrm>
                <a:prstGeom prst="line">
                  <a:avLst/>
                </a:prstGeom>
                <a:ln w="28575" cap="flat" cmpd="sng">
                  <a:solidFill>
                    <a:srgbClr val="008000"/>
                  </a:solidFill>
                  <a:prstDash val="solid"/>
                  <a:headEnd type="none" w="med" len="med"/>
                  <a:tailEnd type="none" w="med" len="med"/>
                </a:ln>
              </p:spPr>
            </p:sp>
            <p:sp>
              <p:nvSpPr>
                <p:cNvPr id="13524" name="Oval 118"/>
                <p:cNvSpPr/>
                <p:nvPr/>
              </p:nvSpPr>
              <p:spPr>
                <a:xfrm>
                  <a:off x="2521" y="251"/>
                  <a:ext cx="65" cy="65"/>
                </a:xfrm>
                <a:prstGeom prst="ellipse">
                  <a:avLst/>
                </a:prstGeom>
                <a:solidFill>
                  <a:schemeClr val="bg1"/>
                </a:solidFill>
                <a:ln w="28575" cap="flat" cmpd="sng">
                  <a:solidFill>
                    <a:srgbClr val="008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13518" name="Group 119"/>
              <p:cNvGrpSpPr/>
              <p:nvPr/>
            </p:nvGrpSpPr>
            <p:grpSpPr>
              <a:xfrm>
                <a:off x="3041" y="2758"/>
                <a:ext cx="435" cy="763"/>
                <a:chOff x="3117" y="292"/>
                <a:chExt cx="435" cy="763"/>
              </a:xfrm>
            </p:grpSpPr>
            <p:sp>
              <p:nvSpPr>
                <p:cNvPr id="13520" name="Line 120"/>
                <p:cNvSpPr/>
                <p:nvPr/>
              </p:nvSpPr>
              <p:spPr>
                <a:xfrm flipV="1">
                  <a:off x="3540" y="305"/>
                  <a:ext cx="0" cy="750"/>
                </a:xfrm>
                <a:prstGeom prst="line">
                  <a:avLst/>
                </a:prstGeom>
                <a:ln w="28575" cap="flat" cmpd="sng">
                  <a:solidFill>
                    <a:srgbClr val="008000"/>
                  </a:solidFill>
                  <a:prstDash val="solid"/>
                  <a:headEnd type="none" w="med" len="med"/>
                  <a:tailEnd type="none" w="med" len="med"/>
                </a:ln>
              </p:spPr>
            </p:sp>
            <p:sp>
              <p:nvSpPr>
                <p:cNvPr id="13521" name="Line 121"/>
                <p:cNvSpPr/>
                <p:nvPr/>
              </p:nvSpPr>
              <p:spPr>
                <a:xfrm>
                  <a:off x="3161" y="314"/>
                  <a:ext cx="391" cy="0"/>
                </a:xfrm>
                <a:prstGeom prst="line">
                  <a:avLst/>
                </a:prstGeom>
                <a:ln w="28575" cap="flat" cmpd="sng">
                  <a:solidFill>
                    <a:srgbClr val="008000"/>
                  </a:solidFill>
                  <a:prstDash val="solid"/>
                  <a:headEnd type="none" w="med" len="med"/>
                  <a:tailEnd type="none" w="med" len="med"/>
                </a:ln>
              </p:spPr>
            </p:sp>
            <p:sp>
              <p:nvSpPr>
                <p:cNvPr id="13522" name="Oval 122"/>
                <p:cNvSpPr/>
                <p:nvPr/>
              </p:nvSpPr>
              <p:spPr>
                <a:xfrm>
                  <a:off x="3117" y="292"/>
                  <a:ext cx="65" cy="65"/>
                </a:xfrm>
                <a:prstGeom prst="ellipse">
                  <a:avLst/>
                </a:prstGeom>
                <a:solidFill>
                  <a:schemeClr val="bg1"/>
                </a:solidFill>
                <a:ln w="28575" cap="flat" cmpd="sng">
                  <a:solidFill>
                    <a:srgbClr val="008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13519" name="WordArt 123"/>
              <p:cNvSpPr>
                <a:spLocks noTextEdit="1"/>
              </p:cNvSpPr>
              <p:nvPr/>
            </p:nvSpPr>
            <p:spPr>
              <a:xfrm>
                <a:off x="2679" y="2734"/>
                <a:ext cx="194" cy="150"/>
              </a:xfrm>
              <a:prstGeom prst="rect">
                <a:avLst/>
              </a:prstGeom>
            </p:spPr>
            <p:txBody>
              <a:bodyPr wrap="none" fromWordArt="1">
                <a:prstTxWarp prst="textPlain">
                  <a:avLst>
                    <a:gd name="adj" fmla="val 44880"/>
                  </a:avLst>
                </a:prstTxWarp>
                <a:normAutofit fontScale="32500" lnSpcReduction="20000"/>
              </a:bodyPr>
              <a:lstStyle/>
              <a:p>
                <a:pPr algn="ctr"/>
                <a:r>
                  <a:rPr lang="zh-CN" altLang="en-US" sz="3600" i="1">
                    <a:ln w="9525" cap="flat" cmpd="sng">
                      <a:solidFill>
                        <a:srgbClr val="C80000"/>
                      </a:solidFill>
                      <a:prstDash val="solid"/>
                      <a:headEnd type="none" w="med" len="med"/>
                      <a:tailEnd type="none" w="med" len="med"/>
                    </a:ln>
                    <a:solidFill>
                      <a:srgbClr val="C80000"/>
                    </a:solidFill>
                    <a:latin typeface="Times New Roman" panose="02020603050405020304" pitchFamily="18" charset="0"/>
                    <a:ea typeface="Times New Roman" panose="02020603050405020304" pitchFamily="18" charset="0"/>
                  </a:rPr>
                  <a:t>U</a:t>
                </a:r>
              </a:p>
            </p:txBody>
          </p:sp>
        </p:grpSp>
        <p:sp>
          <p:nvSpPr>
            <p:cNvPr id="13514" name="WordArt 135"/>
            <p:cNvSpPr>
              <a:spLocks noTextEdit="1"/>
            </p:cNvSpPr>
            <p:nvPr/>
          </p:nvSpPr>
          <p:spPr>
            <a:xfrm>
              <a:off x="2262" y="2620"/>
              <a:ext cx="890" cy="147"/>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外加电压</a:t>
              </a:r>
            </a:p>
          </p:txBody>
        </p:sp>
      </p:grpSp>
      <p:sp>
        <p:nvSpPr>
          <p:cNvPr id="13325" name="WordArt 138"/>
          <p:cNvSpPr>
            <a:spLocks noTextEdit="1"/>
          </p:cNvSpPr>
          <p:nvPr/>
        </p:nvSpPr>
        <p:spPr>
          <a:xfrm>
            <a:off x="7169969" y="508001"/>
            <a:ext cx="624300" cy="374650"/>
          </a:xfrm>
          <a:prstGeom prst="rect">
            <a:avLst/>
          </a:prstGeom>
        </p:spPr>
        <p:txBody>
          <a:bodyPr wrap="none" fromWordArt="1">
            <a:prstTxWarp prst="textPlain">
              <a:avLst>
                <a:gd name="adj" fmla="val 50000"/>
              </a:avLst>
            </a:prstTxWarp>
            <a:normAutofit fontScale="62500" lnSpcReduction="20000"/>
          </a:bodyPr>
          <a:lstStyle/>
          <a:p>
            <a:pPr algn="ctr" eaLnBrk="0" hangingPunct="0"/>
            <a:r>
              <a:rPr lang="zh-CN" altLang="en-US" sz="3600" dirty="0">
                <a:ln w="9525" cap="flat" cmpd="sng">
                  <a:solidFill>
                    <a:srgbClr val="CC0000"/>
                  </a:solidFill>
                  <a:prstDash val="solid"/>
                  <a:headEnd type="none" w="med" len="med"/>
                  <a:tailEnd type="none" w="med" len="med"/>
                </a:ln>
                <a:solidFill>
                  <a:srgbClr val="CC0000"/>
                </a:solidFill>
                <a:latin typeface="华文中宋" panose="02010600040101010101" pitchFamily="2" charset="-122"/>
                <a:ea typeface="华文中宋" panose="02010600040101010101" pitchFamily="2" charset="-122"/>
              </a:rPr>
              <a:t>求</a:t>
            </a:r>
          </a:p>
        </p:txBody>
      </p:sp>
      <p:grpSp>
        <p:nvGrpSpPr>
          <p:cNvPr id="26781" name="Group 157"/>
          <p:cNvGrpSpPr/>
          <p:nvPr/>
        </p:nvGrpSpPr>
        <p:grpSpPr>
          <a:xfrm>
            <a:off x="6424807" y="2831816"/>
            <a:ext cx="2222500" cy="500063"/>
            <a:chOff x="3923" y="1733"/>
            <a:chExt cx="1400" cy="315"/>
          </a:xfrm>
        </p:grpSpPr>
        <p:sp>
          <p:nvSpPr>
            <p:cNvPr id="13511" name="Rectangle 153"/>
            <p:cNvSpPr/>
            <p:nvPr/>
          </p:nvSpPr>
          <p:spPr>
            <a:xfrm>
              <a:off x="3923" y="1733"/>
              <a:ext cx="1400" cy="315"/>
            </a:xfrm>
            <a:prstGeom prst="rect">
              <a:avLst/>
            </a:prstGeom>
            <a:solidFill>
              <a:schemeClr val="bg1"/>
            </a:solidFill>
            <a:ln w="38100" cap="flat" cmpd="sng">
              <a:solidFill>
                <a:srgbClr val="FF9900"/>
              </a:solidFill>
              <a:prstDash val="solid"/>
              <a:miter/>
              <a:headEnd type="none" w="med" len="med"/>
              <a:tailEnd type="none" w="med" len="med"/>
            </a:ln>
            <a:effectLst>
              <a:outerShdw dist="143684" dir="2699999" algn="ctr" rotWithShape="0">
                <a:srgbClr val="C0C0C0"/>
              </a:outerShdw>
            </a:effectLst>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3512" name="WordArt 154"/>
            <p:cNvSpPr>
              <a:spLocks noTextEdit="1"/>
            </p:cNvSpPr>
            <p:nvPr/>
          </p:nvSpPr>
          <p:spPr>
            <a:xfrm>
              <a:off x="4037" y="1779"/>
              <a:ext cx="1162" cy="203"/>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解法提要：</a:t>
              </a:r>
            </a:p>
          </p:txBody>
        </p:sp>
      </p:grpSp>
      <p:grpSp>
        <p:nvGrpSpPr>
          <p:cNvPr id="26690" name="Group 66"/>
          <p:cNvGrpSpPr/>
          <p:nvPr/>
        </p:nvGrpSpPr>
        <p:grpSpPr>
          <a:xfrm>
            <a:off x="1828800" y="1674813"/>
            <a:ext cx="2284413" cy="636587"/>
            <a:chOff x="1086" y="752"/>
            <a:chExt cx="1439" cy="401"/>
          </a:xfrm>
        </p:grpSpPr>
        <p:sp>
          <p:nvSpPr>
            <p:cNvPr id="13507" name="WordArt 67"/>
            <p:cNvSpPr>
              <a:spLocks noTextEdit="1"/>
            </p:cNvSpPr>
            <p:nvPr/>
          </p:nvSpPr>
          <p:spPr>
            <a:xfrm rot="-1961591">
              <a:off x="1086" y="973"/>
              <a:ext cx="309" cy="180"/>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导</a:t>
              </a:r>
            </a:p>
          </p:txBody>
        </p:sp>
        <p:sp>
          <p:nvSpPr>
            <p:cNvPr id="13508" name="WordArt 68"/>
            <p:cNvSpPr>
              <a:spLocks noTextEdit="1"/>
            </p:cNvSpPr>
            <p:nvPr/>
          </p:nvSpPr>
          <p:spPr>
            <a:xfrm rot="-972290">
              <a:off x="1463" y="811"/>
              <a:ext cx="265" cy="178"/>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电</a:t>
              </a:r>
            </a:p>
          </p:txBody>
        </p:sp>
        <p:sp>
          <p:nvSpPr>
            <p:cNvPr id="13509" name="WordArt 69"/>
            <p:cNvSpPr>
              <a:spLocks noTextEdit="1"/>
            </p:cNvSpPr>
            <p:nvPr/>
          </p:nvSpPr>
          <p:spPr>
            <a:xfrm rot="-350568">
              <a:off x="1818" y="761"/>
              <a:ext cx="277" cy="169"/>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橡</a:t>
              </a:r>
            </a:p>
          </p:txBody>
        </p:sp>
        <p:sp>
          <p:nvSpPr>
            <p:cNvPr id="13510" name="WordArt 70"/>
            <p:cNvSpPr>
              <a:spLocks noTextEdit="1"/>
            </p:cNvSpPr>
            <p:nvPr/>
          </p:nvSpPr>
          <p:spPr>
            <a:xfrm rot="132900">
              <a:off x="2248" y="752"/>
              <a:ext cx="277" cy="168"/>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胶</a:t>
              </a:r>
            </a:p>
          </p:txBody>
        </p:sp>
      </p:grpSp>
      <p:sp>
        <p:nvSpPr>
          <p:cNvPr id="13331" name="Rectangle 325" descr="大纸屑"/>
          <p:cNvSpPr/>
          <p:nvPr/>
        </p:nvSpPr>
        <p:spPr>
          <a:xfrm>
            <a:off x="0" y="0"/>
            <a:ext cx="9144000" cy="222250"/>
          </a:xfrm>
          <a:prstGeom prst="rect">
            <a:avLst/>
          </a:prstGeom>
          <a:pattFill prst="lgConfetti">
            <a:fgClr>
              <a:srgbClr val="FFCC99"/>
            </a:fgClr>
            <a:bgClr>
              <a:schemeClr val="bg1"/>
            </a:bgClr>
          </a:patt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3332" name="Rectangle 326" descr="大纸屑"/>
          <p:cNvSpPr/>
          <p:nvPr/>
        </p:nvSpPr>
        <p:spPr>
          <a:xfrm>
            <a:off x="0" y="6634163"/>
            <a:ext cx="9144000" cy="223837"/>
          </a:xfrm>
          <a:prstGeom prst="rect">
            <a:avLst/>
          </a:prstGeom>
          <a:pattFill prst="lgConfetti">
            <a:fgClr>
              <a:srgbClr val="FFCC99"/>
            </a:fgClr>
            <a:bgClr>
              <a:schemeClr val="bg1"/>
            </a:bgClr>
          </a:patt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26993" name="Group 369"/>
          <p:cNvGrpSpPr/>
          <p:nvPr/>
        </p:nvGrpSpPr>
        <p:grpSpPr>
          <a:xfrm>
            <a:off x="1914525" y="1811338"/>
            <a:ext cx="3416300" cy="1347787"/>
            <a:chOff x="1206" y="1141"/>
            <a:chExt cx="2152" cy="849"/>
          </a:xfrm>
        </p:grpSpPr>
        <p:grpSp>
          <p:nvGrpSpPr>
            <p:cNvPr id="13356" name="Group 370"/>
            <p:cNvGrpSpPr/>
            <p:nvPr/>
          </p:nvGrpSpPr>
          <p:grpSpPr>
            <a:xfrm>
              <a:off x="1217" y="1141"/>
              <a:ext cx="2141" cy="849"/>
              <a:chOff x="1163" y="1055"/>
              <a:chExt cx="2141" cy="849"/>
            </a:xfrm>
          </p:grpSpPr>
          <p:sp>
            <p:nvSpPr>
              <p:cNvPr id="13371" name="AutoShape 371"/>
              <p:cNvSpPr/>
              <p:nvPr/>
            </p:nvSpPr>
            <p:spPr>
              <a:xfrm>
                <a:off x="1163" y="1055"/>
                <a:ext cx="2141" cy="694"/>
              </a:xfrm>
              <a:custGeom>
                <a:avLst/>
                <a:gdLst/>
                <a:ahLst/>
                <a:cxnLst>
                  <a:cxn ang="0">
                    <a:pos x="0" y="11"/>
                  </a:cxn>
                  <a:cxn ang="0">
                    <a:pos x="106" y="0"/>
                  </a:cxn>
                  <a:cxn ang="0">
                    <a:pos x="212" y="11"/>
                  </a:cxn>
                  <a:cxn ang="0">
                    <a:pos x="106" y="22"/>
                  </a:cxn>
                  <a:cxn ang="0">
                    <a:pos x="0" y="11"/>
                  </a:cxn>
                  <a:cxn ang="0">
                    <a:pos x="10" y="11"/>
                  </a:cxn>
                  <a:cxn ang="0">
                    <a:pos x="106" y="21"/>
                  </a:cxn>
                  <a:cxn ang="0">
                    <a:pos x="202" y="11"/>
                  </a:cxn>
                  <a:cxn ang="0">
                    <a:pos x="106" y="1"/>
                  </a:cxn>
                  <a:cxn ang="0">
                    <a:pos x="10" y="11"/>
                  </a:cxn>
                </a:cxnLst>
                <a:rect l="0" t="0" r="0" b="0"/>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19" y="10800"/>
                    </a:moveTo>
                    <a:cubicBezTo>
                      <a:pt x="1019" y="16202"/>
                      <a:pt x="5398" y="20581"/>
                      <a:pt x="10800" y="20581"/>
                    </a:cubicBezTo>
                    <a:cubicBezTo>
                      <a:pt x="16202" y="20581"/>
                      <a:pt x="20581" y="16202"/>
                      <a:pt x="20581" y="10800"/>
                    </a:cubicBezTo>
                    <a:cubicBezTo>
                      <a:pt x="20581" y="5398"/>
                      <a:pt x="16202" y="1019"/>
                      <a:pt x="10800" y="1019"/>
                    </a:cubicBezTo>
                    <a:cubicBezTo>
                      <a:pt x="5398" y="1019"/>
                      <a:pt x="1019" y="5398"/>
                      <a:pt x="1019" y="10800"/>
                    </a:cubicBezTo>
                    <a:close/>
                  </a:path>
                </a:pathLst>
              </a:custGeom>
              <a:solidFill>
                <a:srgbClr val="969696">
                  <a:alpha val="50195"/>
                </a:srgb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3372" name="Arc 372"/>
              <p:cNvSpPr/>
              <p:nvPr/>
            </p:nvSpPr>
            <p:spPr>
              <a:xfrm>
                <a:off x="1165" y="1552"/>
                <a:ext cx="2139" cy="352"/>
              </a:xfrm>
              <a:custGeom>
                <a:avLst/>
                <a:gdLst/>
                <a:ahLst/>
                <a:cxnLst>
                  <a:cxn ang="0">
                    <a:pos x="106" y="0"/>
                  </a:cxn>
                  <a:cxn ang="0">
                    <a:pos x="53" y="6"/>
                  </a:cxn>
                  <a:cxn ang="0">
                    <a:pos x="0" y="0"/>
                  </a:cxn>
                  <a:cxn ang="0">
                    <a:pos x="106" y="0"/>
                  </a:cxn>
                  <a:cxn ang="0">
                    <a:pos x="53" y="6"/>
                  </a:cxn>
                  <a:cxn ang="0">
                    <a:pos x="0" y="0"/>
                  </a:cxn>
                  <a:cxn ang="0">
                    <a:pos x="53" y="0"/>
                  </a:cxn>
                  <a:cxn ang="0">
                    <a:pos x="106" y="0"/>
                  </a:cxn>
                </a:cxnLst>
                <a:rect l="0" t="0" r="0" b="0"/>
                <a:pathLst>
                  <a:path w="43145" h="21600" fill="none">
                    <a:moveTo>
                      <a:pt x="43144" y="253"/>
                    </a:moveTo>
                    <a:cubicBezTo>
                      <a:pt x="43005" y="12083"/>
                      <a:pt x="33376" y="21599"/>
                      <a:pt x="21546" y="21600"/>
                    </a:cubicBezTo>
                    <a:cubicBezTo>
                      <a:pt x="10210" y="21600"/>
                      <a:pt x="803" y="12837"/>
                      <a:pt x="0" y="1529"/>
                    </a:cubicBezTo>
                  </a:path>
                  <a:path w="43145" h="21600" stroke="0">
                    <a:moveTo>
                      <a:pt x="43144" y="253"/>
                    </a:moveTo>
                    <a:cubicBezTo>
                      <a:pt x="43005" y="12083"/>
                      <a:pt x="33376" y="21599"/>
                      <a:pt x="21546" y="21600"/>
                    </a:cubicBezTo>
                    <a:cubicBezTo>
                      <a:pt x="10210" y="21600"/>
                      <a:pt x="803" y="12837"/>
                      <a:pt x="0" y="1529"/>
                    </a:cubicBezTo>
                    <a:lnTo>
                      <a:pt x="21546" y="0"/>
                    </a:lnTo>
                    <a:lnTo>
                      <a:pt x="43144" y="253"/>
                    </a:lnTo>
                    <a:close/>
                  </a:path>
                </a:pathLst>
              </a:custGeom>
              <a:noFill/>
              <a:ln w="9525" cap="flat" cmpd="sng">
                <a:solidFill>
                  <a:schemeClr val="tx1">
                    <a:alpha val="100000"/>
                  </a:schemeClr>
                </a:solidFill>
                <a:prstDash val="dash"/>
                <a:round/>
                <a:headEnd type="none" w="med" len="med"/>
                <a:tailEnd type="none" w="med" len="med"/>
              </a:ln>
            </p:spPr>
            <p:txBody>
              <a:bodyPr/>
              <a:lstStyle/>
              <a:p>
                <a:endParaRPr lang="zh-CN" altLang="en-US"/>
              </a:p>
            </p:txBody>
          </p:sp>
          <p:sp>
            <p:nvSpPr>
              <p:cNvPr id="13373" name="Line 373"/>
              <p:cNvSpPr/>
              <p:nvPr/>
            </p:nvSpPr>
            <p:spPr>
              <a:xfrm>
                <a:off x="1163" y="1413"/>
                <a:ext cx="2" cy="174"/>
              </a:xfrm>
              <a:prstGeom prst="line">
                <a:avLst/>
              </a:prstGeom>
              <a:ln w="9525" cap="flat" cmpd="sng">
                <a:solidFill>
                  <a:schemeClr val="tx1"/>
                </a:solidFill>
                <a:prstDash val="dash"/>
                <a:headEnd type="none" w="med" len="med"/>
                <a:tailEnd type="none" w="med" len="med"/>
              </a:ln>
            </p:spPr>
          </p:sp>
          <p:sp>
            <p:nvSpPr>
              <p:cNvPr id="13374" name="Line 374"/>
              <p:cNvSpPr/>
              <p:nvPr/>
            </p:nvSpPr>
            <p:spPr>
              <a:xfrm>
                <a:off x="3303" y="1395"/>
                <a:ext cx="0" cy="159"/>
              </a:xfrm>
              <a:prstGeom prst="line">
                <a:avLst/>
              </a:prstGeom>
              <a:ln w="9525" cap="flat" cmpd="sng">
                <a:solidFill>
                  <a:schemeClr val="tx1"/>
                </a:solidFill>
                <a:prstDash val="dash"/>
                <a:headEnd type="none" w="med" len="med"/>
                <a:tailEnd type="none" w="med" len="med"/>
              </a:ln>
            </p:spPr>
          </p:sp>
          <p:sp>
            <p:nvSpPr>
              <p:cNvPr id="13375" name="Arc 375"/>
              <p:cNvSpPr/>
              <p:nvPr/>
            </p:nvSpPr>
            <p:spPr>
              <a:xfrm>
                <a:off x="1279" y="1232"/>
                <a:ext cx="1892" cy="303"/>
              </a:xfrm>
              <a:custGeom>
                <a:avLst/>
                <a:gdLst/>
                <a:ahLst/>
                <a:cxnLst>
                  <a:cxn ang="0">
                    <a:pos x="0" y="3"/>
                  </a:cxn>
                  <a:cxn ang="0">
                    <a:pos x="44" y="0"/>
                  </a:cxn>
                  <a:cxn ang="0">
                    <a:pos x="86" y="3"/>
                  </a:cxn>
                  <a:cxn ang="0">
                    <a:pos x="0" y="3"/>
                  </a:cxn>
                  <a:cxn ang="0">
                    <a:pos x="44" y="0"/>
                  </a:cxn>
                  <a:cxn ang="0">
                    <a:pos x="86" y="3"/>
                  </a:cxn>
                  <a:cxn ang="0">
                    <a:pos x="44" y="4"/>
                  </a:cxn>
                  <a:cxn ang="0">
                    <a:pos x="0" y="3"/>
                  </a:cxn>
                </a:cxnLst>
                <a:rect l="0" t="0" r="0" b="0"/>
                <a:pathLst>
                  <a:path w="41773" h="21600" fill="none">
                    <a:moveTo>
                      <a:pt x="0" y="17786"/>
                    </a:moveTo>
                    <a:cubicBezTo>
                      <a:pt x="1846" y="7492"/>
                      <a:pt x="10802" y="-1"/>
                      <a:pt x="21261" y="0"/>
                    </a:cubicBezTo>
                    <a:cubicBezTo>
                      <a:pt x="30581" y="0"/>
                      <a:pt x="38851" y="5978"/>
                      <a:pt x="41772" y="14830"/>
                    </a:cubicBezTo>
                  </a:path>
                  <a:path w="41773" h="21600" stroke="0">
                    <a:moveTo>
                      <a:pt x="0" y="17786"/>
                    </a:moveTo>
                    <a:cubicBezTo>
                      <a:pt x="1846" y="7492"/>
                      <a:pt x="10802" y="-1"/>
                      <a:pt x="21261" y="0"/>
                    </a:cubicBezTo>
                    <a:cubicBezTo>
                      <a:pt x="30581" y="0"/>
                      <a:pt x="38851" y="5978"/>
                      <a:pt x="41772" y="14830"/>
                    </a:cubicBezTo>
                    <a:lnTo>
                      <a:pt x="21261" y="21600"/>
                    </a:lnTo>
                    <a:lnTo>
                      <a:pt x="0" y="17786"/>
                    </a:lnTo>
                    <a:close/>
                  </a:path>
                </a:pathLst>
              </a:custGeom>
              <a:noFill/>
              <a:ln w="9525" cap="flat" cmpd="sng">
                <a:solidFill>
                  <a:schemeClr val="tx1">
                    <a:alpha val="100000"/>
                  </a:schemeClr>
                </a:solidFill>
                <a:prstDash val="dash"/>
                <a:round/>
                <a:headEnd type="none" w="med" len="med"/>
                <a:tailEnd type="none" w="med" len="med"/>
              </a:ln>
            </p:spPr>
            <p:txBody>
              <a:bodyPr/>
              <a:lstStyle/>
              <a:p>
                <a:endParaRPr lang="zh-CN" altLang="en-US"/>
              </a:p>
            </p:txBody>
          </p:sp>
        </p:grpSp>
        <p:sp>
          <p:nvSpPr>
            <p:cNvPr id="13357" name="Line 376"/>
            <p:cNvSpPr/>
            <p:nvPr/>
          </p:nvSpPr>
          <p:spPr>
            <a:xfrm flipH="1">
              <a:off x="1483" y="1510"/>
              <a:ext cx="766" cy="147"/>
            </a:xfrm>
            <a:prstGeom prst="line">
              <a:avLst/>
            </a:prstGeom>
            <a:ln w="28575" cap="flat" cmpd="sng">
              <a:solidFill>
                <a:schemeClr val="bg1"/>
              </a:solidFill>
              <a:prstDash val="solid"/>
              <a:headEnd type="none" w="med" len="med"/>
              <a:tailEnd type="triangle" w="sm" len="lg"/>
            </a:ln>
          </p:spPr>
        </p:sp>
        <p:grpSp>
          <p:nvGrpSpPr>
            <p:cNvPr id="13358" name="Group 377"/>
            <p:cNvGrpSpPr/>
            <p:nvPr/>
          </p:nvGrpSpPr>
          <p:grpSpPr>
            <a:xfrm>
              <a:off x="1667" y="1412"/>
              <a:ext cx="145" cy="143"/>
              <a:chOff x="2493" y="3378"/>
              <a:chExt cx="145" cy="143"/>
            </a:xfrm>
          </p:grpSpPr>
          <p:sp>
            <p:nvSpPr>
              <p:cNvPr id="13369" name="WordArt 378"/>
              <p:cNvSpPr>
                <a:spLocks noTextEdit="1"/>
              </p:cNvSpPr>
              <p:nvPr/>
            </p:nvSpPr>
            <p:spPr>
              <a:xfrm>
                <a:off x="2493" y="3378"/>
                <a:ext cx="145" cy="143"/>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dirty="0">
                    <a:ln w="76200" cap="flat" cmpd="sng">
                      <a:solidFill>
                        <a:schemeClr val="bg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r</a:t>
                </a:r>
              </a:p>
            </p:txBody>
          </p:sp>
          <p:sp>
            <p:nvSpPr>
              <p:cNvPr id="13370" name="WordArt 379"/>
              <p:cNvSpPr>
                <a:spLocks noTextEdit="1"/>
              </p:cNvSpPr>
              <p:nvPr/>
            </p:nvSpPr>
            <p:spPr>
              <a:xfrm>
                <a:off x="2499" y="3393"/>
                <a:ext cx="122" cy="12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dirty="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r</a:t>
                </a:r>
              </a:p>
            </p:txBody>
          </p:sp>
        </p:grpSp>
        <p:sp>
          <p:nvSpPr>
            <p:cNvPr id="13359" name="Line 380"/>
            <p:cNvSpPr/>
            <p:nvPr/>
          </p:nvSpPr>
          <p:spPr>
            <a:xfrm flipV="1">
              <a:off x="1206" y="1674"/>
              <a:ext cx="186" cy="40"/>
            </a:xfrm>
            <a:prstGeom prst="line">
              <a:avLst/>
            </a:prstGeom>
            <a:ln w="28575" cap="flat" cmpd="sng">
              <a:solidFill>
                <a:schemeClr val="bg1"/>
              </a:solidFill>
              <a:prstDash val="solid"/>
              <a:headEnd type="none" w="med" len="med"/>
              <a:tailEnd type="triangle" w="sm" len="lg"/>
            </a:ln>
          </p:spPr>
        </p:sp>
        <p:grpSp>
          <p:nvGrpSpPr>
            <p:cNvPr id="13360" name="Group 381"/>
            <p:cNvGrpSpPr/>
            <p:nvPr/>
          </p:nvGrpSpPr>
          <p:grpSpPr>
            <a:xfrm>
              <a:off x="1331" y="1425"/>
              <a:ext cx="243" cy="184"/>
              <a:chOff x="1635" y="3142"/>
              <a:chExt cx="243" cy="184"/>
            </a:xfrm>
          </p:grpSpPr>
          <p:grpSp>
            <p:nvGrpSpPr>
              <p:cNvPr id="13363" name="Group 382"/>
              <p:cNvGrpSpPr/>
              <p:nvPr/>
            </p:nvGrpSpPr>
            <p:grpSpPr>
              <a:xfrm>
                <a:off x="1635" y="3142"/>
                <a:ext cx="243" cy="184"/>
                <a:chOff x="1639" y="3271"/>
                <a:chExt cx="231" cy="154"/>
              </a:xfrm>
            </p:grpSpPr>
            <p:sp>
              <p:nvSpPr>
                <p:cNvPr id="13367" name="WordArt 383"/>
                <p:cNvSpPr>
                  <a:spLocks noTextEdit="1"/>
                </p:cNvSpPr>
                <p:nvPr/>
              </p:nvSpPr>
              <p:spPr>
                <a:xfrm>
                  <a:off x="1746" y="3296"/>
                  <a:ext cx="124" cy="129"/>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dirty="0">
                      <a:ln w="76200" cap="flat" cmpd="sng">
                        <a:solidFill>
                          <a:schemeClr val="bg1"/>
                        </a:solidFill>
                        <a:prstDash val="solid"/>
                        <a:headEnd type="none" w="med" len="med"/>
                        <a:tailEnd type="none" w="med" len="med"/>
                      </a:ln>
                      <a:solidFill>
                        <a:schemeClr val="bg1"/>
                      </a:solidFill>
                      <a:latin typeface="Times New Roman" panose="02020603050405020304" pitchFamily="18" charset="0"/>
                      <a:ea typeface="Times New Roman" panose="02020603050405020304" pitchFamily="18" charset="0"/>
                    </a:rPr>
                    <a:t>r</a:t>
                  </a:r>
                </a:p>
              </p:txBody>
            </p:sp>
            <p:sp>
              <p:nvSpPr>
                <p:cNvPr id="13368" name="WordArt 384"/>
                <p:cNvSpPr>
                  <a:spLocks noTextEdit="1"/>
                </p:cNvSpPr>
                <p:nvPr/>
              </p:nvSpPr>
              <p:spPr>
                <a:xfrm>
                  <a:off x="1639" y="3271"/>
                  <a:ext cx="79" cy="148"/>
                </a:xfrm>
                <a:prstGeom prst="rect">
                  <a:avLst/>
                </a:prstGeom>
              </p:spPr>
              <p:txBody>
                <a:bodyPr wrap="none" fromWordArt="1">
                  <a:prstTxWarp prst="textPlain">
                    <a:avLst>
                      <a:gd name="adj" fmla="val 50000"/>
                    </a:avLst>
                  </a:prstTxWarp>
                  <a:normAutofit fontScale="85000" lnSpcReduction="20000"/>
                </a:bodyPr>
                <a:lstStyle/>
                <a:p>
                  <a:pPr algn="ctr"/>
                  <a:r>
                    <a:rPr lang="zh-CN" altLang="en-US" sz="1800">
                      <a:ln w="76200" cap="flat" cmpd="sng">
                        <a:solidFill>
                          <a:schemeClr val="bg1"/>
                        </a:solidFill>
                        <a:prstDash val="solid"/>
                        <a:headEnd type="none" w="med" len="med"/>
                        <a:tailEnd type="none" w="med" len="med"/>
                      </a:ln>
                      <a:solidFill>
                        <a:schemeClr val="bg1"/>
                      </a:solidFill>
                      <a:latin typeface="宋体" panose="02010600030101010101" pitchFamily="2" charset="-122"/>
                      <a:ea typeface="宋体" panose="02010600030101010101" pitchFamily="2" charset="-122"/>
                    </a:rPr>
                    <a:t>d</a:t>
                  </a:r>
                </a:p>
              </p:txBody>
            </p:sp>
          </p:grpSp>
          <p:grpSp>
            <p:nvGrpSpPr>
              <p:cNvPr id="13364" name="Group 385"/>
              <p:cNvGrpSpPr/>
              <p:nvPr/>
            </p:nvGrpSpPr>
            <p:grpSpPr>
              <a:xfrm>
                <a:off x="1638" y="3157"/>
                <a:ext cx="217" cy="159"/>
                <a:chOff x="1626" y="3266"/>
                <a:chExt cx="217" cy="159"/>
              </a:xfrm>
            </p:grpSpPr>
            <p:sp>
              <p:nvSpPr>
                <p:cNvPr id="13365" name="WordArt 386"/>
                <p:cNvSpPr>
                  <a:spLocks noTextEdit="1"/>
                </p:cNvSpPr>
                <p:nvPr/>
              </p:nvSpPr>
              <p:spPr>
                <a:xfrm>
                  <a:off x="1746" y="3289"/>
                  <a:ext cx="97" cy="136"/>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dirty="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r</a:t>
                  </a:r>
                </a:p>
              </p:txBody>
            </p:sp>
            <p:sp>
              <p:nvSpPr>
                <p:cNvPr id="13366" name="WordArt 387"/>
                <p:cNvSpPr>
                  <a:spLocks noTextEdit="1"/>
                </p:cNvSpPr>
                <p:nvPr/>
              </p:nvSpPr>
              <p:spPr>
                <a:xfrm>
                  <a:off x="1626" y="3266"/>
                  <a:ext cx="92" cy="153"/>
                </a:xfrm>
                <a:prstGeom prst="rect">
                  <a:avLst/>
                </a:prstGeom>
              </p:spPr>
              <p:txBody>
                <a:bodyPr wrap="none" fromWordArt="1">
                  <a:prstTxWarp prst="textPlain">
                    <a:avLst>
                      <a:gd name="adj" fmla="val 50000"/>
                    </a:avLst>
                  </a:prstTxWarp>
                  <a:normAutofit fontScale="62500" lnSpcReduction="20000"/>
                </a:bodyPr>
                <a:lstStyle/>
                <a:p>
                  <a:pPr algn="ctr"/>
                  <a:r>
                    <a:rPr lang="zh-CN" altLang="en-US" sz="1800" dirty="0">
                      <a:ln w="9525" cap="flat" cmpd="sng">
                        <a:solidFill>
                          <a:srgbClr val="000000"/>
                        </a:solidFill>
                        <a:prstDash val="solid"/>
                        <a:headEnd type="none" w="med" len="med"/>
                        <a:tailEnd type="none" w="med" len="med"/>
                      </a:ln>
                      <a:solidFill>
                        <a:srgbClr val="000000"/>
                      </a:solidFill>
                      <a:latin typeface="宋体" panose="02010600030101010101" pitchFamily="2" charset="-122"/>
                      <a:ea typeface="宋体" panose="02010600030101010101" pitchFamily="2" charset="-122"/>
                    </a:rPr>
                    <a:t>d</a:t>
                  </a:r>
                </a:p>
              </p:txBody>
            </p:sp>
          </p:grpSp>
        </p:grpSp>
        <p:sp>
          <p:nvSpPr>
            <p:cNvPr id="13361" name="Freeform 388"/>
            <p:cNvSpPr/>
            <p:nvPr/>
          </p:nvSpPr>
          <p:spPr>
            <a:xfrm flipH="1">
              <a:off x="2699" y="1497"/>
              <a:ext cx="65" cy="283"/>
            </a:xfrm>
            <a:custGeom>
              <a:avLst/>
              <a:gdLst/>
              <a:ahLst/>
              <a:cxnLst>
                <a:cxn ang="0">
                  <a:pos x="0" y="0"/>
                </a:cxn>
                <a:cxn ang="0">
                  <a:pos x="0" y="228"/>
                </a:cxn>
                <a:cxn ang="0">
                  <a:pos x="65" y="283"/>
                </a:cxn>
              </a:cxnLst>
              <a:rect l="0" t="0" r="0" b="0"/>
              <a:pathLst>
                <a:path w="65" h="283">
                  <a:moveTo>
                    <a:pt x="0" y="0"/>
                  </a:moveTo>
                  <a:lnTo>
                    <a:pt x="0" y="228"/>
                  </a:lnTo>
                  <a:lnTo>
                    <a:pt x="65" y="283"/>
                  </a:lnTo>
                </a:path>
              </a:pathLst>
            </a:custGeom>
            <a:noFill/>
            <a:ln w="9525" cap="flat" cmpd="sng">
              <a:solidFill>
                <a:schemeClr val="tx1">
                  <a:alpha val="100000"/>
                </a:schemeClr>
              </a:solidFill>
              <a:prstDash val="dash"/>
              <a:round/>
              <a:headEnd type="none" w="med" len="med"/>
              <a:tailEnd type="none" w="med" len="med"/>
            </a:ln>
          </p:spPr>
          <p:txBody>
            <a:bodyPr/>
            <a:lstStyle/>
            <a:p>
              <a:endParaRPr lang="zh-CN" altLang="en-US"/>
            </a:p>
          </p:txBody>
        </p:sp>
        <p:sp>
          <p:nvSpPr>
            <p:cNvPr id="13362" name="Freeform 389"/>
            <p:cNvSpPr/>
            <p:nvPr/>
          </p:nvSpPr>
          <p:spPr>
            <a:xfrm>
              <a:off x="1816" y="1496"/>
              <a:ext cx="65" cy="283"/>
            </a:xfrm>
            <a:custGeom>
              <a:avLst/>
              <a:gdLst/>
              <a:ahLst/>
              <a:cxnLst>
                <a:cxn ang="0">
                  <a:pos x="0" y="0"/>
                </a:cxn>
                <a:cxn ang="0">
                  <a:pos x="0" y="228"/>
                </a:cxn>
                <a:cxn ang="0">
                  <a:pos x="65" y="283"/>
                </a:cxn>
              </a:cxnLst>
              <a:rect l="0" t="0" r="0" b="0"/>
              <a:pathLst>
                <a:path w="65" h="283">
                  <a:moveTo>
                    <a:pt x="0" y="0"/>
                  </a:moveTo>
                  <a:lnTo>
                    <a:pt x="0" y="228"/>
                  </a:lnTo>
                  <a:lnTo>
                    <a:pt x="65" y="283"/>
                  </a:lnTo>
                </a:path>
              </a:pathLst>
            </a:custGeom>
            <a:noFill/>
            <a:ln w="9525" cap="flat" cmpd="sng">
              <a:solidFill>
                <a:schemeClr val="tx1">
                  <a:alpha val="100000"/>
                </a:schemeClr>
              </a:solidFill>
              <a:prstDash val="dash"/>
              <a:round/>
              <a:headEnd type="none" w="med" len="med"/>
              <a:tailEnd type="none" w="med" len="med"/>
            </a:ln>
          </p:spPr>
          <p:txBody>
            <a:bodyPr/>
            <a:lstStyle/>
            <a:p>
              <a:endParaRPr lang="zh-CN" altLang="en-US"/>
            </a:p>
          </p:txBody>
        </p:sp>
      </p:grpSp>
      <p:grpSp>
        <p:nvGrpSpPr>
          <p:cNvPr id="27036" name="Group 412"/>
          <p:cNvGrpSpPr/>
          <p:nvPr/>
        </p:nvGrpSpPr>
        <p:grpSpPr>
          <a:xfrm>
            <a:off x="3519943" y="1733550"/>
            <a:ext cx="1660525" cy="1250950"/>
            <a:chOff x="2242" y="1098"/>
            <a:chExt cx="1046" cy="788"/>
          </a:xfrm>
        </p:grpSpPr>
        <p:sp>
          <p:nvSpPr>
            <p:cNvPr id="13340" name="Line 413"/>
            <p:cNvSpPr/>
            <p:nvPr/>
          </p:nvSpPr>
          <p:spPr>
            <a:xfrm>
              <a:off x="2255" y="1522"/>
              <a:ext cx="311" cy="152"/>
            </a:xfrm>
            <a:prstGeom prst="line">
              <a:avLst/>
            </a:prstGeom>
            <a:ln w="57150" cap="flat" cmpd="sng">
              <a:solidFill>
                <a:schemeClr val="bg1"/>
              </a:solidFill>
              <a:prstDash val="solid"/>
              <a:headEnd type="none" w="med" len="med"/>
              <a:tailEnd type="triangle" w="sm" len="lg"/>
            </a:ln>
          </p:spPr>
        </p:sp>
        <p:sp>
          <p:nvSpPr>
            <p:cNvPr id="13341" name="Line 414"/>
            <p:cNvSpPr/>
            <p:nvPr/>
          </p:nvSpPr>
          <p:spPr>
            <a:xfrm flipV="1">
              <a:off x="2242" y="1098"/>
              <a:ext cx="945" cy="435"/>
            </a:xfrm>
            <a:prstGeom prst="line">
              <a:avLst/>
            </a:prstGeom>
            <a:ln w="57150" cap="flat" cmpd="sng">
              <a:solidFill>
                <a:schemeClr val="bg1"/>
              </a:solidFill>
              <a:prstDash val="solid"/>
              <a:headEnd type="none" w="med" len="med"/>
              <a:tailEnd type="triangle" w="sm" len="lg"/>
            </a:ln>
          </p:spPr>
        </p:sp>
        <p:grpSp>
          <p:nvGrpSpPr>
            <p:cNvPr id="13342" name="Group 415"/>
            <p:cNvGrpSpPr/>
            <p:nvPr/>
          </p:nvGrpSpPr>
          <p:grpSpPr>
            <a:xfrm>
              <a:off x="3009" y="1215"/>
              <a:ext cx="279" cy="175"/>
              <a:chOff x="1855" y="2401"/>
              <a:chExt cx="257" cy="153"/>
            </a:xfrm>
          </p:grpSpPr>
          <p:sp>
            <p:nvSpPr>
              <p:cNvPr id="13354" name="WordArt 416"/>
              <p:cNvSpPr>
                <a:spLocks noTextEdit="1"/>
              </p:cNvSpPr>
              <p:nvPr/>
            </p:nvSpPr>
            <p:spPr>
              <a:xfrm>
                <a:off x="2040" y="2446"/>
                <a:ext cx="72" cy="108"/>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76200" cap="flat" cmpd="sng">
                      <a:solidFill>
                        <a:schemeClr val="bg1"/>
                      </a:solidFill>
                      <a:prstDash val="solid"/>
                      <a:headEnd type="none" w="med" len="med"/>
                      <a:tailEnd type="none" w="med" len="med"/>
                    </a:ln>
                    <a:solidFill>
                      <a:schemeClr val="bg1"/>
                    </a:solidFill>
                    <a:latin typeface="宋体" panose="02010600030101010101" pitchFamily="2" charset="-122"/>
                    <a:ea typeface="宋体" panose="02010600030101010101" pitchFamily="2" charset="-122"/>
                  </a:rPr>
                  <a:t>2</a:t>
                </a:r>
              </a:p>
            </p:txBody>
          </p:sp>
          <p:sp>
            <p:nvSpPr>
              <p:cNvPr id="13355" name="WordArt 417"/>
              <p:cNvSpPr>
                <a:spLocks noTextEdit="1"/>
              </p:cNvSpPr>
              <p:nvPr/>
            </p:nvSpPr>
            <p:spPr>
              <a:xfrm>
                <a:off x="1855" y="2401"/>
                <a:ext cx="160" cy="146"/>
              </a:xfrm>
              <a:prstGeom prst="rect">
                <a:avLst/>
              </a:prstGeom>
            </p:spPr>
            <p:txBody>
              <a:bodyPr wrap="none" fromWordArt="1">
                <a:prstTxWarp prst="textPlain">
                  <a:avLst>
                    <a:gd name="adj" fmla="val 50000"/>
                  </a:avLst>
                </a:prstTxWarp>
                <a:normAutofit/>
              </a:bodyPr>
              <a:lstStyle/>
              <a:p>
                <a:pPr algn="ctr"/>
                <a:r>
                  <a:rPr lang="zh-CN" altLang="en-US" sz="800" i="1">
                    <a:ln w="76200" cap="flat" cmpd="sng">
                      <a:solidFill>
                        <a:schemeClr val="bg1"/>
                      </a:solidFill>
                      <a:prstDash val="solid"/>
                      <a:headEnd type="none" w="med" len="med"/>
                      <a:tailEnd type="none" w="med" len="med"/>
                    </a:ln>
                    <a:solidFill>
                      <a:schemeClr val="bg1"/>
                    </a:solidFill>
                    <a:latin typeface="Times New Roman" panose="02020603050405020304" pitchFamily="18" charset="0"/>
                    <a:ea typeface="Times New Roman" panose="02020603050405020304" pitchFamily="18" charset="0"/>
                  </a:rPr>
                  <a:t>R</a:t>
                </a:r>
              </a:p>
            </p:txBody>
          </p:sp>
        </p:grpSp>
        <p:grpSp>
          <p:nvGrpSpPr>
            <p:cNvPr id="13343" name="Group 418"/>
            <p:cNvGrpSpPr/>
            <p:nvPr/>
          </p:nvGrpSpPr>
          <p:grpSpPr>
            <a:xfrm>
              <a:off x="3008" y="1216"/>
              <a:ext cx="279" cy="175"/>
              <a:chOff x="1855" y="2401"/>
              <a:chExt cx="257" cy="153"/>
            </a:xfrm>
          </p:grpSpPr>
          <p:sp>
            <p:nvSpPr>
              <p:cNvPr id="13352" name="WordArt 419"/>
              <p:cNvSpPr>
                <a:spLocks noTextEdit="1"/>
              </p:cNvSpPr>
              <p:nvPr/>
            </p:nvSpPr>
            <p:spPr>
              <a:xfrm>
                <a:off x="2040" y="2446"/>
                <a:ext cx="72" cy="108"/>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2</a:t>
                </a:r>
              </a:p>
            </p:txBody>
          </p:sp>
          <p:sp>
            <p:nvSpPr>
              <p:cNvPr id="13353" name="WordArt 420"/>
              <p:cNvSpPr>
                <a:spLocks noTextEdit="1"/>
              </p:cNvSpPr>
              <p:nvPr/>
            </p:nvSpPr>
            <p:spPr>
              <a:xfrm>
                <a:off x="1855" y="2401"/>
                <a:ext cx="160" cy="146"/>
              </a:xfrm>
              <a:prstGeom prst="rect">
                <a:avLst/>
              </a:prstGeom>
            </p:spPr>
            <p:txBody>
              <a:bodyPr wrap="none" fromWordArt="1">
                <a:prstTxWarp prst="textPlain">
                  <a:avLst>
                    <a:gd name="adj" fmla="val 50000"/>
                  </a:avLst>
                </a:prstTxWarp>
                <a:normAutofit/>
              </a:bodyPr>
              <a:lstStyle/>
              <a:p>
                <a:pPr algn="ctr"/>
                <a:r>
                  <a:rPr lang="zh-CN" altLang="en-US" sz="800" i="1">
                    <a:ln w="9525" cap="flat" cmpd="sng">
                      <a:solidFill>
                        <a:srgbClr val="000000"/>
                      </a:solidFill>
                      <a:prstDash val="solid"/>
                      <a:headEnd type="none" w="med" len="med"/>
                      <a:tailEnd type="none" w="med" len="med"/>
                    </a:ln>
                    <a:solidFill>
                      <a:srgbClr val="000000"/>
                    </a:solidFill>
                    <a:latin typeface="Times New Roman" panose="02020603050405020304" pitchFamily="18" charset="0"/>
                    <a:ea typeface="Times New Roman" panose="02020603050405020304" pitchFamily="18" charset="0"/>
                  </a:rPr>
                  <a:t>R</a:t>
                </a:r>
              </a:p>
            </p:txBody>
          </p:sp>
        </p:grpSp>
        <p:sp>
          <p:nvSpPr>
            <p:cNvPr id="13344" name="Line 421"/>
            <p:cNvSpPr/>
            <p:nvPr/>
          </p:nvSpPr>
          <p:spPr>
            <a:xfrm flipV="1">
              <a:off x="2255" y="1121"/>
              <a:ext cx="865" cy="378"/>
            </a:xfrm>
            <a:prstGeom prst="line">
              <a:avLst/>
            </a:prstGeom>
            <a:ln w="28575" cap="flat" cmpd="sng">
              <a:solidFill>
                <a:schemeClr val="tx1"/>
              </a:solidFill>
              <a:prstDash val="solid"/>
              <a:headEnd type="none" w="med" len="med"/>
              <a:tailEnd type="triangle" w="sm" len="lg"/>
            </a:ln>
          </p:spPr>
        </p:sp>
        <p:grpSp>
          <p:nvGrpSpPr>
            <p:cNvPr id="13345" name="Group 422"/>
            <p:cNvGrpSpPr/>
            <p:nvPr/>
          </p:nvGrpSpPr>
          <p:grpSpPr>
            <a:xfrm>
              <a:off x="2552" y="1696"/>
              <a:ext cx="299" cy="189"/>
              <a:chOff x="1422" y="2251"/>
              <a:chExt cx="245" cy="178"/>
            </a:xfrm>
          </p:grpSpPr>
          <p:sp>
            <p:nvSpPr>
              <p:cNvPr id="13350" name="WordArt 423"/>
              <p:cNvSpPr>
                <a:spLocks noTextEdit="1"/>
              </p:cNvSpPr>
              <p:nvPr/>
            </p:nvSpPr>
            <p:spPr>
              <a:xfrm>
                <a:off x="1617" y="2342"/>
                <a:ext cx="50" cy="87"/>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76200" cap="flat" cmpd="sng">
                      <a:solidFill>
                        <a:schemeClr val="bg1"/>
                      </a:solidFill>
                      <a:prstDash val="solid"/>
                      <a:headEnd type="none" w="med" len="med"/>
                      <a:tailEnd type="none" w="med" len="med"/>
                    </a:ln>
                    <a:solidFill>
                      <a:schemeClr val="bg1"/>
                    </a:solidFill>
                    <a:latin typeface="宋体" panose="02010600030101010101" pitchFamily="2" charset="-122"/>
                    <a:ea typeface="宋体" panose="02010600030101010101" pitchFamily="2" charset="-122"/>
                  </a:rPr>
                  <a:t>1</a:t>
                </a:r>
              </a:p>
            </p:txBody>
          </p:sp>
          <p:sp>
            <p:nvSpPr>
              <p:cNvPr id="13351" name="WordArt 424"/>
              <p:cNvSpPr>
                <a:spLocks noTextEdit="1"/>
              </p:cNvSpPr>
              <p:nvPr/>
            </p:nvSpPr>
            <p:spPr>
              <a:xfrm>
                <a:off x="1422" y="2251"/>
                <a:ext cx="160" cy="146"/>
              </a:xfrm>
              <a:prstGeom prst="rect">
                <a:avLst/>
              </a:prstGeom>
            </p:spPr>
            <p:txBody>
              <a:bodyPr wrap="none" fromWordArt="1">
                <a:prstTxWarp prst="textPlain">
                  <a:avLst>
                    <a:gd name="adj" fmla="val 50000"/>
                  </a:avLst>
                </a:prstTxWarp>
                <a:normAutofit/>
              </a:bodyPr>
              <a:lstStyle/>
              <a:p>
                <a:pPr algn="ctr"/>
                <a:r>
                  <a:rPr lang="zh-CN" altLang="en-US" sz="800" i="1">
                    <a:ln w="76200" cap="flat" cmpd="sng">
                      <a:solidFill>
                        <a:schemeClr val="bg1"/>
                      </a:solidFill>
                      <a:prstDash val="solid"/>
                      <a:headEnd type="none" w="med" len="med"/>
                      <a:tailEnd type="none" w="med" len="med"/>
                    </a:ln>
                    <a:solidFill>
                      <a:schemeClr val="bg1"/>
                    </a:solidFill>
                    <a:latin typeface="Times New Roman" panose="02020603050405020304" pitchFamily="18" charset="0"/>
                    <a:ea typeface="Times New Roman" panose="02020603050405020304" pitchFamily="18" charset="0"/>
                  </a:rPr>
                  <a:t>R</a:t>
                </a:r>
              </a:p>
            </p:txBody>
          </p:sp>
        </p:grpSp>
        <p:grpSp>
          <p:nvGrpSpPr>
            <p:cNvPr id="13346" name="Group 425"/>
            <p:cNvGrpSpPr/>
            <p:nvPr/>
          </p:nvGrpSpPr>
          <p:grpSpPr>
            <a:xfrm>
              <a:off x="2551" y="1697"/>
              <a:ext cx="299" cy="189"/>
              <a:chOff x="1422" y="2251"/>
              <a:chExt cx="245" cy="178"/>
            </a:xfrm>
          </p:grpSpPr>
          <p:sp>
            <p:nvSpPr>
              <p:cNvPr id="13348" name="WordArt 426"/>
              <p:cNvSpPr>
                <a:spLocks noTextEdit="1"/>
              </p:cNvSpPr>
              <p:nvPr/>
            </p:nvSpPr>
            <p:spPr>
              <a:xfrm>
                <a:off x="1617" y="2342"/>
                <a:ext cx="50" cy="87"/>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1</a:t>
                </a:r>
              </a:p>
            </p:txBody>
          </p:sp>
          <p:sp>
            <p:nvSpPr>
              <p:cNvPr id="13349" name="WordArt 427"/>
              <p:cNvSpPr>
                <a:spLocks noTextEdit="1"/>
              </p:cNvSpPr>
              <p:nvPr/>
            </p:nvSpPr>
            <p:spPr>
              <a:xfrm>
                <a:off x="1422" y="2251"/>
                <a:ext cx="160" cy="146"/>
              </a:xfrm>
              <a:prstGeom prst="rect">
                <a:avLst/>
              </a:prstGeom>
            </p:spPr>
            <p:txBody>
              <a:bodyPr wrap="none" fromWordArt="1">
                <a:prstTxWarp prst="textPlain">
                  <a:avLst>
                    <a:gd name="adj" fmla="val 50000"/>
                  </a:avLst>
                </a:prstTxWarp>
                <a:normAutofit/>
              </a:bodyPr>
              <a:lstStyle/>
              <a:p>
                <a:pPr algn="ctr"/>
                <a:r>
                  <a:rPr lang="zh-CN" altLang="en-US" sz="800" i="1">
                    <a:ln w="9525" cap="flat" cmpd="sng">
                      <a:solidFill>
                        <a:srgbClr val="000000"/>
                      </a:solidFill>
                      <a:prstDash val="solid"/>
                      <a:headEnd type="none" w="med" len="med"/>
                      <a:tailEnd type="none" w="med" len="med"/>
                    </a:ln>
                    <a:solidFill>
                      <a:srgbClr val="000000"/>
                    </a:solidFill>
                    <a:latin typeface="Times New Roman" panose="02020603050405020304" pitchFamily="18" charset="0"/>
                    <a:ea typeface="Times New Roman" panose="02020603050405020304" pitchFamily="18" charset="0"/>
                  </a:rPr>
                  <a:t>R</a:t>
                </a:r>
              </a:p>
            </p:txBody>
          </p:sp>
        </p:grpSp>
        <p:sp>
          <p:nvSpPr>
            <p:cNvPr id="13347" name="Line 428"/>
            <p:cNvSpPr/>
            <p:nvPr/>
          </p:nvSpPr>
          <p:spPr>
            <a:xfrm>
              <a:off x="2270" y="1499"/>
              <a:ext cx="268" cy="158"/>
            </a:xfrm>
            <a:prstGeom prst="line">
              <a:avLst/>
            </a:prstGeom>
            <a:ln w="28575" cap="flat" cmpd="sng">
              <a:solidFill>
                <a:schemeClr val="tx1"/>
              </a:solidFill>
              <a:prstDash val="solid"/>
              <a:headEnd type="none" w="med" len="med"/>
              <a:tailEnd type="triangle" w="sm" len="lg"/>
            </a:ln>
          </p:spPr>
        </p:sp>
      </p:grpSp>
      <p:grpSp>
        <p:nvGrpSpPr>
          <p:cNvPr id="27033" name="Group 409"/>
          <p:cNvGrpSpPr/>
          <p:nvPr/>
        </p:nvGrpSpPr>
        <p:grpSpPr>
          <a:xfrm>
            <a:off x="3417888" y="2201863"/>
            <a:ext cx="350837" cy="341312"/>
            <a:chOff x="1975" y="1046"/>
            <a:chExt cx="186" cy="146"/>
          </a:xfrm>
        </p:grpSpPr>
        <p:sp>
          <p:nvSpPr>
            <p:cNvPr id="13338" name="WordArt 410"/>
            <p:cNvSpPr>
              <a:spLocks noTextEdit="1"/>
            </p:cNvSpPr>
            <p:nvPr/>
          </p:nvSpPr>
          <p:spPr>
            <a:xfrm>
              <a:off x="1978" y="1046"/>
              <a:ext cx="183" cy="146"/>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a:ln w="114300" cap="flat" cmpd="sng">
                    <a:solidFill>
                      <a:schemeClr val="bg1"/>
                    </a:solidFill>
                    <a:prstDash val="solid"/>
                    <a:headEnd type="none" w="med" len="med"/>
                    <a:tailEnd type="none" w="med" len="med"/>
                  </a:ln>
                  <a:solidFill>
                    <a:srgbClr val="C80000"/>
                  </a:solidFill>
                  <a:latin typeface="宋体" panose="02010600030101010101" pitchFamily="2" charset="-122"/>
                  <a:ea typeface="宋体" panose="02010600030101010101" pitchFamily="2" charset="-122"/>
                </a:rPr>
                <a:t>+</a:t>
              </a:r>
            </a:p>
          </p:txBody>
        </p:sp>
        <p:sp>
          <p:nvSpPr>
            <p:cNvPr id="13339" name="WordArt 411"/>
            <p:cNvSpPr>
              <a:spLocks noTextEdit="1"/>
            </p:cNvSpPr>
            <p:nvPr/>
          </p:nvSpPr>
          <p:spPr>
            <a:xfrm>
              <a:off x="1975" y="1046"/>
              <a:ext cx="183" cy="146"/>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a:ln w="38100" cap="flat" cmpd="sng">
                    <a:solidFill>
                      <a:srgbClr val="C80000"/>
                    </a:solidFill>
                    <a:prstDash val="solid"/>
                    <a:headEnd type="none" w="med" len="med"/>
                    <a:tailEnd type="none" w="med" len="med"/>
                  </a:ln>
                  <a:solidFill>
                    <a:srgbClr val="C80000"/>
                  </a:solidFill>
                  <a:latin typeface="宋体" panose="02010600030101010101" pitchFamily="2" charset="-122"/>
                  <a:ea typeface="宋体" panose="02010600030101010101" pitchFamily="2" charset="-122"/>
                </a:rPr>
                <a:t>+</a:t>
              </a:r>
            </a:p>
          </p:txBody>
        </p:sp>
      </p:grpSp>
      <p:graphicFrame>
        <p:nvGraphicFramePr>
          <p:cNvPr id="3" name="对象 2"/>
          <p:cNvGraphicFramePr>
            <a:graphicFrameLocks noChangeAspect="1"/>
          </p:cNvGraphicFramePr>
          <p:nvPr/>
        </p:nvGraphicFramePr>
        <p:xfrm>
          <a:off x="2411413" y="3840163"/>
          <a:ext cx="1930400" cy="736600"/>
        </p:xfrm>
        <a:graphic>
          <a:graphicData uri="http://schemas.openxmlformats.org/presentationml/2006/ole">
            <mc:AlternateContent xmlns:mc="http://schemas.openxmlformats.org/markup-compatibility/2006">
              <mc:Choice xmlns:v="urn:schemas-microsoft-com:vml" Requires="v">
                <p:oleObj name="Equation" r:id="rId4" imgW="1930320" imgH="736560" progId="Equation.DSMT4">
                  <p:embed/>
                </p:oleObj>
              </mc:Choice>
              <mc:Fallback>
                <p:oleObj name="Equation" r:id="rId4" imgW="1930320" imgH="736560" progId="Equation.DSMT4">
                  <p:embed/>
                  <p:pic>
                    <p:nvPicPr>
                      <p:cNvPr id="3" name="对象 2"/>
                      <p:cNvPicPr/>
                      <p:nvPr/>
                    </p:nvPicPr>
                    <p:blipFill>
                      <a:blip r:embed="rId5"/>
                      <a:stretch>
                        <a:fillRect/>
                      </a:stretch>
                    </p:blipFill>
                    <p:spPr>
                      <a:xfrm>
                        <a:off x="2411413" y="3840163"/>
                        <a:ext cx="1930400" cy="736600"/>
                      </a:xfrm>
                      <a:prstGeom prst="rect">
                        <a:avLst/>
                      </a:prstGeom>
                    </p:spPr>
                  </p:pic>
                </p:oleObj>
              </mc:Fallback>
            </mc:AlternateContent>
          </a:graphicData>
        </a:graphic>
      </p:graphicFrame>
      <p:grpSp>
        <p:nvGrpSpPr>
          <p:cNvPr id="9" name="组合 8"/>
          <p:cNvGrpSpPr/>
          <p:nvPr/>
        </p:nvGrpSpPr>
        <p:grpSpPr>
          <a:xfrm>
            <a:off x="443987" y="3856651"/>
            <a:ext cx="6275318" cy="812800"/>
            <a:chOff x="398463" y="3855808"/>
            <a:chExt cx="6275318" cy="812800"/>
          </a:xfrm>
        </p:grpSpPr>
        <p:graphicFrame>
          <p:nvGraphicFramePr>
            <p:cNvPr id="4" name="对象 3"/>
            <p:cNvGraphicFramePr>
              <a:graphicFrameLocks noChangeAspect="1"/>
            </p:cNvGraphicFramePr>
            <p:nvPr/>
          </p:nvGraphicFramePr>
          <p:xfrm>
            <a:off x="1644581" y="3855808"/>
            <a:ext cx="5029200" cy="812800"/>
          </p:xfrm>
          <a:graphic>
            <a:graphicData uri="http://schemas.openxmlformats.org/presentationml/2006/ole">
              <mc:AlternateContent xmlns:mc="http://schemas.openxmlformats.org/markup-compatibility/2006">
                <mc:Choice xmlns:v="urn:schemas-microsoft-com:vml" Requires="v">
                  <p:oleObj name="Equation" r:id="rId6" imgW="5029200" imgH="812520" progId="Equation.DSMT4">
                    <p:embed/>
                  </p:oleObj>
                </mc:Choice>
                <mc:Fallback>
                  <p:oleObj name="Equation" r:id="rId6" imgW="5029200" imgH="812520" progId="Equation.DSMT4">
                    <p:embed/>
                    <p:pic>
                      <p:nvPicPr>
                        <p:cNvPr id="4" name="对象 3"/>
                        <p:cNvPicPr/>
                        <p:nvPr/>
                      </p:nvPicPr>
                      <p:blipFill>
                        <a:blip r:embed="rId7"/>
                        <a:stretch>
                          <a:fillRect/>
                        </a:stretch>
                      </p:blipFill>
                      <p:spPr>
                        <a:xfrm>
                          <a:off x="1644581" y="3855808"/>
                          <a:ext cx="5029200" cy="812800"/>
                        </a:xfrm>
                        <a:prstGeom prst="rect">
                          <a:avLst/>
                        </a:prstGeom>
                      </p:spPr>
                    </p:pic>
                  </p:oleObj>
                </mc:Fallback>
              </mc:AlternateContent>
            </a:graphicData>
          </a:graphic>
        </p:graphicFrame>
        <p:sp>
          <p:nvSpPr>
            <p:cNvPr id="5" name="矩形 4"/>
            <p:cNvSpPr/>
            <p:nvPr/>
          </p:nvSpPr>
          <p:spPr>
            <a:xfrm>
              <a:off x="398463" y="3975987"/>
              <a:ext cx="1107996" cy="461665"/>
            </a:xfrm>
            <a:prstGeom prst="rect">
              <a:avLst/>
            </a:prstGeom>
          </p:spPr>
          <p:txBody>
            <a:bodyPr wrap="none">
              <a:spAutoFit/>
            </a:bodyPr>
            <a:lstStyle/>
            <a:p>
              <a:pPr algn="ctr"/>
              <a:r>
                <a:rPr lang="zh-CN" altLang="en-US" dirty="0">
                  <a:ln w="9525" cap="flat" cmpd="sng">
                    <a:solidFill>
                      <a:schemeClr val="tx1"/>
                    </a:solidFill>
                    <a:prstDash val="solid"/>
                    <a:headEnd type="none" w="med" len="med"/>
                    <a:tailEnd type="none" w="med" len="med"/>
                  </a:ln>
                  <a:latin typeface="华文中宋" panose="02010600040101010101" pitchFamily="2" charset="-122"/>
                  <a:ea typeface="华文中宋" panose="02010600040101010101" pitchFamily="2" charset="-122"/>
                </a:rPr>
                <a:t>总电阻</a:t>
              </a:r>
            </a:p>
          </p:txBody>
        </p:sp>
      </p:grpSp>
      <p:grpSp>
        <p:nvGrpSpPr>
          <p:cNvPr id="8" name="组合 7"/>
          <p:cNvGrpSpPr/>
          <p:nvPr/>
        </p:nvGrpSpPr>
        <p:grpSpPr>
          <a:xfrm>
            <a:off x="6338788" y="3817812"/>
            <a:ext cx="1923077" cy="736600"/>
            <a:chOff x="6338788" y="3817812"/>
            <a:chExt cx="1923077" cy="736600"/>
          </a:xfrm>
        </p:grpSpPr>
        <p:sp>
          <p:nvSpPr>
            <p:cNvPr id="6" name="矩形 5"/>
            <p:cNvSpPr/>
            <p:nvPr/>
          </p:nvSpPr>
          <p:spPr>
            <a:xfrm>
              <a:off x="6338788" y="3928815"/>
              <a:ext cx="1107996" cy="461665"/>
            </a:xfrm>
            <a:prstGeom prst="rect">
              <a:avLst/>
            </a:prstGeom>
          </p:spPr>
          <p:txBody>
            <a:bodyPr wrap="none">
              <a:spAutoFit/>
            </a:bodyPr>
            <a:lstStyle/>
            <a:p>
              <a:pPr algn="ctr"/>
              <a:r>
                <a:rPr lang="zh-CN" altLang="en-US" dirty="0">
                  <a:ln w="9525" cap="flat" cmpd="sng">
                    <a:solidFill>
                      <a:schemeClr val="tx1"/>
                    </a:solidFill>
                    <a:prstDash val="solid"/>
                    <a:headEnd type="none" w="med" len="med"/>
                    <a:tailEnd type="none" w="med" len="med"/>
                  </a:ln>
                  <a:latin typeface="华文中宋" panose="02010600040101010101" pitchFamily="2" charset="-122"/>
                  <a:ea typeface="华文中宋" panose="02010600040101010101" pitchFamily="2" charset="-122"/>
                </a:rPr>
                <a:t>总电流</a:t>
              </a:r>
            </a:p>
          </p:txBody>
        </p:sp>
        <p:graphicFrame>
          <p:nvGraphicFramePr>
            <p:cNvPr id="7" name="对象 6"/>
            <p:cNvGraphicFramePr>
              <a:graphicFrameLocks noChangeAspect="1"/>
            </p:cNvGraphicFramePr>
            <p:nvPr/>
          </p:nvGraphicFramePr>
          <p:xfrm>
            <a:off x="7461765" y="3817812"/>
            <a:ext cx="800100" cy="736600"/>
          </p:xfrm>
          <a:graphic>
            <a:graphicData uri="http://schemas.openxmlformats.org/presentationml/2006/ole">
              <mc:AlternateContent xmlns:mc="http://schemas.openxmlformats.org/markup-compatibility/2006">
                <mc:Choice xmlns:v="urn:schemas-microsoft-com:vml" Requires="v">
                  <p:oleObj name="Equation" r:id="rId8" imgW="799920" imgH="736560" progId="Equation.DSMT4">
                    <p:embed/>
                  </p:oleObj>
                </mc:Choice>
                <mc:Fallback>
                  <p:oleObj name="Equation" r:id="rId8" imgW="799920" imgH="736560" progId="Equation.DSMT4">
                    <p:embed/>
                    <p:pic>
                      <p:nvPicPr>
                        <p:cNvPr id="7" name="对象 6"/>
                        <p:cNvPicPr/>
                        <p:nvPr/>
                      </p:nvPicPr>
                      <p:blipFill>
                        <a:blip r:embed="rId9"/>
                        <a:stretch>
                          <a:fillRect/>
                        </a:stretch>
                      </p:blipFill>
                      <p:spPr>
                        <a:xfrm>
                          <a:off x="7461765" y="3817812"/>
                          <a:ext cx="800100" cy="736600"/>
                        </a:xfrm>
                        <a:prstGeom prst="rect">
                          <a:avLst/>
                        </a:prstGeom>
                      </p:spPr>
                    </p:pic>
                  </p:oleObj>
                </mc:Fallback>
              </mc:AlternateContent>
            </a:graphicData>
          </a:graphic>
        </p:graphicFrame>
      </p:grpSp>
      <p:grpSp>
        <p:nvGrpSpPr>
          <p:cNvPr id="12" name="组合 11"/>
          <p:cNvGrpSpPr/>
          <p:nvPr/>
        </p:nvGrpSpPr>
        <p:grpSpPr>
          <a:xfrm>
            <a:off x="1101682" y="4805363"/>
            <a:ext cx="6692943" cy="838200"/>
            <a:chOff x="384989" y="4805363"/>
            <a:chExt cx="6692943" cy="838200"/>
          </a:xfrm>
        </p:grpSpPr>
        <p:sp>
          <p:nvSpPr>
            <p:cNvPr id="13420" name="WordArt 274"/>
            <p:cNvSpPr>
              <a:spLocks noTextEdit="1"/>
            </p:cNvSpPr>
            <p:nvPr/>
          </p:nvSpPr>
          <p:spPr>
            <a:xfrm>
              <a:off x="384989" y="5140325"/>
              <a:ext cx="198438" cy="192088"/>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dirty="0">
                  <a:ln w="9525" cap="flat" cmpd="sng">
                    <a:solidFill>
                      <a:srgbClr val="008000"/>
                    </a:solidFill>
                    <a:prstDash val="solid"/>
                    <a:headEnd type="none" w="med" len="med"/>
                    <a:tailEnd type="none" w="med" len="med"/>
                  </a:ln>
                  <a:solidFill>
                    <a:srgbClr val="008000"/>
                  </a:solidFill>
                  <a:latin typeface="Times New Roman" panose="02020603050405020304" pitchFamily="18" charset="0"/>
                  <a:ea typeface="Times New Roman" panose="02020603050405020304" pitchFamily="18" charset="0"/>
                </a:rPr>
                <a:t>r</a:t>
              </a:r>
            </a:p>
          </p:txBody>
        </p:sp>
        <p:sp>
          <p:nvSpPr>
            <p:cNvPr id="13422" name="WordArt 297"/>
            <p:cNvSpPr>
              <a:spLocks noTextEdit="1"/>
            </p:cNvSpPr>
            <p:nvPr/>
          </p:nvSpPr>
          <p:spPr>
            <a:xfrm>
              <a:off x="652032" y="5062538"/>
              <a:ext cx="2190750" cy="315913"/>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dirty="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处的电流密度</a:t>
              </a:r>
            </a:p>
          </p:txBody>
        </p:sp>
        <p:graphicFrame>
          <p:nvGraphicFramePr>
            <p:cNvPr id="10" name="对象 9"/>
            <p:cNvGraphicFramePr>
              <a:graphicFrameLocks noChangeAspect="1"/>
            </p:cNvGraphicFramePr>
            <p:nvPr/>
          </p:nvGraphicFramePr>
          <p:xfrm>
            <a:off x="3267932" y="4805363"/>
            <a:ext cx="3810000" cy="838200"/>
          </p:xfrm>
          <a:graphic>
            <a:graphicData uri="http://schemas.openxmlformats.org/presentationml/2006/ole">
              <mc:AlternateContent xmlns:mc="http://schemas.openxmlformats.org/markup-compatibility/2006">
                <mc:Choice xmlns:v="urn:schemas-microsoft-com:vml" Requires="v">
                  <p:oleObj name="Equation" r:id="rId10" imgW="3809880" imgH="838080" progId="Equation.DSMT4">
                    <p:embed/>
                  </p:oleObj>
                </mc:Choice>
                <mc:Fallback>
                  <p:oleObj name="Equation" r:id="rId10" imgW="3809880" imgH="838080" progId="Equation.DSMT4">
                    <p:embed/>
                    <p:pic>
                      <p:nvPicPr>
                        <p:cNvPr id="10" name="对象 9"/>
                        <p:cNvPicPr/>
                        <p:nvPr/>
                      </p:nvPicPr>
                      <p:blipFill>
                        <a:blip r:embed="rId11"/>
                        <a:stretch>
                          <a:fillRect/>
                        </a:stretch>
                      </p:blipFill>
                      <p:spPr>
                        <a:xfrm>
                          <a:off x="3267932" y="4805363"/>
                          <a:ext cx="3810000" cy="838200"/>
                        </a:xfrm>
                        <a:prstGeom prst="rect">
                          <a:avLst/>
                        </a:prstGeom>
                      </p:spPr>
                    </p:pic>
                  </p:oleObj>
                </mc:Fallback>
              </mc:AlternateContent>
            </a:graphicData>
          </a:graphic>
        </p:graphicFrame>
      </p:grpSp>
      <p:grpSp>
        <p:nvGrpSpPr>
          <p:cNvPr id="13" name="组合 12"/>
          <p:cNvGrpSpPr/>
          <p:nvPr/>
        </p:nvGrpSpPr>
        <p:grpSpPr>
          <a:xfrm>
            <a:off x="1105204" y="5643161"/>
            <a:ext cx="6114256" cy="838200"/>
            <a:chOff x="487363" y="5643161"/>
            <a:chExt cx="6114256" cy="838200"/>
          </a:xfrm>
        </p:grpSpPr>
        <p:sp>
          <p:nvSpPr>
            <p:cNvPr id="13376" name="WordArt 331"/>
            <p:cNvSpPr>
              <a:spLocks noTextEdit="1"/>
            </p:cNvSpPr>
            <p:nvPr/>
          </p:nvSpPr>
          <p:spPr>
            <a:xfrm>
              <a:off x="730250" y="5889625"/>
              <a:ext cx="2190750" cy="315912"/>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dirty="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处的电场强度</a:t>
              </a:r>
            </a:p>
          </p:txBody>
        </p:sp>
        <p:sp>
          <p:nvSpPr>
            <p:cNvPr id="13377" name="WordArt 332"/>
            <p:cNvSpPr>
              <a:spLocks noTextEdit="1"/>
            </p:cNvSpPr>
            <p:nvPr/>
          </p:nvSpPr>
          <p:spPr>
            <a:xfrm>
              <a:off x="487363" y="5946775"/>
              <a:ext cx="180975" cy="214312"/>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dirty="0">
                  <a:ln w="9525" cap="flat" cmpd="sng">
                    <a:solidFill>
                      <a:srgbClr val="008000"/>
                    </a:solidFill>
                    <a:prstDash val="solid"/>
                    <a:headEnd type="none" w="med" len="med"/>
                    <a:tailEnd type="none" w="med" len="med"/>
                  </a:ln>
                  <a:solidFill>
                    <a:srgbClr val="008000"/>
                  </a:solidFill>
                  <a:latin typeface="Times New Roman" panose="02020603050405020304" pitchFamily="18" charset="0"/>
                  <a:ea typeface="Times New Roman" panose="02020603050405020304" pitchFamily="18" charset="0"/>
                </a:rPr>
                <a:t>r</a:t>
              </a:r>
            </a:p>
          </p:txBody>
        </p:sp>
        <p:graphicFrame>
          <p:nvGraphicFramePr>
            <p:cNvPr id="11" name="对象 10"/>
            <p:cNvGraphicFramePr>
              <a:graphicFrameLocks noChangeAspect="1"/>
            </p:cNvGraphicFramePr>
            <p:nvPr/>
          </p:nvGraphicFramePr>
          <p:xfrm>
            <a:off x="3210719" y="5643161"/>
            <a:ext cx="3390900" cy="838200"/>
          </p:xfrm>
          <a:graphic>
            <a:graphicData uri="http://schemas.openxmlformats.org/presentationml/2006/ole">
              <mc:AlternateContent xmlns:mc="http://schemas.openxmlformats.org/markup-compatibility/2006">
                <mc:Choice xmlns:v="urn:schemas-microsoft-com:vml" Requires="v">
                  <p:oleObj name="Equation" r:id="rId12" imgW="3390840" imgH="838080" progId="Equation.DSMT4">
                    <p:embed/>
                  </p:oleObj>
                </mc:Choice>
                <mc:Fallback>
                  <p:oleObj name="Equation" r:id="rId12" imgW="3390840" imgH="838080" progId="Equation.DSMT4">
                    <p:embed/>
                    <p:pic>
                      <p:nvPicPr>
                        <p:cNvPr id="11" name="对象 10"/>
                        <p:cNvPicPr/>
                        <p:nvPr/>
                      </p:nvPicPr>
                      <p:blipFill>
                        <a:blip r:embed="rId13"/>
                        <a:stretch>
                          <a:fillRect/>
                        </a:stretch>
                      </p:blipFill>
                      <p:spPr>
                        <a:xfrm>
                          <a:off x="3210719" y="5643161"/>
                          <a:ext cx="3390900" cy="838200"/>
                        </a:xfrm>
                        <a:prstGeom prst="rect">
                          <a:avLst/>
                        </a:prstGeom>
                      </p:spPr>
                    </p:pic>
                  </p:oleObj>
                </mc:Fallback>
              </mc:AlternateContent>
            </a:graphicData>
          </a:graphic>
        </p:graphicFrame>
      </p:grpSp>
      <p:grpSp>
        <p:nvGrpSpPr>
          <p:cNvPr id="19" name="组合 18"/>
          <p:cNvGrpSpPr/>
          <p:nvPr/>
        </p:nvGrpSpPr>
        <p:grpSpPr>
          <a:xfrm>
            <a:off x="6413145" y="954277"/>
            <a:ext cx="2232156" cy="1700401"/>
            <a:chOff x="6413145" y="954277"/>
            <a:chExt cx="2232156" cy="1700401"/>
          </a:xfrm>
        </p:grpSpPr>
        <p:sp>
          <p:nvSpPr>
            <p:cNvPr id="15" name="矩形 14"/>
            <p:cNvSpPr/>
            <p:nvPr/>
          </p:nvSpPr>
          <p:spPr>
            <a:xfrm>
              <a:off x="6427577" y="1617780"/>
              <a:ext cx="2185214" cy="492443"/>
            </a:xfrm>
            <a:prstGeom prst="rect">
              <a:avLst/>
            </a:prstGeom>
          </p:spPr>
          <p:txBody>
            <a:bodyPr wrap="none">
              <a:spAutoFit/>
            </a:bodyPr>
            <a:lstStyle/>
            <a:p>
              <a:pPr algn="ctr"/>
              <a:r>
                <a:rPr lang="zh-CN" altLang="en-US" sz="2600" dirty="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电流密度大小</a:t>
              </a:r>
            </a:p>
          </p:txBody>
        </p:sp>
        <p:sp>
          <p:nvSpPr>
            <p:cNvPr id="16" name="矩形 15"/>
            <p:cNvSpPr/>
            <p:nvPr/>
          </p:nvSpPr>
          <p:spPr>
            <a:xfrm>
              <a:off x="6415477" y="2162235"/>
              <a:ext cx="2185214" cy="492443"/>
            </a:xfrm>
            <a:prstGeom prst="rect">
              <a:avLst/>
            </a:prstGeom>
          </p:spPr>
          <p:txBody>
            <a:bodyPr wrap="none">
              <a:spAutoFit/>
            </a:bodyPr>
            <a:lstStyle/>
            <a:p>
              <a:pPr algn="ctr"/>
              <a:r>
                <a:rPr lang="zh-CN" altLang="en-US" sz="2600" dirty="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电场强度大小</a:t>
              </a:r>
            </a:p>
          </p:txBody>
        </p:sp>
        <p:grpSp>
          <p:nvGrpSpPr>
            <p:cNvPr id="18" name="组合 17"/>
            <p:cNvGrpSpPr/>
            <p:nvPr/>
          </p:nvGrpSpPr>
          <p:grpSpPr>
            <a:xfrm>
              <a:off x="6413145" y="954277"/>
              <a:ext cx="2232156" cy="461665"/>
              <a:chOff x="6413145" y="954277"/>
              <a:chExt cx="2232156" cy="461665"/>
            </a:xfrm>
          </p:grpSpPr>
          <p:sp>
            <p:nvSpPr>
              <p:cNvPr id="14" name="矩形 13"/>
              <p:cNvSpPr/>
              <p:nvPr/>
            </p:nvSpPr>
            <p:spPr>
              <a:xfrm>
                <a:off x="7845082" y="954277"/>
                <a:ext cx="800219" cy="461665"/>
              </a:xfrm>
              <a:prstGeom prst="rect">
                <a:avLst/>
              </a:prstGeom>
            </p:spPr>
            <p:txBody>
              <a:bodyPr wrap="none">
                <a:spAutoFit/>
              </a:bodyPr>
              <a:lstStyle/>
              <a:p>
                <a:pPr algn="ctr"/>
                <a:r>
                  <a:rPr lang="zh-CN" altLang="en-US" dirty="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处的</a:t>
                </a:r>
              </a:p>
            </p:txBody>
          </p:sp>
          <p:graphicFrame>
            <p:nvGraphicFramePr>
              <p:cNvPr id="17" name="对象 16"/>
              <p:cNvGraphicFramePr>
                <a:graphicFrameLocks noChangeAspect="1"/>
              </p:cNvGraphicFramePr>
              <p:nvPr/>
            </p:nvGraphicFramePr>
            <p:xfrm>
              <a:off x="6413145" y="1008385"/>
              <a:ext cx="1409700" cy="381000"/>
            </p:xfrm>
            <a:graphic>
              <a:graphicData uri="http://schemas.openxmlformats.org/presentationml/2006/ole">
                <mc:AlternateContent xmlns:mc="http://schemas.openxmlformats.org/markup-compatibility/2006">
                  <mc:Choice xmlns:v="urn:schemas-microsoft-com:vml" Requires="v">
                    <p:oleObj name="Equation" r:id="rId14" imgW="1409400" imgH="380880" progId="Equation.DSMT4">
                      <p:embed/>
                    </p:oleObj>
                  </mc:Choice>
                  <mc:Fallback>
                    <p:oleObj name="Equation" r:id="rId14" imgW="1409400" imgH="380880" progId="Equation.DSMT4">
                      <p:embed/>
                      <p:pic>
                        <p:nvPicPr>
                          <p:cNvPr id="17" name="对象 16"/>
                          <p:cNvPicPr/>
                          <p:nvPr/>
                        </p:nvPicPr>
                        <p:blipFill>
                          <a:blip r:embed="rId15"/>
                          <a:stretch>
                            <a:fillRect/>
                          </a:stretch>
                        </p:blipFill>
                        <p:spPr>
                          <a:xfrm>
                            <a:off x="6413145" y="1008385"/>
                            <a:ext cx="1409700" cy="381000"/>
                          </a:xfrm>
                          <a:prstGeom prst="rect">
                            <a:avLst/>
                          </a:prstGeom>
                        </p:spPr>
                      </p:pic>
                    </p:oleObj>
                  </mc:Fallback>
                </mc:AlternateContent>
              </a:graphicData>
            </a:graphic>
          </p:graphicFrame>
        </p:grpSp>
      </p:grpSp>
      <p:sp>
        <p:nvSpPr>
          <p:cNvPr id="2" name="文本框 1">
            <a:extLst>
              <a:ext uri="{FF2B5EF4-FFF2-40B4-BE49-F238E27FC236}">
                <a16:creationId xmlns:a16="http://schemas.microsoft.com/office/drawing/2014/main" id="{2EFA8578-7E33-C497-8358-BE8F4A58AD65}"/>
              </a:ext>
            </a:extLst>
          </p:cNvPr>
          <p:cNvSpPr txBox="1"/>
          <p:nvPr/>
        </p:nvSpPr>
        <p:spPr>
          <a:xfrm>
            <a:off x="-27314" y="6467057"/>
            <a:ext cx="7555433" cy="369332"/>
          </a:xfrm>
          <a:prstGeom prst="rect">
            <a:avLst/>
          </a:prstGeom>
          <a:noFill/>
        </p:spPr>
        <p:txBody>
          <a:bodyPr wrap="square" rtlCol="0">
            <a:spAutoFit/>
          </a:bodyPr>
          <a:lstStyle/>
          <a:p>
            <a:r>
              <a:rPr kumimoji="1" lang="zh-CN" altLang="en-US" sz="1800" b="1" dirty="0">
                <a:solidFill>
                  <a:srgbClr val="FF0000"/>
                </a:solidFill>
              </a:rPr>
              <a:t>思考：本题是左右电压；如果是上下电压了？</a:t>
            </a:r>
          </a:p>
        </p:txBody>
      </p:sp>
    </p:spTree>
    <p:extLst>
      <p:ext uri="{BB962C8B-B14F-4D97-AF65-F5344CB8AC3E}">
        <p14:creationId xmlns:p14="http://schemas.microsoft.com/office/powerpoint/2010/main" val="232126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3322"/>
                                        </p:tgtEl>
                                        <p:attrNameLst>
                                          <p:attrName>style.visibility</p:attrName>
                                        </p:attrNameLst>
                                      </p:cBhvr>
                                      <p:to>
                                        <p:strVal val="visible"/>
                                      </p:to>
                                    </p:set>
                                    <p:anim calcmode="lin" valueType="num">
                                      <p:cBhvr>
                                        <p:cTn id="7" dur="500" fill="hold"/>
                                        <p:tgtEl>
                                          <p:spTgt spid="13322"/>
                                        </p:tgtEl>
                                        <p:attrNameLst>
                                          <p:attrName>ppt_w</p:attrName>
                                        </p:attrNameLst>
                                      </p:cBhvr>
                                      <p:tavLst>
                                        <p:tav tm="0">
                                          <p:val>
                                            <p:fltVal val="0"/>
                                          </p:val>
                                        </p:tav>
                                        <p:tav tm="100000">
                                          <p:val>
                                            <p:strVal val="#ppt_w"/>
                                          </p:val>
                                        </p:tav>
                                      </p:tavLst>
                                    </p:anim>
                                    <p:anim calcmode="lin" valueType="num">
                                      <p:cBhvr>
                                        <p:cTn id="8" dur="500" fill="hold"/>
                                        <p:tgtEl>
                                          <p:spTgt spid="1332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6690"/>
                                        </p:tgtEl>
                                        <p:attrNameLst>
                                          <p:attrName>style.visibility</p:attrName>
                                        </p:attrNameLst>
                                      </p:cBhvr>
                                      <p:to>
                                        <p:strVal val="visible"/>
                                      </p:to>
                                    </p:set>
                                    <p:animEffect transition="in" filter="wipe(left)">
                                      <p:cBhvr>
                                        <p:cTn id="12" dur="500"/>
                                        <p:tgtEl>
                                          <p:spTgt spid="26690"/>
                                        </p:tgtEl>
                                      </p:cBhvr>
                                    </p:animEffect>
                                  </p:childTnLst>
                                  <p:subTnLst>
                                    <p:set>
                                      <p:cBhvr override="childStyle">
                                        <p:cTn dur="1" fill="hold" display="0" masterRel="nextClick" afterEffect="1"/>
                                        <p:tgtEl>
                                          <p:spTgt spid="26690"/>
                                        </p:tgtEl>
                                        <p:attrNameLst>
                                          <p:attrName>style.visibility</p:attrName>
                                        </p:attrNameLst>
                                      </p:cBhvr>
                                      <p:to>
                                        <p:strVal val="hidden"/>
                                      </p:to>
                                    </p:set>
                                  </p:sub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6758"/>
                                        </p:tgtEl>
                                        <p:attrNameLst>
                                          <p:attrName>style.visibility</p:attrName>
                                        </p:attrNameLst>
                                      </p:cBhvr>
                                      <p:to>
                                        <p:strVal val="visible"/>
                                      </p:to>
                                    </p:set>
                                    <p:animEffect transition="in" filter="wipe(left)">
                                      <p:cBhvr>
                                        <p:cTn id="16" dur="500"/>
                                        <p:tgtEl>
                                          <p:spTgt spid="26758"/>
                                        </p:tgtEl>
                                      </p:cBhvr>
                                    </p:animEffect>
                                  </p:childTnLst>
                                </p:cTn>
                              </p:par>
                            </p:childTnLst>
                          </p:cTn>
                        </p:par>
                        <p:par>
                          <p:cTn id="17" fill="hold">
                            <p:stCondLst>
                              <p:cond delay="1500"/>
                            </p:stCondLst>
                            <p:childTnLst>
                              <p:par>
                                <p:cTn id="18" presetID="22" presetClass="entr" presetSubtype="2" fill="hold" nodeType="afterEffect">
                                  <p:stCondLst>
                                    <p:cond delay="0"/>
                                  </p:stCondLst>
                                  <p:childTnLst>
                                    <p:set>
                                      <p:cBhvr>
                                        <p:cTn id="19" dur="1" fill="hold">
                                          <p:stCondLst>
                                            <p:cond delay="0"/>
                                          </p:stCondLst>
                                        </p:cTn>
                                        <p:tgtEl>
                                          <p:spTgt spid="26703"/>
                                        </p:tgtEl>
                                        <p:attrNameLst>
                                          <p:attrName>style.visibility</p:attrName>
                                        </p:attrNameLst>
                                      </p:cBhvr>
                                      <p:to>
                                        <p:strVal val="visible"/>
                                      </p:to>
                                    </p:set>
                                    <p:animEffect transition="in" filter="wipe(right)">
                                      <p:cBhvr>
                                        <p:cTn id="20" dur="500"/>
                                        <p:tgtEl>
                                          <p:spTgt spid="26703"/>
                                        </p:tgtEl>
                                      </p:cBhvr>
                                    </p:animEffect>
                                  </p:childTnLst>
                                </p:cTn>
                              </p:par>
                            </p:childTnLst>
                          </p:cTn>
                        </p:par>
                        <p:par>
                          <p:cTn id="21" fill="hold">
                            <p:stCondLst>
                              <p:cond delay="2000"/>
                            </p:stCondLst>
                            <p:childTnLst>
                              <p:par>
                                <p:cTn id="22" presetID="23" presetClass="entr" presetSubtype="16" fill="hold" nodeType="afterEffect">
                                  <p:stCondLst>
                                    <p:cond delay="0"/>
                                  </p:stCondLst>
                                  <p:childTnLst>
                                    <p:set>
                                      <p:cBhvr>
                                        <p:cTn id="23" dur="1" fill="hold">
                                          <p:stCondLst>
                                            <p:cond delay="0"/>
                                          </p:stCondLst>
                                        </p:cTn>
                                        <p:tgtEl>
                                          <p:spTgt spid="27036"/>
                                        </p:tgtEl>
                                        <p:attrNameLst>
                                          <p:attrName>style.visibility</p:attrName>
                                        </p:attrNameLst>
                                      </p:cBhvr>
                                      <p:to>
                                        <p:strVal val="visible"/>
                                      </p:to>
                                    </p:set>
                                    <p:anim calcmode="lin" valueType="num">
                                      <p:cBhvr>
                                        <p:cTn id="24" dur="500" fill="hold"/>
                                        <p:tgtEl>
                                          <p:spTgt spid="27036"/>
                                        </p:tgtEl>
                                        <p:attrNameLst>
                                          <p:attrName>ppt_w</p:attrName>
                                        </p:attrNameLst>
                                      </p:cBhvr>
                                      <p:tavLst>
                                        <p:tav tm="0">
                                          <p:val>
                                            <p:fltVal val="0"/>
                                          </p:val>
                                        </p:tav>
                                        <p:tav tm="100000">
                                          <p:val>
                                            <p:strVal val="#ppt_w"/>
                                          </p:val>
                                        </p:tav>
                                      </p:tavLst>
                                    </p:anim>
                                    <p:anim calcmode="lin" valueType="num">
                                      <p:cBhvr>
                                        <p:cTn id="25" dur="500" fill="hold"/>
                                        <p:tgtEl>
                                          <p:spTgt spid="27036"/>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nodeType="clickEffect">
                                  <p:stCondLst>
                                    <p:cond delay="0"/>
                                  </p:stCondLst>
                                  <p:childTnLst>
                                    <p:set>
                                      <p:cBhvr>
                                        <p:cTn id="29" dur="1" fill="hold">
                                          <p:stCondLst>
                                            <p:cond delay="0"/>
                                          </p:stCondLst>
                                        </p:cTn>
                                        <p:tgtEl>
                                          <p:spTgt spid="26714"/>
                                        </p:tgtEl>
                                        <p:attrNameLst>
                                          <p:attrName>style.visibility</p:attrName>
                                        </p:attrNameLst>
                                      </p:cBhvr>
                                      <p:to>
                                        <p:strVal val="visible"/>
                                      </p:to>
                                    </p:set>
                                    <p:anim calcmode="lin" valueType="num">
                                      <p:cBhvr>
                                        <p:cTn id="30" dur="500" fill="hold"/>
                                        <p:tgtEl>
                                          <p:spTgt spid="26714"/>
                                        </p:tgtEl>
                                        <p:attrNameLst>
                                          <p:attrName>ppt_w</p:attrName>
                                        </p:attrNameLst>
                                      </p:cBhvr>
                                      <p:tavLst>
                                        <p:tav tm="0">
                                          <p:val>
                                            <p:fltVal val="0"/>
                                          </p:val>
                                        </p:tav>
                                        <p:tav tm="100000">
                                          <p:val>
                                            <p:strVal val="#ppt_w"/>
                                          </p:val>
                                        </p:tav>
                                      </p:tavLst>
                                    </p:anim>
                                    <p:anim calcmode="lin" valueType="num">
                                      <p:cBhvr>
                                        <p:cTn id="31" dur="500" fill="hold"/>
                                        <p:tgtEl>
                                          <p:spTgt spid="26714"/>
                                        </p:tgtEl>
                                        <p:attrNameLst>
                                          <p:attrName>ppt_h</p:attrName>
                                        </p:attrNameLst>
                                      </p:cBhvr>
                                      <p:tavLst>
                                        <p:tav tm="0">
                                          <p:val>
                                            <p:fltVal val="0"/>
                                          </p:val>
                                        </p:tav>
                                        <p:tav tm="100000">
                                          <p:val>
                                            <p:strVal val="#ppt_h"/>
                                          </p:val>
                                        </p:tav>
                                      </p:tavLst>
                                    </p:anim>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499"/>
                                          </p:stCondLst>
                                        </p:cTn>
                                        <p:tgtEl>
                                          <p:spTgt spid="27033"/>
                                        </p:tgtEl>
                                        <p:attrNameLst>
                                          <p:attrName>style.visibility</p:attrName>
                                        </p:attrNameLst>
                                      </p:cBhvr>
                                      <p:to>
                                        <p:strVal val="visible"/>
                                      </p:to>
                                    </p:set>
                                  </p:childTnLst>
                                </p:cTn>
                              </p:par>
                            </p:childTnLst>
                          </p:cTn>
                        </p:par>
                        <p:par>
                          <p:cTn id="35" fill="hold">
                            <p:stCondLst>
                              <p:cond delay="1000"/>
                            </p:stCondLst>
                            <p:childTnLst>
                              <p:par>
                                <p:cTn id="36" presetID="23" presetClass="entr" presetSubtype="288" fill="hold" nodeType="afterEffect">
                                  <p:stCondLst>
                                    <p:cond delay="0"/>
                                  </p:stCondLst>
                                  <p:childTnLst>
                                    <p:set>
                                      <p:cBhvr>
                                        <p:cTn id="37" dur="1" fill="hold">
                                          <p:stCondLst>
                                            <p:cond delay="0"/>
                                          </p:stCondLst>
                                        </p:cTn>
                                        <p:tgtEl>
                                          <p:spTgt spid="26736"/>
                                        </p:tgtEl>
                                        <p:attrNameLst>
                                          <p:attrName>style.visibility</p:attrName>
                                        </p:attrNameLst>
                                      </p:cBhvr>
                                      <p:to>
                                        <p:strVal val="visible"/>
                                      </p:to>
                                    </p:set>
                                    <p:anim calcmode="lin" valueType="num">
                                      <p:cBhvr>
                                        <p:cTn id="38" dur="500" fill="hold"/>
                                        <p:tgtEl>
                                          <p:spTgt spid="26736"/>
                                        </p:tgtEl>
                                        <p:attrNameLst>
                                          <p:attrName>ppt_w</p:attrName>
                                        </p:attrNameLst>
                                      </p:cBhvr>
                                      <p:tavLst>
                                        <p:tav tm="0">
                                          <p:val>
                                            <p:strVal val="4/3*#ppt_w"/>
                                          </p:val>
                                        </p:tav>
                                        <p:tav tm="100000">
                                          <p:val>
                                            <p:strVal val="#ppt_w"/>
                                          </p:val>
                                        </p:tav>
                                      </p:tavLst>
                                    </p:anim>
                                    <p:anim calcmode="lin" valueType="num">
                                      <p:cBhvr>
                                        <p:cTn id="39" dur="500" fill="hold"/>
                                        <p:tgtEl>
                                          <p:spTgt spid="26736"/>
                                        </p:tgtEl>
                                        <p:attrNameLst>
                                          <p:attrName>ppt_h</p:attrName>
                                        </p:attrNameLst>
                                      </p:cBhvr>
                                      <p:tavLst>
                                        <p:tav tm="0">
                                          <p:val>
                                            <p:strVal val="4/3*#ppt_h"/>
                                          </p:val>
                                        </p:tav>
                                        <p:tav tm="100000">
                                          <p:val>
                                            <p:strVal val="#ppt_h"/>
                                          </p:val>
                                        </p:tav>
                                      </p:tavLst>
                                    </p:anim>
                                  </p:childTnLst>
                                </p:cTn>
                              </p:par>
                            </p:childTnLst>
                          </p:cTn>
                        </p:par>
                        <p:par>
                          <p:cTn id="40" fill="hold">
                            <p:stCondLst>
                              <p:cond delay="1500"/>
                            </p:stCondLst>
                            <p:childTnLst>
                              <p:par>
                                <p:cTn id="41" presetID="22" presetClass="entr" presetSubtype="4" fill="hold" nodeType="afterEffect">
                                  <p:stCondLst>
                                    <p:cond delay="0"/>
                                  </p:stCondLst>
                                  <p:childTnLst>
                                    <p:set>
                                      <p:cBhvr>
                                        <p:cTn id="42" dur="1" fill="hold">
                                          <p:stCondLst>
                                            <p:cond delay="0"/>
                                          </p:stCondLst>
                                        </p:cTn>
                                        <p:tgtEl>
                                          <p:spTgt spid="26760"/>
                                        </p:tgtEl>
                                        <p:attrNameLst>
                                          <p:attrName>style.visibility</p:attrName>
                                        </p:attrNameLst>
                                      </p:cBhvr>
                                      <p:to>
                                        <p:strVal val="visible"/>
                                      </p:to>
                                    </p:set>
                                    <p:animEffect transition="in" filter="wipe(down)">
                                      <p:cBhvr>
                                        <p:cTn id="43" dur="500"/>
                                        <p:tgtEl>
                                          <p:spTgt spid="26760"/>
                                        </p:tgtEl>
                                      </p:cBhvr>
                                    </p:animEffect>
                                  </p:childTnLst>
                                </p:cTn>
                              </p:par>
                            </p:childTnLst>
                          </p:cTn>
                        </p:par>
                      </p:childTnLst>
                    </p:cTn>
                  </p:par>
                  <p:par>
                    <p:cTn id="44" fill="hold">
                      <p:stCondLst>
                        <p:cond delay="indefinite"/>
                      </p:stCondLst>
                      <p:childTnLst>
                        <p:par>
                          <p:cTn id="45" fill="hold">
                            <p:stCondLst>
                              <p:cond delay="0"/>
                            </p:stCondLst>
                            <p:childTnLst>
                              <p:par>
                                <p:cTn id="46" presetID="23" presetClass="entr" presetSubtype="16" fill="hold" nodeType="clickEffect">
                                  <p:stCondLst>
                                    <p:cond delay="0"/>
                                  </p:stCondLst>
                                  <p:childTnLst>
                                    <p:set>
                                      <p:cBhvr>
                                        <p:cTn id="47" dur="1" fill="hold">
                                          <p:stCondLst>
                                            <p:cond delay="0"/>
                                          </p:stCondLst>
                                        </p:cTn>
                                        <p:tgtEl>
                                          <p:spTgt spid="13325"/>
                                        </p:tgtEl>
                                        <p:attrNameLst>
                                          <p:attrName>style.visibility</p:attrName>
                                        </p:attrNameLst>
                                      </p:cBhvr>
                                      <p:to>
                                        <p:strVal val="visible"/>
                                      </p:to>
                                    </p:set>
                                    <p:anim calcmode="lin" valueType="num">
                                      <p:cBhvr>
                                        <p:cTn id="48" dur="500" fill="hold"/>
                                        <p:tgtEl>
                                          <p:spTgt spid="13325"/>
                                        </p:tgtEl>
                                        <p:attrNameLst>
                                          <p:attrName>ppt_w</p:attrName>
                                        </p:attrNameLst>
                                      </p:cBhvr>
                                      <p:tavLst>
                                        <p:tav tm="0">
                                          <p:val>
                                            <p:fltVal val="0"/>
                                          </p:val>
                                        </p:tav>
                                        <p:tav tm="100000">
                                          <p:val>
                                            <p:strVal val="#ppt_w"/>
                                          </p:val>
                                        </p:tav>
                                      </p:tavLst>
                                    </p:anim>
                                    <p:anim calcmode="lin" valueType="num">
                                      <p:cBhvr>
                                        <p:cTn id="49" dur="500" fill="hold"/>
                                        <p:tgtEl>
                                          <p:spTgt spid="13325"/>
                                        </p:tgtEl>
                                        <p:attrNameLst>
                                          <p:attrName>ppt_h</p:attrName>
                                        </p:attrNameLst>
                                      </p:cBhvr>
                                      <p:tavLst>
                                        <p:tav tm="0">
                                          <p:val>
                                            <p:fltVal val="0"/>
                                          </p:val>
                                        </p:tav>
                                        <p:tav tm="100000">
                                          <p:val>
                                            <p:strVal val="#ppt_h"/>
                                          </p:val>
                                        </p:tav>
                                      </p:tavLst>
                                    </p:anim>
                                  </p:childTnLst>
                                </p:cTn>
                              </p:par>
                            </p:childTnLst>
                          </p:cTn>
                        </p:par>
                        <p:par>
                          <p:cTn id="50" fill="hold">
                            <p:stCondLst>
                              <p:cond delay="500"/>
                            </p:stCondLst>
                            <p:childTnLst>
                              <p:par>
                                <p:cTn id="51" presetID="53" presetClass="entr" presetSubtype="16" fill="hold" nodeType="after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p:cTn id="53" dur="500" fill="hold"/>
                                        <p:tgtEl>
                                          <p:spTgt spid="19"/>
                                        </p:tgtEl>
                                        <p:attrNameLst>
                                          <p:attrName>ppt_w</p:attrName>
                                        </p:attrNameLst>
                                      </p:cBhvr>
                                      <p:tavLst>
                                        <p:tav tm="0">
                                          <p:val>
                                            <p:fltVal val="0"/>
                                          </p:val>
                                        </p:tav>
                                        <p:tav tm="100000">
                                          <p:val>
                                            <p:strVal val="#ppt_w"/>
                                          </p:val>
                                        </p:tav>
                                      </p:tavLst>
                                    </p:anim>
                                    <p:anim calcmode="lin" valueType="num">
                                      <p:cBhvr>
                                        <p:cTn id="54" dur="500" fill="hold"/>
                                        <p:tgtEl>
                                          <p:spTgt spid="19"/>
                                        </p:tgtEl>
                                        <p:attrNameLst>
                                          <p:attrName>ppt_h</p:attrName>
                                        </p:attrNameLst>
                                      </p:cBhvr>
                                      <p:tavLst>
                                        <p:tav tm="0">
                                          <p:val>
                                            <p:fltVal val="0"/>
                                          </p:val>
                                        </p:tav>
                                        <p:tav tm="100000">
                                          <p:val>
                                            <p:strVal val="#ppt_h"/>
                                          </p:val>
                                        </p:tav>
                                      </p:tavLst>
                                    </p:anim>
                                    <p:animEffect transition="in" filter="fade">
                                      <p:cBhvr>
                                        <p:cTn id="55" dur="500"/>
                                        <p:tgtEl>
                                          <p:spTgt spid="19"/>
                                        </p:tgtEl>
                                      </p:cBhvr>
                                    </p:animEffect>
                                  </p:childTnLst>
                                </p:cTn>
                              </p:par>
                            </p:childTnLst>
                          </p:cTn>
                        </p:par>
                        <p:par>
                          <p:cTn id="56" fill="hold">
                            <p:stCondLst>
                              <p:cond delay="1000"/>
                            </p:stCondLst>
                            <p:childTnLst>
                              <p:par>
                                <p:cTn id="57" presetID="23" presetClass="entr" presetSubtype="16" fill="hold" nodeType="afterEffect">
                                  <p:stCondLst>
                                    <p:cond delay="0"/>
                                  </p:stCondLst>
                                  <p:childTnLst>
                                    <p:set>
                                      <p:cBhvr>
                                        <p:cTn id="58" dur="1" fill="hold">
                                          <p:stCondLst>
                                            <p:cond delay="0"/>
                                          </p:stCondLst>
                                        </p:cTn>
                                        <p:tgtEl>
                                          <p:spTgt spid="26781"/>
                                        </p:tgtEl>
                                        <p:attrNameLst>
                                          <p:attrName>style.visibility</p:attrName>
                                        </p:attrNameLst>
                                      </p:cBhvr>
                                      <p:to>
                                        <p:strVal val="visible"/>
                                      </p:to>
                                    </p:set>
                                    <p:anim calcmode="lin" valueType="num">
                                      <p:cBhvr>
                                        <p:cTn id="59" dur="500" fill="hold"/>
                                        <p:tgtEl>
                                          <p:spTgt spid="26781"/>
                                        </p:tgtEl>
                                        <p:attrNameLst>
                                          <p:attrName>ppt_w</p:attrName>
                                        </p:attrNameLst>
                                      </p:cBhvr>
                                      <p:tavLst>
                                        <p:tav tm="0">
                                          <p:val>
                                            <p:fltVal val="0"/>
                                          </p:val>
                                        </p:tav>
                                        <p:tav tm="100000">
                                          <p:val>
                                            <p:strVal val="#ppt_w"/>
                                          </p:val>
                                        </p:tav>
                                      </p:tavLst>
                                    </p:anim>
                                    <p:anim calcmode="lin" valueType="num">
                                      <p:cBhvr>
                                        <p:cTn id="60" dur="500" fill="hold"/>
                                        <p:tgtEl>
                                          <p:spTgt spid="26781"/>
                                        </p:tgtEl>
                                        <p:attrNameLst>
                                          <p:attrName>ppt_h</p:attrName>
                                        </p:attrNameLst>
                                      </p:cBhvr>
                                      <p:tavLst>
                                        <p:tav tm="0">
                                          <p:val>
                                            <p:flt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4" presetClass="entr" presetSubtype="32" fill="hold" nodeType="clickEffect">
                                  <p:stCondLst>
                                    <p:cond delay="0"/>
                                  </p:stCondLst>
                                  <p:childTnLst>
                                    <p:set>
                                      <p:cBhvr>
                                        <p:cTn id="64" dur="1" fill="hold">
                                          <p:stCondLst>
                                            <p:cond delay="0"/>
                                          </p:stCondLst>
                                        </p:cTn>
                                        <p:tgtEl>
                                          <p:spTgt spid="26993"/>
                                        </p:tgtEl>
                                        <p:attrNameLst>
                                          <p:attrName>style.visibility</p:attrName>
                                        </p:attrNameLst>
                                      </p:cBhvr>
                                      <p:to>
                                        <p:strVal val="visible"/>
                                      </p:to>
                                    </p:set>
                                    <p:animEffect transition="in" filter="box(out)">
                                      <p:cBhvr>
                                        <p:cTn id="65" dur="500"/>
                                        <p:tgtEl>
                                          <p:spTgt spid="2699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wipe(left)">
                                      <p:cBhvr>
                                        <p:cTn id="70" dur="500"/>
                                        <p:tgtEl>
                                          <p:spTgt spid="3"/>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wipe(left)">
                                      <p:cBhvr>
                                        <p:cTn id="75" dur="500"/>
                                        <p:tgtEl>
                                          <p:spTgt spid="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wipe(left)">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wipe(left)">
                                      <p:cBhvr>
                                        <p:cTn id="85" dur="500"/>
                                        <p:tgtEl>
                                          <p:spTgt spid="12"/>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13"/>
                                        </p:tgtEl>
                                        <p:attrNameLst>
                                          <p:attrName>style.visibility</p:attrName>
                                        </p:attrNameLst>
                                      </p:cBhvr>
                                      <p:to>
                                        <p:strVal val="visible"/>
                                      </p:to>
                                    </p:set>
                                    <p:animEffect transition="in" filter="wipe(left)">
                                      <p:cBhvr>
                                        <p:cTn id="89" dur="500"/>
                                        <p:tgtEl>
                                          <p:spTgt spid="13"/>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13"/>
          <p:cNvSpPr>
            <a:spLocks noGrp="1"/>
          </p:cNvSpPr>
          <p:nvPr>
            <p:ph type="title" idx="4294967295"/>
          </p:nvPr>
        </p:nvSpPr>
        <p:spPr>
          <a:xfrm>
            <a:off x="6869113" y="0"/>
            <a:ext cx="2274887" cy="795338"/>
          </a:xfrm>
          <a:ln/>
        </p:spPr>
        <p:txBody>
          <a:bodyPr vert="horz" wrap="square" lIns="91440" tIns="45720" rIns="91440" bIns="45720" anchor="ctr"/>
          <a:lstStyle/>
          <a:p>
            <a:pPr eaLnBrk="1" hangingPunct="1"/>
            <a:r>
              <a:rPr lang="zh-CN" altLang="en-US" dirty="0">
                <a:solidFill>
                  <a:schemeClr val="bg1"/>
                </a:solidFill>
              </a:rPr>
              <a:t>电动势</a:t>
            </a:r>
          </a:p>
        </p:txBody>
      </p:sp>
      <p:sp>
        <p:nvSpPr>
          <p:cNvPr id="14339" name="Rectangle 132" descr="大纸屑"/>
          <p:cNvSpPr/>
          <p:nvPr/>
        </p:nvSpPr>
        <p:spPr>
          <a:xfrm>
            <a:off x="0" y="0"/>
            <a:ext cx="9144000" cy="280988"/>
          </a:xfrm>
          <a:prstGeom prst="rect">
            <a:avLst/>
          </a:prstGeom>
          <a:pattFill prst="lgConfetti">
            <a:fgClr>
              <a:srgbClr val="FFCC99"/>
            </a:fgClr>
            <a:bgClr>
              <a:schemeClr val="bg1"/>
            </a:bgClr>
          </a:patt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4340" name="Rectangle 136" descr="大纸屑"/>
          <p:cNvSpPr/>
          <p:nvPr/>
        </p:nvSpPr>
        <p:spPr>
          <a:xfrm>
            <a:off x="0" y="6575425"/>
            <a:ext cx="9144000" cy="274638"/>
          </a:xfrm>
          <a:prstGeom prst="rect">
            <a:avLst/>
          </a:prstGeom>
          <a:pattFill prst="lgConfetti">
            <a:fgClr>
              <a:srgbClr val="FFCC99"/>
            </a:fgClr>
            <a:bgClr>
              <a:schemeClr val="bg1"/>
            </a:bgClr>
          </a:patt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4341" name="WordArt 202"/>
          <p:cNvSpPr>
            <a:spLocks noTextEdit="1"/>
          </p:cNvSpPr>
          <p:nvPr/>
        </p:nvSpPr>
        <p:spPr>
          <a:xfrm>
            <a:off x="2943225" y="471488"/>
            <a:ext cx="3357563" cy="455612"/>
          </a:xfrm>
          <a:prstGeom prst="rect">
            <a:avLst/>
          </a:prstGeom>
        </p:spPr>
        <p:txBody>
          <a:bodyPr wrap="none" fromWordArt="1">
            <a:prstTxWarp prst="textPlain">
              <a:avLst>
                <a:gd name="adj" fmla="val 50000"/>
              </a:avLst>
            </a:prstTxWarp>
            <a:normAutofit fontScale="77500" lnSpcReduction="20000"/>
          </a:bodyPr>
          <a:lstStyle/>
          <a:p>
            <a:pPr algn="ctr" eaLnBrk="0" hangingPunct="0"/>
            <a:r>
              <a:rPr lang="zh-CN" altLang="en-US" sz="3600" dirty="0">
                <a:ln w="9525" cap="flat" cmpd="sng">
                  <a:solidFill>
                    <a:srgbClr val="CC0000"/>
                  </a:solidFill>
                  <a:prstDash val="solid"/>
                  <a:headEnd type="none" w="med" len="med"/>
                  <a:tailEnd type="none" w="med" len="med"/>
                </a:ln>
                <a:solidFill>
                  <a:srgbClr val="CC0000"/>
                </a:solidFill>
                <a:latin typeface="华文中宋" panose="02010600040101010101" pitchFamily="2" charset="-122"/>
                <a:ea typeface="华文中宋" panose="02010600040101010101" pitchFamily="2" charset="-122"/>
              </a:rPr>
              <a:t>五、电  动  势</a:t>
            </a:r>
          </a:p>
        </p:txBody>
      </p:sp>
      <p:sp>
        <p:nvSpPr>
          <p:cNvPr id="18635" name="WordArt 203"/>
          <p:cNvSpPr>
            <a:spLocks noChangeArrowheads="1" noChangeShapeType="1" noTextEdit="1"/>
          </p:cNvSpPr>
          <p:nvPr/>
        </p:nvSpPr>
        <p:spPr bwMode="auto">
          <a:xfrm>
            <a:off x="885825" y="1195388"/>
            <a:ext cx="7048500" cy="350837"/>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0" cap="none" spc="0" normalizeH="0" baseline="0" noProof="0">
                <a:ln w="9525">
                  <a:solidFill>
                    <a:srgbClr val="008000"/>
                  </a:solidFill>
                  <a:round/>
                </a:ln>
                <a:solidFill>
                  <a:srgbClr val="008000"/>
                </a:solidFill>
                <a:effectLst/>
                <a:uLnTx/>
                <a:uFillTx/>
                <a:latin typeface="华文中宋" panose="02010600040101010101" pitchFamily="2" charset="-122"/>
                <a:ea typeface="华文中宋" panose="02010600040101010101" pitchFamily="2" charset="-122"/>
                <a:cs typeface="+mn-cs"/>
              </a:rPr>
              <a:t>1</a:t>
            </a:r>
            <a:r>
              <a:rPr kumimoji="0" lang="zh-CN" altLang="en-US" sz="3600" b="0" i="0" u="none" strike="noStrike" kern="10" cap="none" spc="0" normalizeH="0" baseline="0" noProof="0">
                <a:ln w="9525">
                  <a:solidFill>
                    <a:srgbClr val="008000"/>
                  </a:solidFill>
                  <a:round/>
                </a:ln>
                <a:solidFill>
                  <a:srgbClr val="008000"/>
                </a:solidFill>
                <a:effectLst/>
                <a:uLnTx/>
                <a:uFillTx/>
                <a:latin typeface="华文中宋" panose="02010600040101010101" pitchFamily="2" charset="-122"/>
                <a:ea typeface="华文中宋" panose="02010600040101010101" pitchFamily="2" charset="-122"/>
                <a:cs typeface="+mn-cs"/>
              </a:rPr>
              <a:t>、只靠静电力不能维持稳恒电流</a:t>
            </a:r>
          </a:p>
        </p:txBody>
      </p:sp>
      <p:grpSp>
        <p:nvGrpSpPr>
          <p:cNvPr id="18660" name="Group 228"/>
          <p:cNvGrpSpPr/>
          <p:nvPr/>
        </p:nvGrpSpPr>
        <p:grpSpPr>
          <a:xfrm>
            <a:off x="863600" y="1951038"/>
            <a:ext cx="2536825" cy="2725737"/>
            <a:chOff x="544" y="1218"/>
            <a:chExt cx="1598" cy="1717"/>
          </a:xfrm>
        </p:grpSpPr>
        <p:sp>
          <p:nvSpPr>
            <p:cNvPr id="14389" name="AutoShape 204"/>
            <p:cNvSpPr/>
            <p:nvPr/>
          </p:nvSpPr>
          <p:spPr>
            <a:xfrm>
              <a:off x="544" y="1218"/>
              <a:ext cx="1598" cy="1619"/>
            </a:xfrm>
            <a:custGeom>
              <a:avLst/>
              <a:gdLst/>
              <a:ahLst/>
              <a:cxnLst>
                <a:cxn ang="0">
                  <a:pos x="0" y="61"/>
                </a:cxn>
                <a:cxn ang="0">
                  <a:pos x="59" y="0"/>
                </a:cxn>
                <a:cxn ang="0">
                  <a:pos x="118" y="61"/>
                </a:cxn>
                <a:cxn ang="0">
                  <a:pos x="59" y="121"/>
                </a:cxn>
                <a:cxn ang="0">
                  <a:pos x="0" y="61"/>
                </a:cxn>
                <a:cxn ang="0">
                  <a:pos x="16" y="61"/>
                </a:cxn>
                <a:cxn ang="0">
                  <a:pos x="59" y="105"/>
                </a:cxn>
                <a:cxn ang="0">
                  <a:pos x="102" y="61"/>
                </a:cxn>
                <a:cxn ang="0">
                  <a:pos x="59" y="16"/>
                </a:cxn>
                <a:cxn ang="0">
                  <a:pos x="16" y="61"/>
                </a:cxn>
              </a:cxnLst>
              <a:rect l="0" t="0" r="0" b="0"/>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91" y="10800"/>
                  </a:moveTo>
                  <a:cubicBezTo>
                    <a:pt x="2891" y="15168"/>
                    <a:pt x="6432" y="18709"/>
                    <a:pt x="10800" y="18709"/>
                  </a:cubicBezTo>
                  <a:cubicBezTo>
                    <a:pt x="15168" y="18709"/>
                    <a:pt x="18709" y="15168"/>
                    <a:pt x="18709" y="10800"/>
                  </a:cubicBezTo>
                  <a:cubicBezTo>
                    <a:pt x="18709" y="6432"/>
                    <a:pt x="15168" y="2891"/>
                    <a:pt x="10800" y="2891"/>
                  </a:cubicBezTo>
                  <a:cubicBezTo>
                    <a:pt x="6432" y="2891"/>
                    <a:pt x="2891" y="6432"/>
                    <a:pt x="2891" y="10800"/>
                  </a:cubicBezTo>
                  <a:close/>
                </a:path>
              </a:pathLst>
            </a:custGeom>
            <a:solidFill>
              <a:srgbClr val="F2F6AC">
                <a:alpha val="100000"/>
              </a:srgbClr>
            </a:solid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4390" name="Rectangle 206"/>
            <p:cNvSpPr/>
            <p:nvPr/>
          </p:nvSpPr>
          <p:spPr>
            <a:xfrm>
              <a:off x="925" y="2490"/>
              <a:ext cx="911" cy="401"/>
            </a:xfrm>
            <a:prstGeom prst="rect">
              <a:avLst/>
            </a:prstGeom>
            <a:solidFill>
              <a:schemeClr val="bg1"/>
            </a:solidFill>
            <a:ln w="2857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4391" name="Group 219"/>
            <p:cNvGrpSpPr/>
            <p:nvPr/>
          </p:nvGrpSpPr>
          <p:grpSpPr>
            <a:xfrm>
              <a:off x="783" y="2435"/>
              <a:ext cx="247" cy="500"/>
              <a:chOff x="783" y="2435"/>
              <a:chExt cx="247" cy="500"/>
            </a:xfrm>
          </p:grpSpPr>
          <p:sp>
            <p:nvSpPr>
              <p:cNvPr id="14396" name="Oval 205"/>
              <p:cNvSpPr/>
              <p:nvPr/>
            </p:nvSpPr>
            <p:spPr>
              <a:xfrm>
                <a:off x="814" y="2456"/>
                <a:ext cx="216" cy="479"/>
              </a:xfrm>
              <a:prstGeom prst="ellipse">
                <a:avLst/>
              </a:prstGeom>
              <a:solidFill>
                <a:srgbClr val="F2F6AC"/>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4397" name="Oval 207"/>
              <p:cNvSpPr/>
              <p:nvPr/>
            </p:nvSpPr>
            <p:spPr>
              <a:xfrm>
                <a:off x="783" y="2435"/>
                <a:ext cx="174" cy="196"/>
              </a:xfrm>
              <a:prstGeom prst="ellipse">
                <a:avLst/>
              </a:prstGeom>
              <a:solidFill>
                <a:srgbClr val="F2F6AC"/>
              </a:solidFill>
              <a:ln w="28575" cap="flat" cmpd="sng">
                <a:solidFill>
                  <a:srgbClr val="F2F6AC"/>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14392" name="Oval 221"/>
            <p:cNvSpPr/>
            <p:nvPr/>
          </p:nvSpPr>
          <p:spPr>
            <a:xfrm>
              <a:off x="1663" y="2457"/>
              <a:ext cx="210" cy="476"/>
            </a:xfrm>
            <a:prstGeom prst="ellipse">
              <a:avLst/>
            </a:prstGeom>
            <a:solidFill>
              <a:srgbClr val="F2F6AC"/>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4393" name="Oval 222"/>
            <p:cNvSpPr/>
            <p:nvPr/>
          </p:nvSpPr>
          <p:spPr>
            <a:xfrm>
              <a:off x="1719" y="2452"/>
              <a:ext cx="169" cy="195"/>
            </a:xfrm>
            <a:prstGeom prst="ellipse">
              <a:avLst/>
            </a:prstGeom>
            <a:solidFill>
              <a:srgbClr val="F2F6AC"/>
            </a:solidFill>
            <a:ln w="28575" cap="flat" cmpd="sng">
              <a:solidFill>
                <a:srgbClr val="F2F6AC"/>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4394" name="Line 226"/>
            <p:cNvSpPr/>
            <p:nvPr/>
          </p:nvSpPr>
          <p:spPr>
            <a:xfrm flipV="1">
              <a:off x="1758" y="2427"/>
              <a:ext cx="36" cy="36"/>
            </a:xfrm>
            <a:prstGeom prst="line">
              <a:avLst/>
            </a:prstGeom>
            <a:ln w="9525" cap="flat" cmpd="sng">
              <a:solidFill>
                <a:srgbClr val="F2F6AC"/>
              </a:solidFill>
              <a:prstDash val="solid"/>
              <a:headEnd type="none" w="med" len="med"/>
              <a:tailEnd type="none" w="med" len="med"/>
            </a:ln>
          </p:spPr>
        </p:sp>
        <p:sp>
          <p:nvSpPr>
            <p:cNvPr id="14395" name="Line 227"/>
            <p:cNvSpPr/>
            <p:nvPr/>
          </p:nvSpPr>
          <p:spPr>
            <a:xfrm flipH="1">
              <a:off x="1845" y="2604"/>
              <a:ext cx="15" cy="66"/>
            </a:xfrm>
            <a:prstGeom prst="line">
              <a:avLst/>
            </a:prstGeom>
            <a:ln w="38100" cap="flat" cmpd="sng">
              <a:solidFill>
                <a:srgbClr val="F2F6AC"/>
              </a:solidFill>
              <a:prstDash val="solid"/>
              <a:headEnd type="none" w="med" len="med"/>
              <a:tailEnd type="none" w="med" len="med"/>
            </a:ln>
          </p:spPr>
        </p:sp>
      </p:grpSp>
      <p:grpSp>
        <p:nvGrpSpPr>
          <p:cNvPr id="18688" name="Group 256"/>
          <p:cNvGrpSpPr/>
          <p:nvPr/>
        </p:nvGrpSpPr>
        <p:grpSpPr>
          <a:xfrm>
            <a:off x="1308100" y="4683125"/>
            <a:ext cx="1654175" cy="1282700"/>
            <a:chOff x="2869" y="1787"/>
            <a:chExt cx="1042" cy="808"/>
          </a:xfrm>
        </p:grpSpPr>
        <p:grpSp>
          <p:nvGrpSpPr>
            <p:cNvPr id="14369" name="Group 229"/>
            <p:cNvGrpSpPr/>
            <p:nvPr/>
          </p:nvGrpSpPr>
          <p:grpSpPr>
            <a:xfrm>
              <a:off x="2869" y="1787"/>
              <a:ext cx="1042" cy="808"/>
              <a:chOff x="826" y="2942"/>
              <a:chExt cx="1042" cy="808"/>
            </a:xfrm>
          </p:grpSpPr>
          <p:sp>
            <p:nvSpPr>
              <p:cNvPr id="14387" name="Rectangle 213"/>
              <p:cNvSpPr/>
              <p:nvPr/>
            </p:nvSpPr>
            <p:spPr>
              <a:xfrm>
                <a:off x="826" y="2946"/>
                <a:ext cx="185" cy="804"/>
              </a:xfrm>
              <a:prstGeom prst="rect">
                <a:avLst/>
              </a:prstGeom>
              <a:solidFill>
                <a:srgbClr val="F2F6AC"/>
              </a:solid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4388" name="Rectangle 214"/>
              <p:cNvSpPr/>
              <p:nvPr/>
            </p:nvSpPr>
            <p:spPr>
              <a:xfrm>
                <a:off x="1683" y="2942"/>
                <a:ext cx="185" cy="804"/>
              </a:xfrm>
              <a:prstGeom prst="rect">
                <a:avLst/>
              </a:prstGeom>
              <a:solidFill>
                <a:srgbClr val="F2F6AC"/>
              </a:solid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14370" name="Group 242"/>
            <p:cNvGrpSpPr/>
            <p:nvPr/>
          </p:nvGrpSpPr>
          <p:grpSpPr>
            <a:xfrm>
              <a:off x="2907" y="1819"/>
              <a:ext cx="117" cy="744"/>
              <a:chOff x="2907" y="1819"/>
              <a:chExt cx="117" cy="744"/>
            </a:xfrm>
          </p:grpSpPr>
          <p:grpSp>
            <p:nvGrpSpPr>
              <p:cNvPr id="14375" name="Group 230"/>
              <p:cNvGrpSpPr/>
              <p:nvPr/>
            </p:nvGrpSpPr>
            <p:grpSpPr>
              <a:xfrm>
                <a:off x="2907" y="1819"/>
                <a:ext cx="111" cy="111"/>
                <a:chOff x="3921" y="1657"/>
                <a:chExt cx="576" cy="576"/>
              </a:xfrm>
            </p:grpSpPr>
            <p:sp>
              <p:nvSpPr>
                <p:cNvPr id="14385" name="Line 231"/>
                <p:cNvSpPr/>
                <p:nvPr/>
              </p:nvSpPr>
              <p:spPr>
                <a:xfrm>
                  <a:off x="3921" y="1940"/>
                  <a:ext cx="576" cy="0"/>
                </a:xfrm>
                <a:prstGeom prst="line">
                  <a:avLst/>
                </a:prstGeom>
                <a:ln w="28575" cap="flat" cmpd="sng">
                  <a:solidFill>
                    <a:schemeClr val="tx1"/>
                  </a:solidFill>
                  <a:prstDash val="solid"/>
                  <a:headEnd type="none" w="med" len="med"/>
                  <a:tailEnd type="none" w="med" len="med"/>
                </a:ln>
              </p:spPr>
            </p:sp>
            <p:sp>
              <p:nvSpPr>
                <p:cNvPr id="14386" name="Line 232"/>
                <p:cNvSpPr/>
                <p:nvPr/>
              </p:nvSpPr>
              <p:spPr>
                <a:xfrm>
                  <a:off x="4214" y="1657"/>
                  <a:ext cx="0" cy="576"/>
                </a:xfrm>
                <a:prstGeom prst="line">
                  <a:avLst/>
                </a:prstGeom>
                <a:ln w="28575" cap="flat" cmpd="sng">
                  <a:solidFill>
                    <a:schemeClr val="tx1"/>
                  </a:solidFill>
                  <a:prstDash val="solid"/>
                  <a:headEnd type="none" w="med" len="med"/>
                  <a:tailEnd type="none" w="med" len="med"/>
                </a:ln>
              </p:spPr>
            </p:sp>
          </p:grpSp>
          <p:grpSp>
            <p:nvGrpSpPr>
              <p:cNvPr id="14376" name="Group 233"/>
              <p:cNvGrpSpPr/>
              <p:nvPr/>
            </p:nvGrpSpPr>
            <p:grpSpPr>
              <a:xfrm>
                <a:off x="2907" y="2026"/>
                <a:ext cx="111" cy="111"/>
                <a:chOff x="3921" y="1657"/>
                <a:chExt cx="576" cy="576"/>
              </a:xfrm>
            </p:grpSpPr>
            <p:sp>
              <p:nvSpPr>
                <p:cNvPr id="14383" name="Line 234"/>
                <p:cNvSpPr/>
                <p:nvPr/>
              </p:nvSpPr>
              <p:spPr>
                <a:xfrm>
                  <a:off x="3921" y="1940"/>
                  <a:ext cx="576" cy="0"/>
                </a:xfrm>
                <a:prstGeom prst="line">
                  <a:avLst/>
                </a:prstGeom>
                <a:ln w="28575" cap="flat" cmpd="sng">
                  <a:solidFill>
                    <a:schemeClr val="tx1"/>
                  </a:solidFill>
                  <a:prstDash val="solid"/>
                  <a:headEnd type="none" w="med" len="med"/>
                  <a:tailEnd type="none" w="med" len="med"/>
                </a:ln>
              </p:spPr>
            </p:sp>
            <p:sp>
              <p:nvSpPr>
                <p:cNvPr id="14384" name="Line 235"/>
                <p:cNvSpPr/>
                <p:nvPr/>
              </p:nvSpPr>
              <p:spPr>
                <a:xfrm>
                  <a:off x="4214" y="1657"/>
                  <a:ext cx="0" cy="576"/>
                </a:xfrm>
                <a:prstGeom prst="line">
                  <a:avLst/>
                </a:prstGeom>
                <a:ln w="28575" cap="flat" cmpd="sng">
                  <a:solidFill>
                    <a:schemeClr val="tx1"/>
                  </a:solidFill>
                  <a:prstDash val="solid"/>
                  <a:headEnd type="none" w="med" len="med"/>
                  <a:tailEnd type="none" w="med" len="med"/>
                </a:ln>
              </p:spPr>
            </p:sp>
          </p:grpSp>
          <p:grpSp>
            <p:nvGrpSpPr>
              <p:cNvPr id="14377" name="Group 236"/>
              <p:cNvGrpSpPr/>
              <p:nvPr/>
            </p:nvGrpSpPr>
            <p:grpSpPr>
              <a:xfrm>
                <a:off x="2907" y="2239"/>
                <a:ext cx="111" cy="111"/>
                <a:chOff x="3921" y="1657"/>
                <a:chExt cx="576" cy="576"/>
              </a:xfrm>
            </p:grpSpPr>
            <p:sp>
              <p:nvSpPr>
                <p:cNvPr id="14381" name="Line 237"/>
                <p:cNvSpPr/>
                <p:nvPr/>
              </p:nvSpPr>
              <p:spPr>
                <a:xfrm>
                  <a:off x="3921" y="1940"/>
                  <a:ext cx="576" cy="0"/>
                </a:xfrm>
                <a:prstGeom prst="line">
                  <a:avLst/>
                </a:prstGeom>
                <a:ln w="28575" cap="flat" cmpd="sng">
                  <a:solidFill>
                    <a:schemeClr val="tx1"/>
                  </a:solidFill>
                  <a:prstDash val="solid"/>
                  <a:headEnd type="none" w="med" len="med"/>
                  <a:tailEnd type="none" w="med" len="med"/>
                </a:ln>
              </p:spPr>
            </p:sp>
            <p:sp>
              <p:nvSpPr>
                <p:cNvPr id="14382" name="Line 238"/>
                <p:cNvSpPr/>
                <p:nvPr/>
              </p:nvSpPr>
              <p:spPr>
                <a:xfrm>
                  <a:off x="4214" y="1657"/>
                  <a:ext cx="0" cy="576"/>
                </a:xfrm>
                <a:prstGeom prst="line">
                  <a:avLst/>
                </a:prstGeom>
                <a:ln w="28575" cap="flat" cmpd="sng">
                  <a:solidFill>
                    <a:schemeClr val="tx1"/>
                  </a:solidFill>
                  <a:prstDash val="solid"/>
                  <a:headEnd type="none" w="med" len="med"/>
                  <a:tailEnd type="none" w="med" len="med"/>
                </a:ln>
              </p:spPr>
            </p:sp>
          </p:grpSp>
          <p:grpSp>
            <p:nvGrpSpPr>
              <p:cNvPr id="14378" name="Group 239"/>
              <p:cNvGrpSpPr/>
              <p:nvPr/>
            </p:nvGrpSpPr>
            <p:grpSpPr>
              <a:xfrm>
                <a:off x="2913" y="2452"/>
                <a:ext cx="111" cy="111"/>
                <a:chOff x="3921" y="1657"/>
                <a:chExt cx="576" cy="576"/>
              </a:xfrm>
            </p:grpSpPr>
            <p:sp>
              <p:nvSpPr>
                <p:cNvPr id="14379" name="Line 240"/>
                <p:cNvSpPr/>
                <p:nvPr/>
              </p:nvSpPr>
              <p:spPr>
                <a:xfrm>
                  <a:off x="3921" y="1940"/>
                  <a:ext cx="576" cy="0"/>
                </a:xfrm>
                <a:prstGeom prst="line">
                  <a:avLst/>
                </a:prstGeom>
                <a:ln w="28575" cap="flat" cmpd="sng">
                  <a:solidFill>
                    <a:schemeClr val="tx1"/>
                  </a:solidFill>
                  <a:prstDash val="solid"/>
                  <a:headEnd type="none" w="med" len="med"/>
                  <a:tailEnd type="none" w="med" len="med"/>
                </a:ln>
              </p:spPr>
            </p:sp>
            <p:sp>
              <p:nvSpPr>
                <p:cNvPr id="14380" name="Line 241"/>
                <p:cNvSpPr/>
                <p:nvPr/>
              </p:nvSpPr>
              <p:spPr>
                <a:xfrm>
                  <a:off x="4214" y="1657"/>
                  <a:ext cx="0" cy="576"/>
                </a:xfrm>
                <a:prstGeom prst="line">
                  <a:avLst/>
                </a:prstGeom>
                <a:ln w="28575" cap="flat" cmpd="sng">
                  <a:solidFill>
                    <a:schemeClr val="tx1"/>
                  </a:solidFill>
                  <a:prstDash val="solid"/>
                  <a:headEnd type="none" w="med" len="med"/>
                  <a:tailEnd type="none" w="med" len="med"/>
                </a:ln>
              </p:spPr>
            </p:sp>
          </p:grpSp>
        </p:grpSp>
        <p:sp>
          <p:nvSpPr>
            <p:cNvPr id="14371" name="Line 245"/>
            <p:cNvSpPr/>
            <p:nvPr/>
          </p:nvSpPr>
          <p:spPr>
            <a:xfrm>
              <a:off x="3753" y="1874"/>
              <a:ext cx="111" cy="0"/>
            </a:xfrm>
            <a:prstGeom prst="line">
              <a:avLst/>
            </a:prstGeom>
            <a:ln w="28575" cap="flat" cmpd="sng">
              <a:solidFill>
                <a:schemeClr val="tx1"/>
              </a:solidFill>
              <a:prstDash val="solid"/>
              <a:headEnd type="none" w="med" len="med"/>
              <a:tailEnd type="none" w="med" len="med"/>
            </a:ln>
          </p:spPr>
        </p:sp>
        <p:sp>
          <p:nvSpPr>
            <p:cNvPr id="14372" name="Line 248"/>
            <p:cNvSpPr/>
            <p:nvPr/>
          </p:nvSpPr>
          <p:spPr>
            <a:xfrm>
              <a:off x="3753" y="2081"/>
              <a:ext cx="111" cy="0"/>
            </a:xfrm>
            <a:prstGeom prst="line">
              <a:avLst/>
            </a:prstGeom>
            <a:ln w="28575" cap="flat" cmpd="sng">
              <a:solidFill>
                <a:schemeClr val="tx1"/>
              </a:solidFill>
              <a:prstDash val="solid"/>
              <a:headEnd type="none" w="med" len="med"/>
              <a:tailEnd type="none" w="med" len="med"/>
            </a:ln>
          </p:spPr>
        </p:sp>
        <p:sp>
          <p:nvSpPr>
            <p:cNvPr id="14373" name="Line 251"/>
            <p:cNvSpPr/>
            <p:nvPr/>
          </p:nvSpPr>
          <p:spPr>
            <a:xfrm>
              <a:off x="3753" y="2294"/>
              <a:ext cx="111" cy="0"/>
            </a:xfrm>
            <a:prstGeom prst="line">
              <a:avLst/>
            </a:prstGeom>
            <a:ln w="28575" cap="flat" cmpd="sng">
              <a:solidFill>
                <a:schemeClr val="tx1"/>
              </a:solidFill>
              <a:prstDash val="solid"/>
              <a:headEnd type="none" w="med" len="med"/>
              <a:tailEnd type="none" w="med" len="med"/>
            </a:ln>
          </p:spPr>
        </p:sp>
        <p:sp>
          <p:nvSpPr>
            <p:cNvPr id="14374" name="Line 254"/>
            <p:cNvSpPr/>
            <p:nvPr/>
          </p:nvSpPr>
          <p:spPr>
            <a:xfrm>
              <a:off x="3759" y="2507"/>
              <a:ext cx="111" cy="0"/>
            </a:xfrm>
            <a:prstGeom prst="line">
              <a:avLst/>
            </a:prstGeom>
            <a:ln w="28575" cap="flat" cmpd="sng">
              <a:solidFill>
                <a:schemeClr val="tx1"/>
              </a:solidFill>
              <a:prstDash val="solid"/>
              <a:headEnd type="none" w="med" len="med"/>
              <a:tailEnd type="none" w="med" len="med"/>
            </a:ln>
          </p:spPr>
        </p:sp>
      </p:grpSp>
      <p:sp>
        <p:nvSpPr>
          <p:cNvPr id="18694" name="Freeform 262"/>
          <p:cNvSpPr/>
          <p:nvPr/>
        </p:nvSpPr>
        <p:spPr>
          <a:xfrm>
            <a:off x="4987925" y="2654300"/>
            <a:ext cx="2916238" cy="1604963"/>
          </a:xfrm>
          <a:custGeom>
            <a:avLst/>
            <a:gdLst/>
            <a:ahLst/>
            <a:cxnLst>
              <a:cxn ang="0">
                <a:pos x="0" y="0"/>
              </a:cxn>
              <a:cxn ang="0">
                <a:pos x="493950710" y="1534776428"/>
              </a:cxn>
              <a:cxn ang="0">
                <a:pos x="1670864674" y="2147483647"/>
              </a:cxn>
              <a:cxn ang="0">
                <a:pos x="2147483647" y="2147483647"/>
              </a:cxn>
            </a:cxnLst>
            <a:rect l="0" t="0" r="0" b="0"/>
            <a:pathLst>
              <a:path w="1837" h="1011">
                <a:moveTo>
                  <a:pt x="0" y="0"/>
                </a:moveTo>
                <a:cubicBezTo>
                  <a:pt x="43" y="230"/>
                  <a:pt x="86" y="461"/>
                  <a:pt x="196" y="609"/>
                </a:cubicBezTo>
                <a:cubicBezTo>
                  <a:pt x="306" y="757"/>
                  <a:pt x="389" y="824"/>
                  <a:pt x="663" y="891"/>
                </a:cubicBezTo>
                <a:cubicBezTo>
                  <a:pt x="937" y="958"/>
                  <a:pt x="1387" y="984"/>
                  <a:pt x="1837" y="1011"/>
                </a:cubicBezTo>
              </a:path>
            </a:pathLst>
          </a:custGeom>
          <a:noFill/>
          <a:ln w="28575" cap="flat" cmpd="sng">
            <a:solidFill>
              <a:srgbClr val="FF0000">
                <a:alpha val="100000"/>
              </a:srgbClr>
            </a:solidFill>
            <a:prstDash val="solid"/>
            <a:round/>
            <a:headEnd type="none" w="med" len="med"/>
            <a:tailEnd type="none" w="med" len="med"/>
          </a:ln>
        </p:spPr>
        <p:txBody>
          <a:bodyPr/>
          <a:lstStyle/>
          <a:p>
            <a:endParaRPr lang="zh-CN" altLang="en-US"/>
          </a:p>
        </p:txBody>
      </p:sp>
      <p:grpSp>
        <p:nvGrpSpPr>
          <p:cNvPr id="18700" name="Group 268"/>
          <p:cNvGrpSpPr/>
          <p:nvPr/>
        </p:nvGrpSpPr>
        <p:grpSpPr>
          <a:xfrm>
            <a:off x="4714875" y="2070100"/>
            <a:ext cx="3824288" cy="2625725"/>
            <a:chOff x="2991" y="1206"/>
            <a:chExt cx="2409" cy="1654"/>
          </a:xfrm>
        </p:grpSpPr>
        <p:grpSp>
          <p:nvGrpSpPr>
            <p:cNvPr id="14361" name="Group 261"/>
            <p:cNvGrpSpPr/>
            <p:nvPr/>
          </p:nvGrpSpPr>
          <p:grpSpPr>
            <a:xfrm>
              <a:off x="3140" y="1206"/>
              <a:ext cx="2260" cy="1413"/>
              <a:chOff x="3054" y="1228"/>
              <a:chExt cx="2260" cy="1413"/>
            </a:xfrm>
          </p:grpSpPr>
          <p:sp>
            <p:nvSpPr>
              <p:cNvPr id="14367" name="Line 258"/>
              <p:cNvSpPr/>
              <p:nvPr/>
            </p:nvSpPr>
            <p:spPr>
              <a:xfrm flipV="1">
                <a:off x="3054" y="1228"/>
                <a:ext cx="0" cy="1413"/>
              </a:xfrm>
              <a:prstGeom prst="line">
                <a:avLst/>
              </a:prstGeom>
              <a:ln w="28575" cap="flat" cmpd="sng">
                <a:solidFill>
                  <a:schemeClr val="tx1"/>
                </a:solidFill>
                <a:prstDash val="solid"/>
                <a:headEnd type="none" w="med" len="med"/>
                <a:tailEnd type="triangle" w="sm" len="lg"/>
              </a:ln>
            </p:spPr>
          </p:sp>
          <p:sp>
            <p:nvSpPr>
              <p:cNvPr id="14368" name="Line 259"/>
              <p:cNvSpPr/>
              <p:nvPr/>
            </p:nvSpPr>
            <p:spPr>
              <a:xfrm>
                <a:off x="3054" y="2641"/>
                <a:ext cx="2260" cy="0"/>
              </a:xfrm>
              <a:prstGeom prst="line">
                <a:avLst/>
              </a:prstGeom>
              <a:ln w="28575" cap="flat" cmpd="sng">
                <a:solidFill>
                  <a:schemeClr val="tx1"/>
                </a:solidFill>
                <a:prstDash val="solid"/>
                <a:headEnd type="none" w="med" len="med"/>
                <a:tailEnd type="triangle" w="sm" len="lg"/>
              </a:ln>
            </p:spPr>
          </p:sp>
        </p:grpSp>
        <p:sp>
          <p:nvSpPr>
            <p:cNvPr id="14362" name="WordArt 263"/>
            <p:cNvSpPr>
              <a:spLocks noTextEdit="1"/>
            </p:cNvSpPr>
            <p:nvPr/>
          </p:nvSpPr>
          <p:spPr>
            <a:xfrm>
              <a:off x="2991" y="2623"/>
              <a:ext cx="128" cy="195"/>
            </a:xfrm>
            <a:prstGeom prst="rect">
              <a:avLst/>
            </a:prstGeom>
          </p:spPr>
          <p:txBody>
            <a:bodyPr wrap="none" fromWordArt="1">
              <a:prstTxWarp prst="textPlain">
                <a:avLst>
                  <a:gd name="adj" fmla="val 50000"/>
                </a:avLst>
              </a:prstTxWarp>
              <a:normAutofit/>
            </a:bodyPr>
            <a:lstStyle/>
            <a:p>
              <a:pPr algn="ctr"/>
              <a:r>
                <a:rPr lang="zh-CN" altLang="en-US" sz="800" i="1">
                  <a:ln w="9525" cap="flat" cmpd="sng">
                    <a:solidFill>
                      <a:srgbClr val="000000"/>
                    </a:solidFill>
                    <a:prstDash val="solid"/>
                    <a:headEnd type="none" w="med" len="med"/>
                    <a:tailEnd type="none" w="med" len="med"/>
                  </a:ln>
                  <a:solidFill>
                    <a:srgbClr val="000000"/>
                  </a:solidFill>
                  <a:latin typeface="Times New Roman" panose="02020603050405020304" pitchFamily="18" charset="0"/>
                  <a:ea typeface="Times New Roman" panose="02020603050405020304" pitchFamily="18" charset="0"/>
                </a:rPr>
                <a:t>O</a:t>
              </a:r>
            </a:p>
          </p:txBody>
        </p:sp>
        <p:sp>
          <p:nvSpPr>
            <p:cNvPr id="14363" name="WordArt 264"/>
            <p:cNvSpPr>
              <a:spLocks noTextEdit="1"/>
            </p:cNvSpPr>
            <p:nvPr/>
          </p:nvSpPr>
          <p:spPr>
            <a:xfrm>
              <a:off x="3684" y="1229"/>
              <a:ext cx="113" cy="190"/>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i</a:t>
              </a:r>
            </a:p>
          </p:txBody>
        </p:sp>
        <p:sp>
          <p:nvSpPr>
            <p:cNvPr id="14364" name="WordArt 265"/>
            <p:cNvSpPr>
              <a:spLocks noTextEdit="1"/>
            </p:cNvSpPr>
            <p:nvPr/>
          </p:nvSpPr>
          <p:spPr>
            <a:xfrm>
              <a:off x="5194" y="2661"/>
              <a:ext cx="114" cy="199"/>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t</a:t>
              </a:r>
            </a:p>
          </p:txBody>
        </p:sp>
        <p:sp>
          <p:nvSpPr>
            <p:cNvPr id="14365" name="WordArt 266"/>
            <p:cNvSpPr>
              <a:spLocks noTextEdit="1"/>
            </p:cNvSpPr>
            <p:nvPr/>
          </p:nvSpPr>
          <p:spPr>
            <a:xfrm>
              <a:off x="3233" y="1241"/>
              <a:ext cx="370" cy="190"/>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电流</a:t>
              </a:r>
            </a:p>
          </p:txBody>
        </p:sp>
        <p:sp>
          <p:nvSpPr>
            <p:cNvPr id="14366" name="WordArt 267"/>
            <p:cNvSpPr>
              <a:spLocks noTextEdit="1"/>
            </p:cNvSpPr>
            <p:nvPr/>
          </p:nvSpPr>
          <p:spPr>
            <a:xfrm>
              <a:off x="4722" y="2676"/>
              <a:ext cx="381" cy="169"/>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时间</a:t>
              </a:r>
            </a:p>
          </p:txBody>
        </p:sp>
      </p:grpSp>
      <p:grpSp>
        <p:nvGrpSpPr>
          <p:cNvPr id="18730" name="Group 298"/>
          <p:cNvGrpSpPr/>
          <p:nvPr/>
        </p:nvGrpSpPr>
        <p:grpSpPr>
          <a:xfrm>
            <a:off x="1039019" y="2106613"/>
            <a:ext cx="1160462" cy="2479675"/>
            <a:chOff x="655" y="1315"/>
            <a:chExt cx="731" cy="1562"/>
          </a:xfrm>
        </p:grpSpPr>
        <p:sp>
          <p:nvSpPr>
            <p:cNvPr id="14357" name="Arc 299"/>
            <p:cNvSpPr/>
            <p:nvPr/>
          </p:nvSpPr>
          <p:spPr>
            <a:xfrm>
              <a:off x="655" y="1317"/>
              <a:ext cx="685" cy="1187"/>
            </a:xfrm>
            <a:custGeom>
              <a:avLst/>
              <a:gdLst/>
              <a:ahLst/>
              <a:cxnLst>
                <a:cxn ang="0">
                  <a:pos x="6" y="39"/>
                </a:cxn>
                <a:cxn ang="0">
                  <a:pos x="0" y="23"/>
                </a:cxn>
                <a:cxn ang="0">
                  <a:pos x="21" y="0"/>
                </a:cxn>
                <a:cxn ang="0">
                  <a:pos x="6" y="39"/>
                </a:cxn>
                <a:cxn ang="0">
                  <a:pos x="0" y="23"/>
                </a:cxn>
                <a:cxn ang="0">
                  <a:pos x="21" y="0"/>
                </a:cxn>
                <a:cxn ang="0">
                  <a:pos x="22" y="23"/>
                </a:cxn>
                <a:cxn ang="0">
                  <a:pos x="6" y="39"/>
                </a:cxn>
              </a:cxnLst>
              <a:rect l="0" t="0" r="0" b="0"/>
              <a:pathLst>
                <a:path w="21600" h="36270" fill="none">
                  <a:moveTo>
                    <a:pt x="5752" y="36270"/>
                  </a:moveTo>
                  <a:cubicBezTo>
                    <a:pt x="2054" y="32277"/>
                    <a:pt x="0" y="27035"/>
                    <a:pt x="0" y="21593"/>
                  </a:cubicBezTo>
                  <a:cubicBezTo>
                    <a:pt x="-1" y="9879"/>
                    <a:pt x="9335" y="301"/>
                    <a:pt x="21045" y="0"/>
                  </a:cubicBezTo>
                </a:path>
                <a:path w="21600" h="36270" stroke="0">
                  <a:moveTo>
                    <a:pt x="5752" y="36270"/>
                  </a:moveTo>
                  <a:cubicBezTo>
                    <a:pt x="2054" y="32277"/>
                    <a:pt x="0" y="27035"/>
                    <a:pt x="0" y="21593"/>
                  </a:cubicBezTo>
                  <a:cubicBezTo>
                    <a:pt x="-1" y="9879"/>
                    <a:pt x="9335" y="301"/>
                    <a:pt x="21045" y="0"/>
                  </a:cubicBezTo>
                  <a:lnTo>
                    <a:pt x="21600" y="21593"/>
                  </a:lnTo>
                  <a:lnTo>
                    <a:pt x="5752" y="36270"/>
                  </a:lnTo>
                  <a:close/>
                </a:path>
              </a:pathLst>
            </a:custGeom>
            <a:noFill/>
            <a:ln w="38100" cap="flat" cmpd="sng">
              <a:solidFill>
                <a:srgbClr val="FF0000">
                  <a:alpha val="100000"/>
                </a:srgbClr>
              </a:solidFill>
              <a:prstDash val="dash"/>
              <a:round/>
              <a:headEnd type="none" w="med" len="med"/>
              <a:tailEnd type="none" w="med" len="med"/>
            </a:ln>
          </p:spPr>
          <p:txBody>
            <a:bodyPr/>
            <a:lstStyle/>
            <a:p>
              <a:endParaRPr lang="zh-CN" altLang="en-US"/>
            </a:p>
          </p:txBody>
        </p:sp>
        <p:sp>
          <p:nvSpPr>
            <p:cNvPr id="14358" name="Freeform 300"/>
            <p:cNvSpPr/>
            <p:nvPr/>
          </p:nvSpPr>
          <p:spPr>
            <a:xfrm>
              <a:off x="834" y="2507"/>
              <a:ext cx="87" cy="370"/>
            </a:xfrm>
            <a:custGeom>
              <a:avLst/>
              <a:gdLst/>
              <a:ahLst/>
              <a:cxnLst>
                <a:cxn ang="0">
                  <a:pos x="0" y="0"/>
                </a:cxn>
                <a:cxn ang="0">
                  <a:pos x="87" y="98"/>
                </a:cxn>
                <a:cxn ang="0">
                  <a:pos x="87" y="370"/>
                </a:cxn>
              </a:cxnLst>
              <a:rect l="0" t="0" r="0" b="0"/>
              <a:pathLst>
                <a:path w="87" h="370">
                  <a:moveTo>
                    <a:pt x="0" y="0"/>
                  </a:moveTo>
                  <a:lnTo>
                    <a:pt x="87" y="98"/>
                  </a:lnTo>
                  <a:lnTo>
                    <a:pt x="87" y="370"/>
                  </a:lnTo>
                </a:path>
              </a:pathLst>
            </a:custGeom>
            <a:noFill/>
            <a:ln w="38100" cap="flat" cmpd="sng">
              <a:solidFill>
                <a:srgbClr val="FF0000">
                  <a:alpha val="100000"/>
                </a:srgbClr>
              </a:solidFill>
              <a:prstDash val="dash"/>
              <a:round/>
              <a:headEnd type="none" w="med" len="med"/>
              <a:tailEnd type="none" w="med" len="med"/>
            </a:ln>
          </p:spPr>
          <p:txBody>
            <a:bodyPr/>
            <a:lstStyle/>
            <a:p>
              <a:endParaRPr lang="zh-CN" altLang="en-US"/>
            </a:p>
          </p:txBody>
        </p:sp>
        <p:sp>
          <p:nvSpPr>
            <p:cNvPr id="14359" name="Line 301"/>
            <p:cNvSpPr/>
            <p:nvPr/>
          </p:nvSpPr>
          <p:spPr>
            <a:xfrm>
              <a:off x="1315" y="1315"/>
              <a:ext cx="71" cy="0"/>
            </a:xfrm>
            <a:prstGeom prst="line">
              <a:avLst/>
            </a:prstGeom>
            <a:ln w="38100" cap="flat" cmpd="sng">
              <a:solidFill>
                <a:srgbClr val="FF0000"/>
              </a:solidFill>
              <a:prstDash val="solid"/>
              <a:headEnd type="none" w="med" len="med"/>
              <a:tailEnd type="stealth" w="lg" len="lg"/>
            </a:ln>
          </p:spPr>
        </p:sp>
        <p:sp>
          <p:nvSpPr>
            <p:cNvPr id="14360" name="Line 302"/>
            <p:cNvSpPr/>
            <p:nvPr/>
          </p:nvSpPr>
          <p:spPr>
            <a:xfrm flipH="1" flipV="1">
              <a:off x="694" y="2264"/>
              <a:ext cx="33" cy="73"/>
            </a:xfrm>
            <a:prstGeom prst="line">
              <a:avLst/>
            </a:prstGeom>
            <a:ln w="38100" cap="flat" cmpd="sng">
              <a:solidFill>
                <a:srgbClr val="FF0000"/>
              </a:solidFill>
              <a:prstDash val="solid"/>
              <a:headEnd type="none" w="med" len="med"/>
              <a:tailEnd type="stealth" w="lg" len="lg"/>
            </a:ln>
          </p:spPr>
        </p:sp>
      </p:grpSp>
      <p:sp>
        <p:nvSpPr>
          <p:cNvPr id="18735" name="Rectangle 303"/>
          <p:cNvSpPr/>
          <p:nvPr/>
        </p:nvSpPr>
        <p:spPr>
          <a:xfrm>
            <a:off x="1335881" y="4734347"/>
            <a:ext cx="238125" cy="1204913"/>
          </a:xfrm>
          <a:prstGeom prst="rect">
            <a:avLst/>
          </a:prstGeom>
          <a:solidFill>
            <a:srgbClr val="F2F6AC"/>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8737" name="Group 305"/>
          <p:cNvGrpSpPr/>
          <p:nvPr/>
        </p:nvGrpSpPr>
        <p:grpSpPr>
          <a:xfrm>
            <a:off x="2060931" y="2112881"/>
            <a:ext cx="1179512" cy="2424113"/>
            <a:chOff x="1281" y="1317"/>
            <a:chExt cx="743" cy="1527"/>
          </a:xfrm>
        </p:grpSpPr>
        <p:sp>
          <p:nvSpPr>
            <p:cNvPr id="14354" name="Freeform 306"/>
            <p:cNvSpPr/>
            <p:nvPr/>
          </p:nvSpPr>
          <p:spPr>
            <a:xfrm>
              <a:off x="1758" y="2486"/>
              <a:ext cx="97" cy="358"/>
            </a:xfrm>
            <a:custGeom>
              <a:avLst/>
              <a:gdLst/>
              <a:ahLst/>
              <a:cxnLst>
                <a:cxn ang="0">
                  <a:pos x="97" y="0"/>
                </a:cxn>
                <a:cxn ang="0">
                  <a:pos x="21" y="87"/>
                </a:cxn>
                <a:cxn ang="0">
                  <a:pos x="10" y="163"/>
                </a:cxn>
                <a:cxn ang="0">
                  <a:pos x="0" y="358"/>
                </a:cxn>
              </a:cxnLst>
              <a:rect l="0" t="0" r="0" b="0"/>
              <a:pathLst>
                <a:path w="97" h="358">
                  <a:moveTo>
                    <a:pt x="97" y="0"/>
                  </a:moveTo>
                  <a:lnTo>
                    <a:pt x="21" y="87"/>
                  </a:lnTo>
                  <a:lnTo>
                    <a:pt x="10" y="163"/>
                  </a:lnTo>
                  <a:lnTo>
                    <a:pt x="0" y="358"/>
                  </a:lnTo>
                </a:path>
              </a:pathLst>
            </a:custGeom>
            <a:noFill/>
            <a:ln w="38100" cap="flat" cmpd="sng">
              <a:solidFill>
                <a:srgbClr val="FF0000">
                  <a:alpha val="100000"/>
                </a:srgbClr>
              </a:solidFill>
              <a:prstDash val="dash"/>
              <a:round/>
              <a:headEnd type="none" w="med" len="med"/>
              <a:tailEnd type="none" w="med" len="med"/>
            </a:ln>
          </p:spPr>
          <p:txBody>
            <a:bodyPr/>
            <a:lstStyle/>
            <a:p>
              <a:endParaRPr lang="zh-CN" altLang="en-US"/>
            </a:p>
          </p:txBody>
        </p:sp>
        <p:sp>
          <p:nvSpPr>
            <p:cNvPr id="14355" name="Line 307"/>
            <p:cNvSpPr/>
            <p:nvPr/>
          </p:nvSpPr>
          <p:spPr>
            <a:xfrm flipH="1">
              <a:off x="1933" y="2286"/>
              <a:ext cx="41" cy="86"/>
            </a:xfrm>
            <a:prstGeom prst="line">
              <a:avLst/>
            </a:prstGeom>
            <a:ln w="38100" cap="flat" cmpd="sng">
              <a:solidFill>
                <a:srgbClr val="FF0000"/>
              </a:solidFill>
              <a:prstDash val="solid"/>
              <a:headEnd type="none" w="med" len="med"/>
              <a:tailEnd type="stealth" w="lg" len="lg"/>
            </a:ln>
          </p:spPr>
        </p:sp>
        <p:sp>
          <p:nvSpPr>
            <p:cNvPr id="14356" name="Arc 308"/>
            <p:cNvSpPr/>
            <p:nvPr/>
          </p:nvSpPr>
          <p:spPr>
            <a:xfrm>
              <a:off x="1281" y="1317"/>
              <a:ext cx="743" cy="1200"/>
            </a:xfrm>
            <a:custGeom>
              <a:avLst/>
              <a:gdLst/>
              <a:ahLst/>
              <a:cxnLst>
                <a:cxn ang="0">
                  <a:pos x="0" y="0"/>
                </a:cxn>
                <a:cxn ang="0">
                  <a:pos x="2" y="0"/>
                </a:cxn>
                <a:cxn ang="0">
                  <a:pos x="24" y="23"/>
                </a:cxn>
                <a:cxn ang="0">
                  <a:pos x="17" y="39"/>
                </a:cxn>
                <a:cxn ang="0">
                  <a:pos x="0" y="0"/>
                </a:cxn>
                <a:cxn ang="0">
                  <a:pos x="2" y="0"/>
                </a:cxn>
                <a:cxn ang="0">
                  <a:pos x="24" y="23"/>
                </a:cxn>
                <a:cxn ang="0">
                  <a:pos x="17" y="39"/>
                </a:cxn>
                <a:cxn ang="0">
                  <a:pos x="2" y="23"/>
                </a:cxn>
                <a:cxn ang="0">
                  <a:pos x="0" y="0"/>
                </a:cxn>
              </a:cxnLst>
              <a:rect l="0" t="0" r="0" b="0"/>
              <a:pathLst>
                <a:path w="23437" h="36676" fill="none">
                  <a:moveTo>
                    <a:pt x="0" y="78"/>
                  </a:moveTo>
                  <a:cubicBezTo>
                    <a:pt x="610" y="26"/>
                    <a:pt x="1223" y="-1"/>
                    <a:pt x="1837" y="0"/>
                  </a:cubicBezTo>
                  <a:cubicBezTo>
                    <a:pt x="13766" y="0"/>
                    <a:pt x="23437" y="9670"/>
                    <a:pt x="23437" y="21600"/>
                  </a:cubicBezTo>
                  <a:cubicBezTo>
                    <a:pt x="23437" y="27232"/>
                    <a:pt x="21236" y="32642"/>
                    <a:pt x="17305" y="36675"/>
                  </a:cubicBezTo>
                </a:path>
                <a:path w="23437" h="36676" stroke="0">
                  <a:moveTo>
                    <a:pt x="0" y="78"/>
                  </a:moveTo>
                  <a:cubicBezTo>
                    <a:pt x="610" y="26"/>
                    <a:pt x="1223" y="-1"/>
                    <a:pt x="1837" y="0"/>
                  </a:cubicBezTo>
                  <a:cubicBezTo>
                    <a:pt x="13766" y="0"/>
                    <a:pt x="23437" y="9670"/>
                    <a:pt x="23437" y="21600"/>
                  </a:cubicBezTo>
                  <a:cubicBezTo>
                    <a:pt x="23437" y="27232"/>
                    <a:pt x="21236" y="32642"/>
                    <a:pt x="17305" y="36675"/>
                  </a:cubicBezTo>
                  <a:lnTo>
                    <a:pt x="1837" y="21600"/>
                  </a:lnTo>
                  <a:lnTo>
                    <a:pt x="0" y="78"/>
                  </a:lnTo>
                  <a:close/>
                </a:path>
              </a:pathLst>
            </a:custGeom>
            <a:noFill/>
            <a:ln w="38100" cap="flat" cmpd="sng">
              <a:solidFill>
                <a:srgbClr val="FF0000">
                  <a:alpha val="100000"/>
                </a:srgbClr>
              </a:solidFill>
              <a:prstDash val="dash"/>
              <a:round/>
              <a:headEnd type="none" w="med" len="med"/>
              <a:tailEnd type="none" w="med" len="med"/>
            </a:ln>
          </p:spPr>
          <p:txBody>
            <a:bodyPr/>
            <a:lstStyle/>
            <a:p>
              <a:endParaRPr lang="zh-CN" altLang="en-US"/>
            </a:p>
          </p:txBody>
        </p:sp>
      </p:grpSp>
      <p:sp>
        <p:nvSpPr>
          <p:cNvPr id="18741" name="Rectangle 309"/>
          <p:cNvSpPr/>
          <p:nvPr/>
        </p:nvSpPr>
        <p:spPr>
          <a:xfrm>
            <a:off x="2696369" y="4718763"/>
            <a:ext cx="238125" cy="1204912"/>
          </a:xfrm>
          <a:prstGeom prst="rect">
            <a:avLst/>
          </a:prstGeom>
          <a:solidFill>
            <a:srgbClr val="F2F6AC"/>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4351" name="WordArt 310"/>
          <p:cNvSpPr>
            <a:spLocks noTextEdit="1"/>
          </p:cNvSpPr>
          <p:nvPr/>
        </p:nvSpPr>
        <p:spPr>
          <a:xfrm>
            <a:off x="793750" y="6059488"/>
            <a:ext cx="2932113" cy="334962"/>
          </a:xfrm>
          <a:prstGeom prst="rect">
            <a:avLst/>
          </a:prstGeom>
        </p:spPr>
        <p:txBody>
          <a:bodyPr wrap="none" fromWordArt="1">
            <a:prstTxWarp prst="textPlain">
              <a:avLst>
                <a:gd name="adj" fmla="val 50000"/>
              </a:avLst>
            </a:prstTxWarp>
            <a:normAutofit fontScale="47500" lnSpcReduction="20000"/>
          </a:bodyPr>
          <a:lstStyle/>
          <a:p>
            <a:pPr algn="ctr" eaLnBrk="0" hangingPunct="0"/>
            <a:r>
              <a:rPr lang="zh-CN" altLang="en-US" sz="3600">
                <a:ln w="9525" cap="flat" cmpd="sng">
                  <a:solidFill>
                    <a:srgbClr val="000000"/>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独立的带电电容器</a:t>
            </a:r>
          </a:p>
        </p:txBody>
      </p:sp>
      <p:sp>
        <p:nvSpPr>
          <p:cNvPr id="14352" name="WordArt 311"/>
          <p:cNvSpPr>
            <a:spLocks noTextEdit="1"/>
          </p:cNvSpPr>
          <p:nvPr/>
        </p:nvSpPr>
        <p:spPr>
          <a:xfrm rot="5400000">
            <a:off x="2147888" y="3656013"/>
            <a:ext cx="3951287" cy="473075"/>
          </a:xfrm>
          <a:prstGeom prst="rect">
            <a:avLst/>
          </a:prstGeom>
        </p:spPr>
        <p:txBody>
          <a:bodyPr vert="eaVert" wrap="none" fromWordArt="1">
            <a:prstTxWarp prst="textPlain">
              <a:avLst>
                <a:gd name="adj" fmla="val 50000"/>
              </a:avLst>
            </a:prstTxWarp>
            <a:normAutofit/>
          </a:bodyPr>
          <a:lstStyle/>
          <a:p>
            <a:pPr algn="ctr" eaLnBrk="0" hangingPunct="0"/>
            <a:r>
              <a:rPr lang="zh-CN" altLang="en-US" sz="3600" dirty="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只在静电力作用下通过外路放电</a:t>
            </a:r>
          </a:p>
        </p:txBody>
      </p:sp>
      <p:sp>
        <p:nvSpPr>
          <p:cNvPr id="14353" name="WordArt 312"/>
          <p:cNvSpPr>
            <a:spLocks noTextEdit="1"/>
          </p:cNvSpPr>
          <p:nvPr/>
        </p:nvSpPr>
        <p:spPr>
          <a:xfrm>
            <a:off x="4992688" y="5387975"/>
            <a:ext cx="3348037" cy="403225"/>
          </a:xfrm>
          <a:prstGeom prst="rect">
            <a:avLst/>
          </a:prstGeom>
        </p:spPr>
        <p:txBody>
          <a:bodyPr wrap="none" fromWordArt="1">
            <a:prstTxWarp prst="textPlain">
              <a:avLst>
                <a:gd name="adj" fmla="val 50000"/>
              </a:avLst>
            </a:prstTxWarp>
            <a:normAutofit fontScale="70000" lnSpcReduction="20000"/>
          </a:bodyPr>
          <a:lstStyle/>
          <a:p>
            <a:pPr algn="ctr" eaLnBrk="0" hangingPunct="0"/>
            <a:r>
              <a:rPr lang="zh-CN" altLang="en-US" sz="3600">
                <a:ln w="9525" cap="flat" cmpd="sng">
                  <a:solidFill>
                    <a:srgbClr val="FF0000"/>
                  </a:solidFill>
                  <a:prstDash val="solid"/>
                  <a:headEnd type="none" w="med" len="med"/>
                  <a:tailEnd type="none" w="med" len="med"/>
                </a:ln>
                <a:solidFill>
                  <a:srgbClr val="FF0000"/>
                </a:solidFill>
                <a:latin typeface="华文中宋" panose="02010600040101010101" pitchFamily="2" charset="-122"/>
                <a:ea typeface="华文中宋" panose="02010600040101010101" pitchFamily="2" charset="-122"/>
              </a:rPr>
              <a:t>放电电流不能维持恒定</a:t>
            </a:r>
          </a:p>
        </p:txBody>
      </p:sp>
      <p:grpSp>
        <p:nvGrpSpPr>
          <p:cNvPr id="62" name="Group 228"/>
          <p:cNvGrpSpPr/>
          <p:nvPr/>
        </p:nvGrpSpPr>
        <p:grpSpPr>
          <a:xfrm>
            <a:off x="861810" y="1949538"/>
            <a:ext cx="2536825" cy="2725737"/>
            <a:chOff x="544" y="1218"/>
            <a:chExt cx="1598" cy="1717"/>
          </a:xfrm>
        </p:grpSpPr>
        <p:sp>
          <p:nvSpPr>
            <p:cNvPr id="63" name="AutoShape 204"/>
            <p:cNvSpPr/>
            <p:nvPr/>
          </p:nvSpPr>
          <p:spPr>
            <a:xfrm>
              <a:off x="544" y="1218"/>
              <a:ext cx="1598" cy="1619"/>
            </a:xfrm>
            <a:custGeom>
              <a:avLst/>
              <a:gdLst/>
              <a:ahLst/>
              <a:cxnLst>
                <a:cxn ang="0">
                  <a:pos x="0" y="61"/>
                </a:cxn>
                <a:cxn ang="0">
                  <a:pos x="59" y="0"/>
                </a:cxn>
                <a:cxn ang="0">
                  <a:pos x="118" y="61"/>
                </a:cxn>
                <a:cxn ang="0">
                  <a:pos x="59" y="121"/>
                </a:cxn>
                <a:cxn ang="0">
                  <a:pos x="0" y="61"/>
                </a:cxn>
                <a:cxn ang="0">
                  <a:pos x="16" y="61"/>
                </a:cxn>
                <a:cxn ang="0">
                  <a:pos x="59" y="105"/>
                </a:cxn>
                <a:cxn ang="0">
                  <a:pos x="102" y="61"/>
                </a:cxn>
                <a:cxn ang="0">
                  <a:pos x="59" y="16"/>
                </a:cxn>
                <a:cxn ang="0">
                  <a:pos x="16" y="61"/>
                </a:cxn>
              </a:cxnLst>
              <a:rect l="0" t="0" r="0" b="0"/>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91" y="10800"/>
                  </a:moveTo>
                  <a:cubicBezTo>
                    <a:pt x="2891" y="15168"/>
                    <a:pt x="6432" y="18709"/>
                    <a:pt x="10800" y="18709"/>
                  </a:cubicBezTo>
                  <a:cubicBezTo>
                    <a:pt x="15168" y="18709"/>
                    <a:pt x="18709" y="15168"/>
                    <a:pt x="18709" y="10800"/>
                  </a:cubicBezTo>
                  <a:cubicBezTo>
                    <a:pt x="18709" y="6432"/>
                    <a:pt x="15168" y="2891"/>
                    <a:pt x="10800" y="2891"/>
                  </a:cubicBezTo>
                  <a:cubicBezTo>
                    <a:pt x="6432" y="2891"/>
                    <a:pt x="2891" y="6432"/>
                    <a:pt x="2891" y="10800"/>
                  </a:cubicBezTo>
                  <a:close/>
                </a:path>
              </a:pathLst>
            </a:custGeom>
            <a:solidFill>
              <a:srgbClr val="F2F6AC">
                <a:alpha val="100000"/>
              </a:srgbClr>
            </a:solid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64" name="Rectangle 206"/>
            <p:cNvSpPr/>
            <p:nvPr/>
          </p:nvSpPr>
          <p:spPr>
            <a:xfrm>
              <a:off x="925" y="2490"/>
              <a:ext cx="911" cy="401"/>
            </a:xfrm>
            <a:prstGeom prst="rect">
              <a:avLst/>
            </a:prstGeom>
            <a:solidFill>
              <a:schemeClr val="bg1"/>
            </a:solidFill>
            <a:ln w="2857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65" name="Group 219"/>
            <p:cNvGrpSpPr/>
            <p:nvPr/>
          </p:nvGrpSpPr>
          <p:grpSpPr>
            <a:xfrm>
              <a:off x="783" y="2435"/>
              <a:ext cx="247" cy="500"/>
              <a:chOff x="783" y="2435"/>
              <a:chExt cx="247" cy="500"/>
            </a:xfrm>
          </p:grpSpPr>
          <p:sp>
            <p:nvSpPr>
              <p:cNvPr id="70" name="Oval 205"/>
              <p:cNvSpPr/>
              <p:nvPr/>
            </p:nvSpPr>
            <p:spPr>
              <a:xfrm>
                <a:off x="814" y="2456"/>
                <a:ext cx="216" cy="479"/>
              </a:xfrm>
              <a:prstGeom prst="ellipse">
                <a:avLst/>
              </a:prstGeom>
              <a:solidFill>
                <a:srgbClr val="F2F6AC"/>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71" name="Oval 207"/>
              <p:cNvSpPr/>
              <p:nvPr/>
            </p:nvSpPr>
            <p:spPr>
              <a:xfrm>
                <a:off x="783" y="2435"/>
                <a:ext cx="174" cy="196"/>
              </a:xfrm>
              <a:prstGeom prst="ellipse">
                <a:avLst/>
              </a:prstGeom>
              <a:solidFill>
                <a:srgbClr val="F2F6AC"/>
              </a:solidFill>
              <a:ln w="28575" cap="flat" cmpd="sng">
                <a:solidFill>
                  <a:srgbClr val="F2F6AC"/>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66" name="Oval 221"/>
            <p:cNvSpPr/>
            <p:nvPr/>
          </p:nvSpPr>
          <p:spPr>
            <a:xfrm>
              <a:off x="1663" y="2457"/>
              <a:ext cx="210" cy="476"/>
            </a:xfrm>
            <a:prstGeom prst="ellipse">
              <a:avLst/>
            </a:prstGeom>
            <a:solidFill>
              <a:srgbClr val="F2F6AC"/>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67" name="Oval 222"/>
            <p:cNvSpPr/>
            <p:nvPr/>
          </p:nvSpPr>
          <p:spPr>
            <a:xfrm>
              <a:off x="1719" y="2452"/>
              <a:ext cx="169" cy="195"/>
            </a:xfrm>
            <a:prstGeom prst="ellipse">
              <a:avLst/>
            </a:prstGeom>
            <a:solidFill>
              <a:srgbClr val="F2F6AC"/>
            </a:solidFill>
            <a:ln w="28575" cap="flat" cmpd="sng">
              <a:solidFill>
                <a:srgbClr val="F2F6AC"/>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68" name="Line 226"/>
            <p:cNvSpPr/>
            <p:nvPr/>
          </p:nvSpPr>
          <p:spPr>
            <a:xfrm flipV="1">
              <a:off x="1758" y="2427"/>
              <a:ext cx="36" cy="36"/>
            </a:xfrm>
            <a:prstGeom prst="line">
              <a:avLst/>
            </a:prstGeom>
            <a:ln w="9525" cap="flat" cmpd="sng">
              <a:solidFill>
                <a:srgbClr val="F2F6AC"/>
              </a:solidFill>
              <a:prstDash val="solid"/>
              <a:headEnd type="none" w="med" len="med"/>
              <a:tailEnd type="none" w="med" len="med"/>
            </a:ln>
          </p:spPr>
        </p:sp>
        <p:sp>
          <p:nvSpPr>
            <p:cNvPr id="69" name="Line 227"/>
            <p:cNvSpPr/>
            <p:nvPr/>
          </p:nvSpPr>
          <p:spPr>
            <a:xfrm flipH="1">
              <a:off x="1845" y="2604"/>
              <a:ext cx="15" cy="66"/>
            </a:xfrm>
            <a:prstGeom prst="line">
              <a:avLst/>
            </a:prstGeom>
            <a:ln w="38100" cap="flat" cmpd="sng">
              <a:solidFill>
                <a:srgbClr val="F2F6AC"/>
              </a:solidFill>
              <a:prstDash val="solid"/>
              <a:headEnd type="none" w="med" len="med"/>
              <a:tailEnd type="none" w="med" len="med"/>
            </a:ln>
          </p:spPr>
        </p:sp>
      </p:grpSp>
      <p:sp>
        <p:nvSpPr>
          <p:cNvPr id="72" name="Rectangle 309"/>
          <p:cNvSpPr/>
          <p:nvPr/>
        </p:nvSpPr>
        <p:spPr>
          <a:xfrm>
            <a:off x="1653001" y="3808411"/>
            <a:ext cx="956257" cy="1009652"/>
          </a:xfrm>
          <a:prstGeom prst="rect">
            <a:avLst/>
          </a:prstGeom>
          <a:solidFill>
            <a:schemeClr val="bg1"/>
          </a:solidFill>
          <a:ln w="9525">
            <a:solidFill>
              <a:schemeClr val="bg1"/>
            </a:solid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Tree>
    <p:extLst>
      <p:ext uri="{BB962C8B-B14F-4D97-AF65-F5344CB8AC3E}">
        <p14:creationId xmlns:p14="http://schemas.microsoft.com/office/powerpoint/2010/main" val="929886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4341"/>
                                        </p:tgtEl>
                                        <p:attrNameLst>
                                          <p:attrName>style.visibility</p:attrName>
                                        </p:attrNameLst>
                                      </p:cBhvr>
                                      <p:to>
                                        <p:strVal val="visible"/>
                                      </p:to>
                                    </p:set>
                                    <p:animEffect transition="in" filter="slide(fromLeft)">
                                      <p:cBhvr>
                                        <p:cTn id="7" dur="500"/>
                                        <p:tgtEl>
                                          <p:spTgt spid="14341"/>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18635"/>
                                        </p:tgtEl>
                                        <p:attrNameLst>
                                          <p:attrName>style.visibility</p:attrName>
                                        </p:attrNameLst>
                                      </p:cBhvr>
                                      <p:to>
                                        <p:strVal val="visible"/>
                                      </p:to>
                                    </p:set>
                                    <p:anim calcmode="lin" valueType="num">
                                      <p:cBhvr>
                                        <p:cTn id="11" dur="500" fill="hold"/>
                                        <p:tgtEl>
                                          <p:spTgt spid="18635"/>
                                        </p:tgtEl>
                                        <p:attrNameLst>
                                          <p:attrName>ppt_w</p:attrName>
                                        </p:attrNameLst>
                                      </p:cBhvr>
                                      <p:tavLst>
                                        <p:tav tm="0">
                                          <p:val>
                                            <p:fltVal val="0"/>
                                          </p:val>
                                        </p:tav>
                                        <p:tav tm="100000">
                                          <p:val>
                                            <p:strVal val="#ppt_w"/>
                                          </p:val>
                                        </p:tav>
                                      </p:tavLst>
                                    </p:anim>
                                    <p:anim calcmode="lin" valueType="num">
                                      <p:cBhvr>
                                        <p:cTn id="12" dur="500" fill="hold"/>
                                        <p:tgtEl>
                                          <p:spTgt spid="18635"/>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8688"/>
                                        </p:tgtEl>
                                        <p:attrNameLst>
                                          <p:attrName>style.visibility</p:attrName>
                                        </p:attrNameLst>
                                      </p:cBhvr>
                                      <p:to>
                                        <p:strVal val="visible"/>
                                      </p:to>
                                    </p:set>
                                    <p:animEffect transition="in" filter="barn(inVertical)">
                                      <p:cBhvr>
                                        <p:cTn id="17" dur="500"/>
                                        <p:tgtEl>
                                          <p:spTgt spid="18688"/>
                                        </p:tgtEl>
                                      </p:cBhvr>
                                    </p:animEffect>
                                  </p:childTnLst>
                                </p:cTn>
                              </p:par>
                            </p:childTnLst>
                          </p:cTn>
                        </p:par>
                        <p:par>
                          <p:cTn id="18" fill="hold">
                            <p:stCondLst>
                              <p:cond delay="500"/>
                            </p:stCondLst>
                            <p:childTnLst>
                              <p:par>
                                <p:cTn id="19" presetID="12" presetClass="entr" presetSubtype="1" fill="hold" nodeType="afterEffect">
                                  <p:stCondLst>
                                    <p:cond delay="0"/>
                                  </p:stCondLst>
                                  <p:childTnLst>
                                    <p:set>
                                      <p:cBhvr>
                                        <p:cTn id="20" dur="1" fill="hold">
                                          <p:stCondLst>
                                            <p:cond delay="0"/>
                                          </p:stCondLst>
                                        </p:cTn>
                                        <p:tgtEl>
                                          <p:spTgt spid="14351"/>
                                        </p:tgtEl>
                                        <p:attrNameLst>
                                          <p:attrName>style.visibility</p:attrName>
                                        </p:attrNameLst>
                                      </p:cBhvr>
                                      <p:to>
                                        <p:strVal val="visible"/>
                                      </p:to>
                                    </p:set>
                                    <p:animEffect transition="in" filter="slide(fromTop)">
                                      <p:cBhvr>
                                        <p:cTn id="21" dur="500"/>
                                        <p:tgtEl>
                                          <p:spTgt spid="14351"/>
                                        </p:tgtEl>
                                      </p:cBhvr>
                                    </p:animEffect>
                                  </p:childTnLst>
                                </p:cTn>
                              </p:par>
                            </p:childTnLst>
                          </p:cTn>
                        </p:par>
                      </p:childTnLst>
                    </p:cTn>
                  </p:par>
                  <p:par>
                    <p:cTn id="22" fill="hold">
                      <p:stCondLst>
                        <p:cond delay="indefinite"/>
                      </p:stCondLst>
                      <p:childTnLst>
                        <p:par>
                          <p:cTn id="23" fill="hold">
                            <p:stCondLst>
                              <p:cond delay="0"/>
                            </p:stCondLst>
                            <p:childTnLst>
                              <p:par>
                                <p:cTn id="24" presetID="17" presetClass="entr" presetSubtype="1" fill="hold" nodeType="clickEffect">
                                  <p:stCondLst>
                                    <p:cond delay="0"/>
                                  </p:stCondLst>
                                  <p:childTnLst>
                                    <p:set>
                                      <p:cBhvr>
                                        <p:cTn id="25" dur="1" fill="hold">
                                          <p:stCondLst>
                                            <p:cond delay="0"/>
                                          </p:stCondLst>
                                        </p:cTn>
                                        <p:tgtEl>
                                          <p:spTgt spid="18660"/>
                                        </p:tgtEl>
                                        <p:attrNameLst>
                                          <p:attrName>style.visibility</p:attrName>
                                        </p:attrNameLst>
                                      </p:cBhvr>
                                      <p:to>
                                        <p:strVal val="visible"/>
                                      </p:to>
                                    </p:set>
                                    <p:anim calcmode="lin" valueType="num">
                                      <p:cBhvr>
                                        <p:cTn id="26" dur="500" fill="hold"/>
                                        <p:tgtEl>
                                          <p:spTgt spid="18660"/>
                                        </p:tgtEl>
                                        <p:attrNameLst>
                                          <p:attrName>ppt_x</p:attrName>
                                        </p:attrNameLst>
                                      </p:cBhvr>
                                      <p:tavLst>
                                        <p:tav tm="0">
                                          <p:val>
                                            <p:strVal val="#ppt_x"/>
                                          </p:val>
                                        </p:tav>
                                        <p:tav tm="100000">
                                          <p:val>
                                            <p:strVal val="#ppt_x"/>
                                          </p:val>
                                        </p:tav>
                                      </p:tavLst>
                                    </p:anim>
                                    <p:anim calcmode="lin" valueType="num">
                                      <p:cBhvr>
                                        <p:cTn id="27" dur="500" fill="hold"/>
                                        <p:tgtEl>
                                          <p:spTgt spid="18660"/>
                                        </p:tgtEl>
                                        <p:attrNameLst>
                                          <p:attrName>ppt_y</p:attrName>
                                        </p:attrNameLst>
                                      </p:cBhvr>
                                      <p:tavLst>
                                        <p:tav tm="0">
                                          <p:val>
                                            <p:strVal val="#ppt_y-#ppt_h/2"/>
                                          </p:val>
                                        </p:tav>
                                        <p:tav tm="100000">
                                          <p:val>
                                            <p:strVal val="#ppt_y"/>
                                          </p:val>
                                        </p:tav>
                                      </p:tavLst>
                                    </p:anim>
                                    <p:anim calcmode="lin" valueType="num">
                                      <p:cBhvr>
                                        <p:cTn id="28" dur="500" fill="hold"/>
                                        <p:tgtEl>
                                          <p:spTgt spid="18660"/>
                                        </p:tgtEl>
                                        <p:attrNameLst>
                                          <p:attrName>ppt_w</p:attrName>
                                        </p:attrNameLst>
                                      </p:cBhvr>
                                      <p:tavLst>
                                        <p:tav tm="0">
                                          <p:val>
                                            <p:strVal val="#ppt_w"/>
                                          </p:val>
                                        </p:tav>
                                        <p:tav tm="100000">
                                          <p:val>
                                            <p:strVal val="#ppt_w"/>
                                          </p:val>
                                        </p:tav>
                                      </p:tavLst>
                                    </p:anim>
                                    <p:anim calcmode="lin" valueType="num">
                                      <p:cBhvr>
                                        <p:cTn id="29" dur="500" fill="hold"/>
                                        <p:tgtEl>
                                          <p:spTgt spid="18660"/>
                                        </p:tgtEl>
                                        <p:attrNameLst>
                                          <p:attrName>ppt_h</p:attrName>
                                        </p:attrNameLst>
                                      </p:cBhvr>
                                      <p:tavLst>
                                        <p:tav tm="0">
                                          <p:val>
                                            <p:fltVal val="0"/>
                                          </p:val>
                                        </p:tav>
                                        <p:tav tm="100000">
                                          <p:val>
                                            <p:strVal val="#ppt_h"/>
                                          </p:val>
                                        </p:tav>
                                      </p:tavLst>
                                    </p:anim>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14352"/>
                                        </p:tgtEl>
                                        <p:attrNameLst>
                                          <p:attrName>style.visibility</p:attrName>
                                        </p:attrNameLst>
                                      </p:cBhvr>
                                      <p:to>
                                        <p:strVal val="visible"/>
                                      </p:to>
                                    </p:set>
                                    <p:animEffect transition="in" filter="wipe(up)">
                                      <p:cBhvr>
                                        <p:cTn id="33" dur="500"/>
                                        <p:tgtEl>
                                          <p:spTgt spid="14352"/>
                                        </p:tgtEl>
                                      </p:cBhvr>
                                    </p:animEffect>
                                  </p:childTnLst>
                                </p:cTn>
                              </p:par>
                            </p:childTnLst>
                          </p:cTn>
                        </p:par>
                        <p:par>
                          <p:cTn id="34" fill="hold">
                            <p:stCondLst>
                              <p:cond delay="1000"/>
                            </p:stCondLst>
                            <p:childTnLst>
                              <p:par>
                                <p:cTn id="35" presetID="22" presetClass="entr" presetSubtype="4" fill="hold" nodeType="afterEffect">
                                  <p:stCondLst>
                                    <p:cond delay="0"/>
                                  </p:stCondLst>
                                  <p:childTnLst>
                                    <p:set>
                                      <p:cBhvr>
                                        <p:cTn id="36" dur="1" fill="hold">
                                          <p:stCondLst>
                                            <p:cond delay="0"/>
                                          </p:stCondLst>
                                        </p:cTn>
                                        <p:tgtEl>
                                          <p:spTgt spid="18730"/>
                                        </p:tgtEl>
                                        <p:attrNameLst>
                                          <p:attrName>style.visibility</p:attrName>
                                        </p:attrNameLst>
                                      </p:cBhvr>
                                      <p:to>
                                        <p:strVal val="visible"/>
                                      </p:to>
                                    </p:set>
                                    <p:animEffect transition="in" filter="wipe(down)">
                                      <p:cBhvr>
                                        <p:cTn id="37" dur="2000"/>
                                        <p:tgtEl>
                                          <p:spTgt spid="18730"/>
                                        </p:tgtEl>
                                      </p:cBhvr>
                                    </p:animEffect>
                                  </p:childTnLst>
                                </p:cTn>
                              </p:par>
                            </p:childTnLst>
                          </p:cTn>
                        </p:par>
                        <p:par>
                          <p:cTn id="38" fill="hold">
                            <p:stCondLst>
                              <p:cond delay="3000"/>
                            </p:stCondLst>
                            <p:childTnLst>
                              <p:par>
                                <p:cTn id="39" presetID="22" presetClass="entr" presetSubtype="1" fill="hold" nodeType="afterEffect">
                                  <p:stCondLst>
                                    <p:cond delay="0"/>
                                  </p:stCondLst>
                                  <p:childTnLst>
                                    <p:set>
                                      <p:cBhvr>
                                        <p:cTn id="40" dur="1" fill="hold">
                                          <p:stCondLst>
                                            <p:cond delay="0"/>
                                          </p:stCondLst>
                                        </p:cTn>
                                        <p:tgtEl>
                                          <p:spTgt spid="18737"/>
                                        </p:tgtEl>
                                        <p:attrNameLst>
                                          <p:attrName>style.visibility</p:attrName>
                                        </p:attrNameLst>
                                      </p:cBhvr>
                                      <p:to>
                                        <p:strVal val="visible"/>
                                      </p:to>
                                    </p:set>
                                    <p:animEffect transition="in" filter="wipe(up)">
                                      <p:cBhvr>
                                        <p:cTn id="41" dur="2000"/>
                                        <p:tgtEl>
                                          <p:spTgt spid="18737"/>
                                        </p:tgtEl>
                                      </p:cBhvr>
                                    </p:animEffect>
                                  </p:childTnLst>
                                </p:cTn>
                              </p:par>
                            </p:childTnLst>
                          </p:cTn>
                        </p:par>
                        <p:par>
                          <p:cTn id="42" fill="hold">
                            <p:stCondLst>
                              <p:cond delay="5000"/>
                            </p:stCondLst>
                            <p:childTnLst>
                              <p:par>
                                <p:cTn id="43" presetID="22" presetClass="entr" presetSubtype="4" fill="hold" grpId="0" nodeType="afterEffect">
                                  <p:stCondLst>
                                    <p:cond delay="0"/>
                                  </p:stCondLst>
                                  <p:childTnLst>
                                    <p:set>
                                      <p:cBhvr>
                                        <p:cTn id="44" dur="1" fill="hold">
                                          <p:stCondLst>
                                            <p:cond delay="0"/>
                                          </p:stCondLst>
                                        </p:cTn>
                                        <p:tgtEl>
                                          <p:spTgt spid="18735"/>
                                        </p:tgtEl>
                                        <p:attrNameLst>
                                          <p:attrName>style.visibility</p:attrName>
                                        </p:attrNameLst>
                                      </p:cBhvr>
                                      <p:to>
                                        <p:strVal val="visible"/>
                                      </p:to>
                                    </p:set>
                                    <p:animEffect transition="in" filter="wipe(down)">
                                      <p:cBhvr>
                                        <p:cTn id="45" dur="3000"/>
                                        <p:tgtEl>
                                          <p:spTgt spid="18735"/>
                                        </p:tgtEl>
                                      </p:cBhvr>
                                    </p:animEffect>
                                  </p:childTnLst>
                                </p:cTn>
                              </p:par>
                              <p:par>
                                <p:cTn id="46" presetID="22" presetClass="entr" presetSubtype="4" fill="hold" grpId="0" nodeType="withEffect">
                                  <p:stCondLst>
                                    <p:cond delay="200"/>
                                  </p:stCondLst>
                                  <p:childTnLst>
                                    <p:set>
                                      <p:cBhvr>
                                        <p:cTn id="47" dur="1" fill="hold">
                                          <p:stCondLst>
                                            <p:cond delay="0"/>
                                          </p:stCondLst>
                                        </p:cTn>
                                        <p:tgtEl>
                                          <p:spTgt spid="18741"/>
                                        </p:tgtEl>
                                        <p:attrNameLst>
                                          <p:attrName>style.visibility</p:attrName>
                                        </p:attrNameLst>
                                      </p:cBhvr>
                                      <p:to>
                                        <p:strVal val="visible"/>
                                      </p:to>
                                    </p:set>
                                    <p:animEffect transition="in" filter="wipe(down)">
                                      <p:cBhvr>
                                        <p:cTn id="48" dur="3000"/>
                                        <p:tgtEl>
                                          <p:spTgt spid="18741"/>
                                        </p:tgtEl>
                                      </p:cBhvr>
                                    </p:animEffect>
                                  </p:childTnLst>
                                </p:cTn>
                              </p:par>
                            </p:childTnLst>
                          </p:cTn>
                        </p:par>
                        <p:par>
                          <p:cTn id="49" fill="hold">
                            <p:stCondLst>
                              <p:cond delay="8200"/>
                            </p:stCondLst>
                            <p:childTnLst>
                              <p:par>
                                <p:cTn id="50" presetID="10" presetClass="entr" presetSubtype="0" fill="hold" nodeType="after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500"/>
                                        <p:tgtEl>
                                          <p:spTgt spid="62"/>
                                        </p:tgtEl>
                                      </p:cBhvr>
                                    </p:animEffect>
                                  </p:childTnLst>
                                </p:cTn>
                              </p:par>
                            </p:childTnLst>
                          </p:cTn>
                        </p:par>
                        <p:par>
                          <p:cTn id="53" fill="hold">
                            <p:stCondLst>
                              <p:cond delay="8700"/>
                            </p:stCondLst>
                            <p:childTnLst>
                              <p:par>
                                <p:cTn id="54" presetID="4" presetClass="entr" presetSubtype="32" fill="hold" nodeType="afterEffect">
                                  <p:stCondLst>
                                    <p:cond delay="0"/>
                                  </p:stCondLst>
                                  <p:childTnLst>
                                    <p:set>
                                      <p:cBhvr>
                                        <p:cTn id="55" dur="1" fill="hold">
                                          <p:stCondLst>
                                            <p:cond delay="0"/>
                                          </p:stCondLst>
                                        </p:cTn>
                                        <p:tgtEl>
                                          <p:spTgt spid="18700"/>
                                        </p:tgtEl>
                                        <p:attrNameLst>
                                          <p:attrName>style.visibility</p:attrName>
                                        </p:attrNameLst>
                                      </p:cBhvr>
                                      <p:to>
                                        <p:strVal val="visible"/>
                                      </p:to>
                                    </p:set>
                                    <p:animEffect transition="in" filter="box(out)">
                                      <p:cBhvr>
                                        <p:cTn id="56" dur="500"/>
                                        <p:tgtEl>
                                          <p:spTgt spid="18700"/>
                                        </p:tgtEl>
                                      </p:cBhvr>
                                    </p:animEffect>
                                  </p:childTnLst>
                                </p:cTn>
                              </p:par>
                            </p:childTnLst>
                          </p:cTn>
                        </p:par>
                        <p:par>
                          <p:cTn id="57" fill="hold">
                            <p:stCondLst>
                              <p:cond delay="9200"/>
                            </p:stCondLst>
                            <p:childTnLst>
                              <p:par>
                                <p:cTn id="58" presetID="22" presetClass="entr" presetSubtype="8" fill="hold" nodeType="afterEffect">
                                  <p:stCondLst>
                                    <p:cond delay="0"/>
                                  </p:stCondLst>
                                  <p:childTnLst>
                                    <p:set>
                                      <p:cBhvr>
                                        <p:cTn id="59" dur="1" fill="hold">
                                          <p:stCondLst>
                                            <p:cond delay="0"/>
                                          </p:stCondLst>
                                        </p:cTn>
                                        <p:tgtEl>
                                          <p:spTgt spid="18694"/>
                                        </p:tgtEl>
                                        <p:attrNameLst>
                                          <p:attrName>style.visibility</p:attrName>
                                        </p:attrNameLst>
                                      </p:cBhvr>
                                      <p:to>
                                        <p:strVal val="visible"/>
                                      </p:to>
                                    </p:set>
                                    <p:animEffect transition="in" filter="wipe(left)">
                                      <p:cBhvr>
                                        <p:cTn id="60" dur="500"/>
                                        <p:tgtEl>
                                          <p:spTgt spid="18694"/>
                                        </p:tgtEl>
                                      </p:cBhvr>
                                    </p:animEffect>
                                  </p:childTnLst>
                                </p:cTn>
                              </p:par>
                            </p:childTnLst>
                          </p:cTn>
                        </p:par>
                        <p:par>
                          <p:cTn id="61" fill="hold">
                            <p:stCondLst>
                              <p:cond delay="9700"/>
                            </p:stCondLst>
                            <p:childTnLst>
                              <p:par>
                                <p:cTn id="62" presetID="23" presetClass="entr" presetSubtype="16" fill="hold" nodeType="afterEffect">
                                  <p:stCondLst>
                                    <p:cond delay="0"/>
                                  </p:stCondLst>
                                  <p:childTnLst>
                                    <p:set>
                                      <p:cBhvr>
                                        <p:cTn id="63" dur="1" fill="hold">
                                          <p:stCondLst>
                                            <p:cond delay="0"/>
                                          </p:stCondLst>
                                        </p:cTn>
                                        <p:tgtEl>
                                          <p:spTgt spid="14353"/>
                                        </p:tgtEl>
                                        <p:attrNameLst>
                                          <p:attrName>style.visibility</p:attrName>
                                        </p:attrNameLst>
                                      </p:cBhvr>
                                      <p:to>
                                        <p:strVal val="visible"/>
                                      </p:to>
                                    </p:set>
                                    <p:anim calcmode="lin" valueType="num">
                                      <p:cBhvr>
                                        <p:cTn id="64" dur="500" fill="hold"/>
                                        <p:tgtEl>
                                          <p:spTgt spid="14353"/>
                                        </p:tgtEl>
                                        <p:attrNameLst>
                                          <p:attrName>ppt_w</p:attrName>
                                        </p:attrNameLst>
                                      </p:cBhvr>
                                      <p:tavLst>
                                        <p:tav tm="0">
                                          <p:val>
                                            <p:fltVal val="0"/>
                                          </p:val>
                                        </p:tav>
                                        <p:tav tm="100000">
                                          <p:val>
                                            <p:strVal val="#ppt_w"/>
                                          </p:val>
                                        </p:tav>
                                      </p:tavLst>
                                    </p:anim>
                                    <p:anim calcmode="lin" valueType="num">
                                      <p:cBhvr>
                                        <p:cTn id="65" dur="500" fill="hold"/>
                                        <p:tgtEl>
                                          <p:spTgt spid="1435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5" grpId="0" animBg="1"/>
      <p:bldP spid="187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637" name="Group 181"/>
          <p:cNvGrpSpPr/>
          <p:nvPr/>
        </p:nvGrpSpPr>
        <p:grpSpPr>
          <a:xfrm>
            <a:off x="776288" y="3776663"/>
            <a:ext cx="3382962" cy="1466850"/>
            <a:chOff x="489" y="2488"/>
            <a:chExt cx="2131" cy="924"/>
          </a:xfrm>
        </p:grpSpPr>
        <p:sp>
          <p:nvSpPr>
            <p:cNvPr id="15486" name="Rectangle 182" descr="球体"/>
            <p:cNvSpPr/>
            <p:nvPr/>
          </p:nvSpPr>
          <p:spPr>
            <a:xfrm>
              <a:off x="489" y="2662"/>
              <a:ext cx="1848" cy="750"/>
            </a:xfrm>
            <a:prstGeom prst="rect">
              <a:avLst/>
            </a:prstGeom>
            <a:blipFill rotWithShape="0">
              <a:blip r:embed="rId2"/>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5487" name="Freeform 183"/>
            <p:cNvSpPr/>
            <p:nvPr/>
          </p:nvSpPr>
          <p:spPr>
            <a:xfrm>
              <a:off x="489" y="2488"/>
              <a:ext cx="1848" cy="924"/>
            </a:xfrm>
            <a:custGeom>
              <a:avLst/>
              <a:gdLst/>
              <a:ahLst/>
              <a:cxnLst>
                <a:cxn ang="0">
                  <a:pos x="0" y="0"/>
                </a:cxn>
                <a:cxn ang="0">
                  <a:pos x="0" y="924"/>
                </a:cxn>
                <a:cxn ang="0">
                  <a:pos x="1848" y="924"/>
                </a:cxn>
                <a:cxn ang="0">
                  <a:pos x="1848" y="22"/>
                </a:cxn>
              </a:cxnLst>
              <a:rect l="0" t="0" r="0" b="0"/>
              <a:pathLst>
                <a:path w="1848" h="924">
                  <a:moveTo>
                    <a:pt x="0" y="0"/>
                  </a:moveTo>
                  <a:lnTo>
                    <a:pt x="0" y="924"/>
                  </a:lnTo>
                  <a:lnTo>
                    <a:pt x="1848" y="924"/>
                  </a:lnTo>
                  <a:lnTo>
                    <a:pt x="1848" y="22"/>
                  </a:lnTo>
                </a:path>
              </a:pathLst>
            </a:custGeom>
            <a:noFill/>
            <a:ln w="57150" cap="flat" cmpd="sng">
              <a:solidFill>
                <a:schemeClr val="tx1">
                  <a:alpha val="100000"/>
                </a:schemeClr>
              </a:solidFill>
              <a:prstDash val="solid"/>
              <a:round/>
              <a:headEnd type="none" w="med" len="med"/>
              <a:tailEnd type="none" w="med" len="med"/>
            </a:ln>
          </p:spPr>
          <p:txBody>
            <a:bodyPr/>
            <a:lstStyle/>
            <a:p>
              <a:endParaRPr lang="zh-CN" altLang="en-US"/>
            </a:p>
          </p:txBody>
        </p:sp>
        <p:grpSp>
          <p:nvGrpSpPr>
            <p:cNvPr id="15488" name="Group 184"/>
            <p:cNvGrpSpPr/>
            <p:nvPr/>
          </p:nvGrpSpPr>
          <p:grpSpPr>
            <a:xfrm>
              <a:off x="900" y="2515"/>
              <a:ext cx="1042" cy="808"/>
              <a:chOff x="2869" y="1787"/>
              <a:chExt cx="1042" cy="808"/>
            </a:xfrm>
          </p:grpSpPr>
          <p:grpSp>
            <p:nvGrpSpPr>
              <p:cNvPr id="15492" name="Group 185"/>
              <p:cNvGrpSpPr/>
              <p:nvPr/>
            </p:nvGrpSpPr>
            <p:grpSpPr>
              <a:xfrm>
                <a:off x="2869" y="1787"/>
                <a:ext cx="1042" cy="808"/>
                <a:chOff x="826" y="2942"/>
                <a:chExt cx="1042" cy="808"/>
              </a:xfrm>
            </p:grpSpPr>
            <p:sp>
              <p:nvSpPr>
                <p:cNvPr id="15510" name="Rectangle 186"/>
                <p:cNvSpPr/>
                <p:nvPr/>
              </p:nvSpPr>
              <p:spPr>
                <a:xfrm>
                  <a:off x="826" y="2946"/>
                  <a:ext cx="185" cy="804"/>
                </a:xfrm>
                <a:prstGeom prst="rect">
                  <a:avLst/>
                </a:prstGeom>
                <a:solidFill>
                  <a:srgbClr val="F2F6AC"/>
                </a:solid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5511" name="Rectangle 187"/>
                <p:cNvSpPr/>
                <p:nvPr/>
              </p:nvSpPr>
              <p:spPr>
                <a:xfrm>
                  <a:off x="1683" y="2942"/>
                  <a:ext cx="185" cy="804"/>
                </a:xfrm>
                <a:prstGeom prst="rect">
                  <a:avLst/>
                </a:prstGeom>
                <a:solidFill>
                  <a:srgbClr val="F2F6AC"/>
                </a:solid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15493" name="Group 188"/>
              <p:cNvGrpSpPr/>
              <p:nvPr/>
            </p:nvGrpSpPr>
            <p:grpSpPr>
              <a:xfrm>
                <a:off x="2907" y="1819"/>
                <a:ext cx="117" cy="744"/>
                <a:chOff x="2907" y="1819"/>
                <a:chExt cx="117" cy="744"/>
              </a:xfrm>
            </p:grpSpPr>
            <p:grpSp>
              <p:nvGrpSpPr>
                <p:cNvPr id="15498" name="Group 189"/>
                <p:cNvGrpSpPr/>
                <p:nvPr/>
              </p:nvGrpSpPr>
              <p:grpSpPr>
                <a:xfrm>
                  <a:off x="2907" y="1819"/>
                  <a:ext cx="111" cy="111"/>
                  <a:chOff x="3921" y="1657"/>
                  <a:chExt cx="576" cy="576"/>
                </a:xfrm>
              </p:grpSpPr>
              <p:sp>
                <p:nvSpPr>
                  <p:cNvPr id="15508" name="Line 190"/>
                  <p:cNvSpPr/>
                  <p:nvPr/>
                </p:nvSpPr>
                <p:spPr>
                  <a:xfrm>
                    <a:off x="3921" y="1940"/>
                    <a:ext cx="576" cy="0"/>
                  </a:xfrm>
                  <a:prstGeom prst="line">
                    <a:avLst/>
                  </a:prstGeom>
                  <a:ln w="28575" cap="flat" cmpd="sng">
                    <a:solidFill>
                      <a:schemeClr val="tx1"/>
                    </a:solidFill>
                    <a:prstDash val="solid"/>
                    <a:headEnd type="none" w="med" len="med"/>
                    <a:tailEnd type="none" w="med" len="med"/>
                  </a:ln>
                </p:spPr>
              </p:sp>
              <p:sp>
                <p:nvSpPr>
                  <p:cNvPr id="15509" name="Line 191"/>
                  <p:cNvSpPr/>
                  <p:nvPr/>
                </p:nvSpPr>
                <p:spPr>
                  <a:xfrm>
                    <a:off x="4214" y="1657"/>
                    <a:ext cx="0" cy="576"/>
                  </a:xfrm>
                  <a:prstGeom prst="line">
                    <a:avLst/>
                  </a:prstGeom>
                  <a:ln w="28575" cap="flat" cmpd="sng">
                    <a:solidFill>
                      <a:schemeClr val="tx1"/>
                    </a:solidFill>
                    <a:prstDash val="solid"/>
                    <a:headEnd type="none" w="med" len="med"/>
                    <a:tailEnd type="none" w="med" len="med"/>
                  </a:ln>
                </p:spPr>
              </p:sp>
            </p:grpSp>
            <p:grpSp>
              <p:nvGrpSpPr>
                <p:cNvPr id="15499" name="Group 192"/>
                <p:cNvGrpSpPr/>
                <p:nvPr/>
              </p:nvGrpSpPr>
              <p:grpSpPr>
                <a:xfrm>
                  <a:off x="2907" y="2026"/>
                  <a:ext cx="111" cy="111"/>
                  <a:chOff x="3921" y="1657"/>
                  <a:chExt cx="576" cy="576"/>
                </a:xfrm>
              </p:grpSpPr>
              <p:sp>
                <p:nvSpPr>
                  <p:cNvPr id="15506" name="Line 193"/>
                  <p:cNvSpPr/>
                  <p:nvPr/>
                </p:nvSpPr>
                <p:spPr>
                  <a:xfrm>
                    <a:off x="3921" y="1940"/>
                    <a:ext cx="576" cy="0"/>
                  </a:xfrm>
                  <a:prstGeom prst="line">
                    <a:avLst/>
                  </a:prstGeom>
                  <a:ln w="28575" cap="flat" cmpd="sng">
                    <a:solidFill>
                      <a:schemeClr val="tx1"/>
                    </a:solidFill>
                    <a:prstDash val="solid"/>
                    <a:headEnd type="none" w="med" len="med"/>
                    <a:tailEnd type="none" w="med" len="med"/>
                  </a:ln>
                </p:spPr>
              </p:sp>
              <p:sp>
                <p:nvSpPr>
                  <p:cNvPr id="15507" name="Line 194"/>
                  <p:cNvSpPr/>
                  <p:nvPr/>
                </p:nvSpPr>
                <p:spPr>
                  <a:xfrm>
                    <a:off x="4214" y="1657"/>
                    <a:ext cx="0" cy="576"/>
                  </a:xfrm>
                  <a:prstGeom prst="line">
                    <a:avLst/>
                  </a:prstGeom>
                  <a:ln w="28575" cap="flat" cmpd="sng">
                    <a:solidFill>
                      <a:schemeClr val="tx1"/>
                    </a:solidFill>
                    <a:prstDash val="solid"/>
                    <a:headEnd type="none" w="med" len="med"/>
                    <a:tailEnd type="none" w="med" len="med"/>
                  </a:ln>
                </p:spPr>
              </p:sp>
            </p:grpSp>
            <p:grpSp>
              <p:nvGrpSpPr>
                <p:cNvPr id="15500" name="Group 195"/>
                <p:cNvGrpSpPr/>
                <p:nvPr/>
              </p:nvGrpSpPr>
              <p:grpSpPr>
                <a:xfrm>
                  <a:off x="2907" y="2239"/>
                  <a:ext cx="111" cy="111"/>
                  <a:chOff x="3921" y="1657"/>
                  <a:chExt cx="576" cy="576"/>
                </a:xfrm>
              </p:grpSpPr>
              <p:sp>
                <p:nvSpPr>
                  <p:cNvPr id="15504" name="Line 196"/>
                  <p:cNvSpPr/>
                  <p:nvPr/>
                </p:nvSpPr>
                <p:spPr>
                  <a:xfrm>
                    <a:off x="3921" y="1940"/>
                    <a:ext cx="576" cy="0"/>
                  </a:xfrm>
                  <a:prstGeom prst="line">
                    <a:avLst/>
                  </a:prstGeom>
                  <a:ln w="28575" cap="flat" cmpd="sng">
                    <a:solidFill>
                      <a:schemeClr val="tx1"/>
                    </a:solidFill>
                    <a:prstDash val="solid"/>
                    <a:headEnd type="none" w="med" len="med"/>
                    <a:tailEnd type="none" w="med" len="med"/>
                  </a:ln>
                </p:spPr>
              </p:sp>
              <p:sp>
                <p:nvSpPr>
                  <p:cNvPr id="15505" name="Line 197"/>
                  <p:cNvSpPr/>
                  <p:nvPr/>
                </p:nvSpPr>
                <p:spPr>
                  <a:xfrm>
                    <a:off x="4214" y="1657"/>
                    <a:ext cx="0" cy="576"/>
                  </a:xfrm>
                  <a:prstGeom prst="line">
                    <a:avLst/>
                  </a:prstGeom>
                  <a:ln w="28575" cap="flat" cmpd="sng">
                    <a:solidFill>
                      <a:schemeClr val="tx1"/>
                    </a:solidFill>
                    <a:prstDash val="solid"/>
                    <a:headEnd type="none" w="med" len="med"/>
                    <a:tailEnd type="none" w="med" len="med"/>
                  </a:ln>
                </p:spPr>
              </p:sp>
            </p:grpSp>
            <p:grpSp>
              <p:nvGrpSpPr>
                <p:cNvPr id="15501" name="Group 198"/>
                <p:cNvGrpSpPr/>
                <p:nvPr/>
              </p:nvGrpSpPr>
              <p:grpSpPr>
                <a:xfrm>
                  <a:off x="2913" y="2452"/>
                  <a:ext cx="111" cy="111"/>
                  <a:chOff x="3921" y="1657"/>
                  <a:chExt cx="576" cy="576"/>
                </a:xfrm>
              </p:grpSpPr>
              <p:sp>
                <p:nvSpPr>
                  <p:cNvPr id="15502" name="Line 199"/>
                  <p:cNvSpPr/>
                  <p:nvPr/>
                </p:nvSpPr>
                <p:spPr>
                  <a:xfrm>
                    <a:off x="3921" y="1940"/>
                    <a:ext cx="576" cy="0"/>
                  </a:xfrm>
                  <a:prstGeom prst="line">
                    <a:avLst/>
                  </a:prstGeom>
                  <a:ln w="28575" cap="flat" cmpd="sng">
                    <a:solidFill>
                      <a:schemeClr val="tx1"/>
                    </a:solidFill>
                    <a:prstDash val="solid"/>
                    <a:headEnd type="none" w="med" len="med"/>
                    <a:tailEnd type="none" w="med" len="med"/>
                  </a:ln>
                </p:spPr>
              </p:sp>
              <p:sp>
                <p:nvSpPr>
                  <p:cNvPr id="15503" name="Line 200"/>
                  <p:cNvSpPr/>
                  <p:nvPr/>
                </p:nvSpPr>
                <p:spPr>
                  <a:xfrm>
                    <a:off x="4214" y="1657"/>
                    <a:ext cx="0" cy="576"/>
                  </a:xfrm>
                  <a:prstGeom prst="line">
                    <a:avLst/>
                  </a:prstGeom>
                  <a:ln w="28575" cap="flat" cmpd="sng">
                    <a:solidFill>
                      <a:schemeClr val="tx1"/>
                    </a:solidFill>
                    <a:prstDash val="solid"/>
                    <a:headEnd type="none" w="med" len="med"/>
                    <a:tailEnd type="none" w="med" len="med"/>
                  </a:ln>
                </p:spPr>
              </p:sp>
            </p:grpSp>
          </p:grpSp>
          <p:sp>
            <p:nvSpPr>
              <p:cNvPr id="15494" name="Line 201"/>
              <p:cNvSpPr/>
              <p:nvPr/>
            </p:nvSpPr>
            <p:spPr>
              <a:xfrm>
                <a:off x="3753" y="1874"/>
                <a:ext cx="111" cy="0"/>
              </a:xfrm>
              <a:prstGeom prst="line">
                <a:avLst/>
              </a:prstGeom>
              <a:ln w="28575" cap="flat" cmpd="sng">
                <a:solidFill>
                  <a:schemeClr val="tx1"/>
                </a:solidFill>
                <a:prstDash val="solid"/>
                <a:headEnd type="none" w="med" len="med"/>
                <a:tailEnd type="none" w="med" len="med"/>
              </a:ln>
            </p:spPr>
          </p:sp>
          <p:sp>
            <p:nvSpPr>
              <p:cNvPr id="15495" name="Line 202"/>
              <p:cNvSpPr/>
              <p:nvPr/>
            </p:nvSpPr>
            <p:spPr>
              <a:xfrm>
                <a:off x="3753" y="2081"/>
                <a:ext cx="111" cy="0"/>
              </a:xfrm>
              <a:prstGeom prst="line">
                <a:avLst/>
              </a:prstGeom>
              <a:ln w="28575" cap="flat" cmpd="sng">
                <a:solidFill>
                  <a:schemeClr val="tx1"/>
                </a:solidFill>
                <a:prstDash val="solid"/>
                <a:headEnd type="none" w="med" len="med"/>
                <a:tailEnd type="none" w="med" len="med"/>
              </a:ln>
            </p:spPr>
          </p:sp>
          <p:sp>
            <p:nvSpPr>
              <p:cNvPr id="15496" name="Line 203"/>
              <p:cNvSpPr/>
              <p:nvPr/>
            </p:nvSpPr>
            <p:spPr>
              <a:xfrm>
                <a:off x="3753" y="2294"/>
                <a:ext cx="111" cy="0"/>
              </a:xfrm>
              <a:prstGeom prst="line">
                <a:avLst/>
              </a:prstGeom>
              <a:ln w="28575" cap="flat" cmpd="sng">
                <a:solidFill>
                  <a:schemeClr val="tx1"/>
                </a:solidFill>
                <a:prstDash val="solid"/>
                <a:headEnd type="none" w="med" len="med"/>
                <a:tailEnd type="none" w="med" len="med"/>
              </a:ln>
            </p:spPr>
          </p:sp>
          <p:sp>
            <p:nvSpPr>
              <p:cNvPr id="15497" name="Line 204"/>
              <p:cNvSpPr/>
              <p:nvPr/>
            </p:nvSpPr>
            <p:spPr>
              <a:xfrm>
                <a:off x="3759" y="2507"/>
                <a:ext cx="111" cy="0"/>
              </a:xfrm>
              <a:prstGeom prst="line">
                <a:avLst/>
              </a:prstGeom>
              <a:ln w="28575" cap="flat" cmpd="sng">
                <a:solidFill>
                  <a:schemeClr val="tx1"/>
                </a:solidFill>
                <a:prstDash val="solid"/>
                <a:headEnd type="none" w="med" len="med"/>
                <a:tailEnd type="none" w="med" len="med"/>
              </a:ln>
            </p:spPr>
          </p:sp>
        </p:grpSp>
        <p:sp>
          <p:nvSpPr>
            <p:cNvPr id="15489" name="WordArt 205"/>
            <p:cNvSpPr>
              <a:spLocks noTextEdit="1"/>
            </p:cNvSpPr>
            <p:nvPr/>
          </p:nvSpPr>
          <p:spPr>
            <a:xfrm>
              <a:off x="1099" y="2495"/>
              <a:ext cx="156" cy="133"/>
            </a:xfrm>
            <a:prstGeom prst="rect">
              <a:avLst/>
            </a:prstGeom>
          </p:spPr>
          <p:txBody>
            <a:bodyPr wrap="none" fromWordArt="1">
              <a:prstTxWarp prst="textPlain">
                <a:avLst>
                  <a:gd name="adj" fmla="val 57931"/>
                </a:avLst>
              </a:prstTxWarp>
              <a:normAutofit fontScale="25000" lnSpcReduction="20000"/>
            </a:bodyPr>
            <a:lstStyle/>
            <a:p>
              <a:pPr algn="ctr"/>
              <a:r>
                <a:rPr lang="zh-CN" altLang="en-US" sz="3600" i="1">
                  <a:ln w="9525" cap="flat" cmpd="sng">
                    <a:solidFill>
                      <a:schemeClr val="tx2"/>
                    </a:solidFill>
                    <a:prstDash val="solid"/>
                    <a:headEnd type="none" w="med" len="med"/>
                    <a:tailEnd type="none" w="med" len="med"/>
                  </a:ln>
                  <a:solidFill>
                    <a:schemeClr val="tx2"/>
                  </a:solidFill>
                  <a:latin typeface="Times New Roman" panose="02020603050405020304" pitchFamily="18" charset="0"/>
                  <a:ea typeface="Times New Roman" panose="02020603050405020304" pitchFamily="18" charset="0"/>
                </a:rPr>
                <a:t>A</a:t>
              </a:r>
            </a:p>
          </p:txBody>
        </p:sp>
        <p:sp>
          <p:nvSpPr>
            <p:cNvPr id="15490" name="WordArt 206"/>
            <p:cNvSpPr>
              <a:spLocks noTextEdit="1"/>
            </p:cNvSpPr>
            <p:nvPr/>
          </p:nvSpPr>
          <p:spPr>
            <a:xfrm>
              <a:off x="1540" y="2510"/>
              <a:ext cx="161" cy="121"/>
            </a:xfrm>
            <a:prstGeom prst="rect">
              <a:avLst/>
            </a:prstGeom>
          </p:spPr>
          <p:txBody>
            <a:bodyPr wrap="none" fromWordArt="1">
              <a:prstTxWarp prst="textPlain">
                <a:avLst>
                  <a:gd name="adj" fmla="val 55991"/>
                </a:avLst>
              </a:prstTxWarp>
              <a:normAutofit fontScale="92500" lnSpcReduction="10000"/>
            </a:bodyPr>
            <a:lstStyle/>
            <a:p>
              <a:pPr algn="ctr"/>
              <a:r>
                <a:rPr lang="zh-CN" altLang="en-US" sz="8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B</a:t>
              </a:r>
            </a:p>
          </p:txBody>
        </p:sp>
        <p:sp>
          <p:nvSpPr>
            <p:cNvPr id="15491" name="WordArt 207"/>
            <p:cNvSpPr>
              <a:spLocks noTextEdit="1"/>
            </p:cNvSpPr>
            <p:nvPr/>
          </p:nvSpPr>
          <p:spPr>
            <a:xfrm rot="5400000">
              <a:off x="2237" y="2912"/>
              <a:ext cx="576" cy="190"/>
            </a:xfrm>
            <a:prstGeom prst="rect">
              <a:avLst/>
            </a:prstGeom>
          </p:spPr>
          <p:txBody>
            <a:bodyPr vert="eaVert" wrap="none" fromWordArt="1">
              <a:prstTxWarp prst="textPlain">
                <a:avLst>
                  <a:gd name="adj" fmla="val 50000"/>
                </a:avLst>
              </a:prstTxWarp>
              <a:normAutofit/>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电源</a:t>
              </a:r>
            </a:p>
          </p:txBody>
        </p:sp>
      </p:grpSp>
      <p:grpSp>
        <p:nvGrpSpPr>
          <p:cNvPr id="19461" name="Group 5"/>
          <p:cNvGrpSpPr/>
          <p:nvPr/>
        </p:nvGrpSpPr>
        <p:grpSpPr>
          <a:xfrm>
            <a:off x="1001713" y="1104900"/>
            <a:ext cx="2536825" cy="2725738"/>
            <a:chOff x="544" y="1218"/>
            <a:chExt cx="1598" cy="1717"/>
          </a:xfrm>
        </p:grpSpPr>
        <p:sp>
          <p:nvSpPr>
            <p:cNvPr id="15477" name="AutoShape 6"/>
            <p:cNvSpPr/>
            <p:nvPr/>
          </p:nvSpPr>
          <p:spPr>
            <a:xfrm>
              <a:off x="544" y="1218"/>
              <a:ext cx="1598" cy="1619"/>
            </a:xfrm>
            <a:custGeom>
              <a:avLst/>
              <a:gdLst/>
              <a:ahLst/>
              <a:cxnLst>
                <a:cxn ang="0">
                  <a:pos x="0" y="61"/>
                </a:cxn>
                <a:cxn ang="0">
                  <a:pos x="59" y="0"/>
                </a:cxn>
                <a:cxn ang="0">
                  <a:pos x="118" y="61"/>
                </a:cxn>
                <a:cxn ang="0">
                  <a:pos x="59" y="121"/>
                </a:cxn>
                <a:cxn ang="0">
                  <a:pos x="0" y="61"/>
                </a:cxn>
                <a:cxn ang="0">
                  <a:pos x="16" y="61"/>
                </a:cxn>
                <a:cxn ang="0">
                  <a:pos x="59" y="105"/>
                </a:cxn>
                <a:cxn ang="0">
                  <a:pos x="102" y="61"/>
                </a:cxn>
                <a:cxn ang="0">
                  <a:pos x="59" y="16"/>
                </a:cxn>
                <a:cxn ang="0">
                  <a:pos x="16" y="61"/>
                </a:cxn>
              </a:cxnLst>
              <a:rect l="0" t="0" r="0" b="0"/>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91" y="10800"/>
                  </a:moveTo>
                  <a:cubicBezTo>
                    <a:pt x="2891" y="15168"/>
                    <a:pt x="6432" y="18709"/>
                    <a:pt x="10800" y="18709"/>
                  </a:cubicBezTo>
                  <a:cubicBezTo>
                    <a:pt x="15168" y="18709"/>
                    <a:pt x="18709" y="15168"/>
                    <a:pt x="18709" y="10800"/>
                  </a:cubicBezTo>
                  <a:cubicBezTo>
                    <a:pt x="18709" y="6432"/>
                    <a:pt x="15168" y="2891"/>
                    <a:pt x="10800" y="2891"/>
                  </a:cubicBezTo>
                  <a:cubicBezTo>
                    <a:pt x="6432" y="2891"/>
                    <a:pt x="2891" y="6432"/>
                    <a:pt x="2891" y="10800"/>
                  </a:cubicBezTo>
                  <a:close/>
                </a:path>
              </a:pathLst>
            </a:custGeom>
            <a:solidFill>
              <a:srgbClr val="F2F6AC">
                <a:alpha val="100000"/>
              </a:srgbClr>
            </a:solid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5478" name="Rectangle 7"/>
            <p:cNvSpPr/>
            <p:nvPr/>
          </p:nvSpPr>
          <p:spPr>
            <a:xfrm>
              <a:off x="925" y="2490"/>
              <a:ext cx="911" cy="401"/>
            </a:xfrm>
            <a:prstGeom prst="rect">
              <a:avLst/>
            </a:prstGeom>
            <a:solidFill>
              <a:schemeClr val="bg1"/>
            </a:solidFill>
            <a:ln w="2857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5479" name="Group 8"/>
            <p:cNvGrpSpPr/>
            <p:nvPr/>
          </p:nvGrpSpPr>
          <p:grpSpPr>
            <a:xfrm>
              <a:off x="783" y="2435"/>
              <a:ext cx="247" cy="500"/>
              <a:chOff x="783" y="2435"/>
              <a:chExt cx="247" cy="500"/>
            </a:xfrm>
          </p:grpSpPr>
          <p:sp>
            <p:nvSpPr>
              <p:cNvPr id="15484" name="Oval 9"/>
              <p:cNvSpPr/>
              <p:nvPr/>
            </p:nvSpPr>
            <p:spPr>
              <a:xfrm>
                <a:off x="814" y="2456"/>
                <a:ext cx="216" cy="479"/>
              </a:xfrm>
              <a:prstGeom prst="ellipse">
                <a:avLst/>
              </a:prstGeom>
              <a:solidFill>
                <a:srgbClr val="F2F6AC"/>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5485" name="Oval 10"/>
              <p:cNvSpPr/>
              <p:nvPr/>
            </p:nvSpPr>
            <p:spPr>
              <a:xfrm>
                <a:off x="783" y="2435"/>
                <a:ext cx="174" cy="196"/>
              </a:xfrm>
              <a:prstGeom prst="ellipse">
                <a:avLst/>
              </a:prstGeom>
              <a:solidFill>
                <a:srgbClr val="F2F6AC"/>
              </a:solidFill>
              <a:ln w="28575" cap="flat" cmpd="sng">
                <a:solidFill>
                  <a:srgbClr val="F2F6AC"/>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15480" name="Oval 11"/>
            <p:cNvSpPr/>
            <p:nvPr/>
          </p:nvSpPr>
          <p:spPr>
            <a:xfrm>
              <a:off x="1663" y="2457"/>
              <a:ext cx="210" cy="476"/>
            </a:xfrm>
            <a:prstGeom prst="ellipse">
              <a:avLst/>
            </a:prstGeom>
            <a:solidFill>
              <a:srgbClr val="F2F6AC"/>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5481" name="Oval 12"/>
            <p:cNvSpPr/>
            <p:nvPr/>
          </p:nvSpPr>
          <p:spPr>
            <a:xfrm>
              <a:off x="1719" y="2452"/>
              <a:ext cx="169" cy="195"/>
            </a:xfrm>
            <a:prstGeom prst="ellipse">
              <a:avLst/>
            </a:prstGeom>
            <a:solidFill>
              <a:srgbClr val="F2F6AC"/>
            </a:solidFill>
            <a:ln w="28575" cap="flat" cmpd="sng">
              <a:solidFill>
                <a:srgbClr val="F2F6AC"/>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5482" name="Line 13"/>
            <p:cNvSpPr/>
            <p:nvPr/>
          </p:nvSpPr>
          <p:spPr>
            <a:xfrm flipV="1">
              <a:off x="1758" y="2427"/>
              <a:ext cx="36" cy="36"/>
            </a:xfrm>
            <a:prstGeom prst="line">
              <a:avLst/>
            </a:prstGeom>
            <a:ln w="9525" cap="flat" cmpd="sng">
              <a:solidFill>
                <a:srgbClr val="F2F6AC"/>
              </a:solidFill>
              <a:prstDash val="solid"/>
              <a:headEnd type="none" w="med" len="med"/>
              <a:tailEnd type="none" w="med" len="med"/>
            </a:ln>
          </p:spPr>
        </p:sp>
        <p:sp>
          <p:nvSpPr>
            <p:cNvPr id="15483" name="Line 14"/>
            <p:cNvSpPr/>
            <p:nvPr/>
          </p:nvSpPr>
          <p:spPr>
            <a:xfrm flipH="1">
              <a:off x="1845" y="2604"/>
              <a:ext cx="15" cy="66"/>
            </a:xfrm>
            <a:prstGeom prst="line">
              <a:avLst/>
            </a:prstGeom>
            <a:ln w="38100" cap="flat" cmpd="sng">
              <a:solidFill>
                <a:srgbClr val="F2F6AC"/>
              </a:solidFill>
              <a:prstDash val="solid"/>
              <a:headEnd type="none" w="med" len="med"/>
              <a:tailEnd type="none" w="med" len="med"/>
            </a:ln>
          </p:spPr>
        </p:sp>
      </p:grpSp>
      <p:sp>
        <p:nvSpPr>
          <p:cNvPr id="15364" name="Rectangle 36" descr="大纸屑"/>
          <p:cNvSpPr/>
          <p:nvPr/>
        </p:nvSpPr>
        <p:spPr>
          <a:xfrm>
            <a:off x="0" y="6643688"/>
            <a:ext cx="9144000" cy="206375"/>
          </a:xfrm>
          <a:prstGeom prst="rect">
            <a:avLst/>
          </a:prstGeom>
          <a:pattFill prst="lgConfetti">
            <a:fgClr>
              <a:srgbClr val="FFCC99"/>
            </a:fgClr>
            <a:bgClr>
              <a:schemeClr val="bg1"/>
            </a:bgClr>
          </a:patt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5365" name="Rectangle 37" descr="大纸屑"/>
          <p:cNvSpPr/>
          <p:nvPr/>
        </p:nvSpPr>
        <p:spPr>
          <a:xfrm>
            <a:off x="0" y="0"/>
            <a:ext cx="9144000" cy="274638"/>
          </a:xfrm>
          <a:prstGeom prst="rect">
            <a:avLst/>
          </a:prstGeom>
          <a:pattFill prst="lgConfetti">
            <a:fgClr>
              <a:srgbClr val="FFCC99"/>
            </a:fgClr>
            <a:bgClr>
              <a:schemeClr val="bg1"/>
            </a:bgClr>
          </a:patt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 name="WordArt 38"/>
          <p:cNvSpPr>
            <a:spLocks noChangeArrowheads="1" noChangeShapeType="1" noTextEdit="1"/>
          </p:cNvSpPr>
          <p:nvPr/>
        </p:nvSpPr>
        <p:spPr bwMode="auto">
          <a:xfrm>
            <a:off x="746125" y="504825"/>
            <a:ext cx="7756525" cy="385763"/>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0" cap="none" spc="0" normalizeH="0" baseline="0" noProof="0">
                <a:ln w="9525">
                  <a:solidFill>
                    <a:srgbClr val="008000"/>
                  </a:solidFill>
                  <a:round/>
                </a:ln>
                <a:solidFill>
                  <a:srgbClr val="008000"/>
                </a:solidFill>
                <a:effectLst/>
                <a:uLnTx/>
                <a:uFillTx/>
                <a:latin typeface="华文中宋" panose="02010600040101010101" pitchFamily="2" charset="-122"/>
                <a:ea typeface="华文中宋" panose="02010600040101010101" pitchFamily="2" charset="-122"/>
                <a:cs typeface="+mn-cs"/>
              </a:rPr>
              <a:t>2</a:t>
            </a:r>
            <a:r>
              <a:rPr kumimoji="0" lang="zh-CN" altLang="en-US" sz="3600" b="0" i="0" u="none" strike="noStrike" kern="10" cap="none" spc="0" normalizeH="0" baseline="0" noProof="0">
                <a:ln w="9525">
                  <a:solidFill>
                    <a:srgbClr val="008000"/>
                  </a:solidFill>
                  <a:round/>
                </a:ln>
                <a:solidFill>
                  <a:srgbClr val="008000"/>
                </a:solidFill>
                <a:effectLst/>
                <a:uLnTx/>
                <a:uFillTx/>
                <a:latin typeface="华文中宋" panose="02010600040101010101" pitchFamily="2" charset="-122"/>
                <a:ea typeface="华文中宋" panose="02010600040101010101" pitchFamily="2" charset="-122"/>
                <a:cs typeface="+mn-cs"/>
              </a:rPr>
              <a:t>、要有外来非静电力才能维持稳恒电流</a:t>
            </a:r>
          </a:p>
        </p:txBody>
      </p:sp>
      <p:grpSp>
        <p:nvGrpSpPr>
          <p:cNvPr id="19543" name="Group 87"/>
          <p:cNvGrpSpPr/>
          <p:nvPr/>
        </p:nvGrpSpPr>
        <p:grpSpPr>
          <a:xfrm>
            <a:off x="2344738" y="4554538"/>
            <a:ext cx="1536700" cy="1316037"/>
            <a:chOff x="1422" y="3098"/>
            <a:chExt cx="968" cy="829"/>
          </a:xfrm>
        </p:grpSpPr>
        <p:sp>
          <p:nvSpPr>
            <p:cNvPr id="15469" name="Line 44"/>
            <p:cNvSpPr/>
            <p:nvPr/>
          </p:nvSpPr>
          <p:spPr>
            <a:xfrm>
              <a:off x="1435" y="3098"/>
              <a:ext cx="250" cy="0"/>
            </a:xfrm>
            <a:prstGeom prst="line">
              <a:avLst/>
            </a:prstGeom>
            <a:ln w="28575" cap="flat" cmpd="sng">
              <a:solidFill>
                <a:schemeClr val="tx1"/>
              </a:solidFill>
              <a:prstDash val="solid"/>
              <a:headEnd type="none" w="med" len="med"/>
              <a:tailEnd type="triangle" w="med" len="med"/>
            </a:ln>
          </p:spPr>
        </p:sp>
        <p:grpSp>
          <p:nvGrpSpPr>
            <p:cNvPr id="15470" name="Group 50"/>
            <p:cNvGrpSpPr/>
            <p:nvPr/>
          </p:nvGrpSpPr>
          <p:grpSpPr>
            <a:xfrm>
              <a:off x="1422" y="3219"/>
              <a:ext cx="208" cy="177"/>
              <a:chOff x="2879" y="3056"/>
              <a:chExt cx="253" cy="220"/>
            </a:xfrm>
          </p:grpSpPr>
          <p:sp>
            <p:nvSpPr>
              <p:cNvPr id="15475" name="WordArt 46"/>
              <p:cNvSpPr>
                <a:spLocks noTextEdit="1"/>
              </p:cNvSpPr>
              <p:nvPr/>
            </p:nvSpPr>
            <p:spPr>
              <a:xfrm>
                <a:off x="3031" y="3172"/>
                <a:ext cx="101" cy="10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e</a:t>
                </a:r>
              </a:p>
            </p:txBody>
          </p:sp>
          <p:sp>
            <p:nvSpPr>
              <p:cNvPr id="15476" name="WordArt 49"/>
              <p:cNvSpPr>
                <a:spLocks noTextEdit="1"/>
              </p:cNvSpPr>
              <p:nvPr/>
            </p:nvSpPr>
            <p:spPr>
              <a:xfrm>
                <a:off x="2879" y="3056"/>
                <a:ext cx="204" cy="201"/>
              </a:xfrm>
              <a:prstGeom prst="rect">
                <a:avLst/>
              </a:prstGeom>
            </p:spPr>
            <p:txBody>
              <a:bodyPr wrap="none" fromWordArt="1">
                <a:prstTxWarp prst="textPlain">
                  <a:avLst>
                    <a:gd name="adj" fmla="val 50000"/>
                  </a:avLst>
                </a:prstTxWarp>
                <a:normAutofit fontScale="62500" lnSpcReduction="20000"/>
              </a:bodyPr>
              <a:lstStyle/>
              <a:p>
                <a:pPr algn="ctr"/>
                <a:r>
                  <a:rPr lang="zh-CN" altLang="en-US" sz="2000" i="1">
                    <a:ln w="9525" cap="flat" cmpd="sng">
                      <a:solidFill>
                        <a:srgbClr val="000000"/>
                      </a:solidFill>
                      <a:prstDash val="solid"/>
                      <a:headEnd type="none" w="med" len="med"/>
                      <a:tailEnd type="none" w="med" len="med"/>
                    </a:ln>
                    <a:solidFill>
                      <a:srgbClr val="000000"/>
                    </a:solidFill>
                    <a:latin typeface="Times New Roman" panose="02020603050405020304" pitchFamily="18" charset="0"/>
                    <a:ea typeface="Times New Roman" panose="02020603050405020304" pitchFamily="18" charset="0"/>
                  </a:rPr>
                  <a:t>F</a:t>
                </a:r>
              </a:p>
            </p:txBody>
          </p:sp>
        </p:grpSp>
        <p:sp>
          <p:nvSpPr>
            <p:cNvPr id="15471" name="WordArt 58"/>
            <p:cNvSpPr>
              <a:spLocks noTextEdit="1"/>
            </p:cNvSpPr>
            <p:nvPr/>
          </p:nvSpPr>
          <p:spPr>
            <a:xfrm>
              <a:off x="1749" y="3772"/>
              <a:ext cx="641" cy="146"/>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静电力</a:t>
              </a:r>
            </a:p>
          </p:txBody>
        </p:sp>
        <p:grpSp>
          <p:nvGrpSpPr>
            <p:cNvPr id="15472" name="Group 59"/>
            <p:cNvGrpSpPr/>
            <p:nvPr/>
          </p:nvGrpSpPr>
          <p:grpSpPr>
            <a:xfrm>
              <a:off x="1464" y="3750"/>
              <a:ext cx="208" cy="177"/>
              <a:chOff x="2879" y="3056"/>
              <a:chExt cx="253" cy="220"/>
            </a:xfrm>
          </p:grpSpPr>
          <p:sp>
            <p:nvSpPr>
              <p:cNvPr id="15473" name="WordArt 60"/>
              <p:cNvSpPr>
                <a:spLocks noTextEdit="1"/>
              </p:cNvSpPr>
              <p:nvPr/>
            </p:nvSpPr>
            <p:spPr>
              <a:xfrm>
                <a:off x="3031" y="3172"/>
                <a:ext cx="101" cy="10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e</a:t>
                </a:r>
              </a:p>
            </p:txBody>
          </p:sp>
          <p:sp>
            <p:nvSpPr>
              <p:cNvPr id="15474" name="WordArt 61"/>
              <p:cNvSpPr>
                <a:spLocks noTextEdit="1"/>
              </p:cNvSpPr>
              <p:nvPr/>
            </p:nvSpPr>
            <p:spPr>
              <a:xfrm>
                <a:off x="2879" y="3056"/>
                <a:ext cx="204" cy="201"/>
              </a:xfrm>
              <a:prstGeom prst="rect">
                <a:avLst/>
              </a:prstGeom>
            </p:spPr>
            <p:txBody>
              <a:bodyPr wrap="none" fromWordArt="1">
                <a:prstTxWarp prst="textPlain">
                  <a:avLst>
                    <a:gd name="adj" fmla="val 50000"/>
                  </a:avLst>
                </a:prstTxWarp>
                <a:normAutofit fontScale="62500" lnSpcReduction="20000"/>
              </a:bodyPr>
              <a:lstStyle/>
              <a:p>
                <a:pPr algn="ctr"/>
                <a:r>
                  <a:rPr lang="zh-CN" altLang="en-US" sz="2000" i="1">
                    <a:ln w="9525" cap="flat" cmpd="sng">
                      <a:solidFill>
                        <a:srgbClr val="000000"/>
                      </a:solidFill>
                      <a:prstDash val="solid"/>
                      <a:headEnd type="none" w="med" len="med"/>
                      <a:tailEnd type="none" w="med" len="med"/>
                    </a:ln>
                    <a:solidFill>
                      <a:srgbClr val="000000"/>
                    </a:solidFill>
                    <a:latin typeface="Times New Roman" panose="02020603050405020304" pitchFamily="18" charset="0"/>
                    <a:ea typeface="Times New Roman" panose="02020603050405020304" pitchFamily="18" charset="0"/>
                  </a:rPr>
                  <a:t>F</a:t>
                </a:r>
              </a:p>
            </p:txBody>
          </p:sp>
        </p:grpSp>
      </p:grpSp>
      <p:grpSp>
        <p:nvGrpSpPr>
          <p:cNvPr id="19545" name="Group 89"/>
          <p:cNvGrpSpPr/>
          <p:nvPr/>
        </p:nvGrpSpPr>
        <p:grpSpPr>
          <a:xfrm>
            <a:off x="1138238" y="2559050"/>
            <a:ext cx="304800" cy="522288"/>
            <a:chOff x="662" y="1831"/>
            <a:chExt cx="192" cy="329"/>
          </a:xfrm>
        </p:grpSpPr>
        <p:grpSp>
          <p:nvGrpSpPr>
            <p:cNvPr id="15463" name="Group 65"/>
            <p:cNvGrpSpPr/>
            <p:nvPr/>
          </p:nvGrpSpPr>
          <p:grpSpPr>
            <a:xfrm>
              <a:off x="748" y="2059"/>
              <a:ext cx="106" cy="101"/>
              <a:chOff x="1250" y="3345"/>
              <a:chExt cx="145" cy="143"/>
            </a:xfrm>
          </p:grpSpPr>
          <p:sp>
            <p:nvSpPr>
              <p:cNvPr id="15465" name="Oval 66"/>
              <p:cNvSpPr/>
              <p:nvPr/>
            </p:nvSpPr>
            <p:spPr>
              <a:xfrm>
                <a:off x="1250" y="3345"/>
                <a:ext cx="145" cy="143"/>
              </a:xfrm>
              <a:prstGeom prst="ellipse">
                <a:avLst/>
              </a:prstGeom>
              <a:solidFill>
                <a:schemeClr val="bg1"/>
              </a:solidFill>
              <a:ln w="28575"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5466" name="Group 67"/>
              <p:cNvGrpSpPr/>
              <p:nvPr/>
            </p:nvGrpSpPr>
            <p:grpSpPr>
              <a:xfrm>
                <a:off x="1276" y="3367"/>
                <a:ext cx="93" cy="102"/>
                <a:chOff x="3921" y="1657"/>
                <a:chExt cx="576" cy="576"/>
              </a:xfrm>
            </p:grpSpPr>
            <p:sp>
              <p:nvSpPr>
                <p:cNvPr id="15467" name="Line 68"/>
                <p:cNvSpPr/>
                <p:nvPr/>
              </p:nvSpPr>
              <p:spPr>
                <a:xfrm>
                  <a:off x="3921" y="1940"/>
                  <a:ext cx="576" cy="0"/>
                </a:xfrm>
                <a:prstGeom prst="line">
                  <a:avLst/>
                </a:prstGeom>
                <a:ln w="28575" cap="flat" cmpd="sng">
                  <a:solidFill>
                    <a:srgbClr val="FF0000"/>
                  </a:solidFill>
                  <a:prstDash val="solid"/>
                  <a:headEnd type="none" w="med" len="med"/>
                  <a:tailEnd type="none" w="med" len="med"/>
                </a:ln>
              </p:spPr>
            </p:sp>
            <p:sp>
              <p:nvSpPr>
                <p:cNvPr id="15468" name="Line 69"/>
                <p:cNvSpPr/>
                <p:nvPr/>
              </p:nvSpPr>
              <p:spPr>
                <a:xfrm>
                  <a:off x="4214" y="1657"/>
                  <a:ext cx="0" cy="576"/>
                </a:xfrm>
                <a:prstGeom prst="line">
                  <a:avLst/>
                </a:prstGeom>
                <a:ln w="28575" cap="flat" cmpd="sng">
                  <a:solidFill>
                    <a:srgbClr val="FF0000"/>
                  </a:solidFill>
                  <a:prstDash val="solid"/>
                  <a:headEnd type="none" w="med" len="med"/>
                  <a:tailEnd type="none" w="med" len="med"/>
                </a:ln>
              </p:spPr>
            </p:sp>
          </p:grpSp>
        </p:grpSp>
        <p:sp>
          <p:nvSpPr>
            <p:cNvPr id="15464" name="Line 80"/>
            <p:cNvSpPr/>
            <p:nvPr/>
          </p:nvSpPr>
          <p:spPr>
            <a:xfrm flipH="1" flipV="1">
              <a:off x="662" y="1831"/>
              <a:ext cx="110" cy="230"/>
            </a:xfrm>
            <a:prstGeom prst="line">
              <a:avLst/>
            </a:prstGeom>
            <a:ln w="28575" cap="flat" cmpd="sng">
              <a:solidFill>
                <a:srgbClr val="FF0000"/>
              </a:solidFill>
              <a:prstDash val="solid"/>
              <a:headEnd type="none" w="med" len="med"/>
              <a:tailEnd type="stealth" w="sm" len="lg"/>
            </a:ln>
          </p:spPr>
        </p:sp>
      </p:grpSp>
      <p:grpSp>
        <p:nvGrpSpPr>
          <p:cNvPr id="19546" name="Group 90"/>
          <p:cNvGrpSpPr/>
          <p:nvPr/>
        </p:nvGrpSpPr>
        <p:grpSpPr>
          <a:xfrm>
            <a:off x="2117725" y="1211263"/>
            <a:ext cx="522288" cy="160337"/>
            <a:chOff x="1246" y="960"/>
            <a:chExt cx="329" cy="101"/>
          </a:xfrm>
        </p:grpSpPr>
        <p:grpSp>
          <p:nvGrpSpPr>
            <p:cNvPr id="15457" name="Group 70"/>
            <p:cNvGrpSpPr/>
            <p:nvPr/>
          </p:nvGrpSpPr>
          <p:grpSpPr>
            <a:xfrm>
              <a:off x="1246" y="960"/>
              <a:ext cx="106" cy="101"/>
              <a:chOff x="1250" y="3345"/>
              <a:chExt cx="145" cy="143"/>
            </a:xfrm>
          </p:grpSpPr>
          <p:sp>
            <p:nvSpPr>
              <p:cNvPr id="15459" name="Oval 71"/>
              <p:cNvSpPr/>
              <p:nvPr/>
            </p:nvSpPr>
            <p:spPr>
              <a:xfrm>
                <a:off x="1250" y="3345"/>
                <a:ext cx="145" cy="143"/>
              </a:xfrm>
              <a:prstGeom prst="ellipse">
                <a:avLst/>
              </a:prstGeom>
              <a:solidFill>
                <a:schemeClr val="bg1"/>
              </a:solidFill>
              <a:ln w="28575"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5460" name="Group 72"/>
              <p:cNvGrpSpPr/>
              <p:nvPr/>
            </p:nvGrpSpPr>
            <p:grpSpPr>
              <a:xfrm>
                <a:off x="1276" y="3367"/>
                <a:ext cx="93" cy="102"/>
                <a:chOff x="3921" y="1657"/>
                <a:chExt cx="576" cy="576"/>
              </a:xfrm>
            </p:grpSpPr>
            <p:sp>
              <p:nvSpPr>
                <p:cNvPr id="15461" name="Line 73"/>
                <p:cNvSpPr/>
                <p:nvPr/>
              </p:nvSpPr>
              <p:spPr>
                <a:xfrm>
                  <a:off x="3921" y="1940"/>
                  <a:ext cx="576" cy="0"/>
                </a:xfrm>
                <a:prstGeom prst="line">
                  <a:avLst/>
                </a:prstGeom>
                <a:ln w="28575" cap="flat" cmpd="sng">
                  <a:solidFill>
                    <a:srgbClr val="FF0000"/>
                  </a:solidFill>
                  <a:prstDash val="solid"/>
                  <a:headEnd type="none" w="med" len="med"/>
                  <a:tailEnd type="none" w="med" len="med"/>
                </a:ln>
              </p:spPr>
            </p:sp>
            <p:sp>
              <p:nvSpPr>
                <p:cNvPr id="15462" name="Line 74"/>
                <p:cNvSpPr/>
                <p:nvPr/>
              </p:nvSpPr>
              <p:spPr>
                <a:xfrm>
                  <a:off x="4214" y="1657"/>
                  <a:ext cx="0" cy="576"/>
                </a:xfrm>
                <a:prstGeom prst="line">
                  <a:avLst/>
                </a:prstGeom>
                <a:ln w="28575" cap="flat" cmpd="sng">
                  <a:solidFill>
                    <a:srgbClr val="FF0000"/>
                  </a:solidFill>
                  <a:prstDash val="solid"/>
                  <a:headEnd type="none" w="med" len="med"/>
                  <a:tailEnd type="none" w="med" len="med"/>
                </a:ln>
              </p:spPr>
            </p:sp>
          </p:grpSp>
        </p:grpSp>
        <p:sp>
          <p:nvSpPr>
            <p:cNvPr id="15458" name="Line 81"/>
            <p:cNvSpPr/>
            <p:nvPr/>
          </p:nvSpPr>
          <p:spPr>
            <a:xfrm>
              <a:off x="1357" y="1004"/>
              <a:ext cx="218" cy="23"/>
            </a:xfrm>
            <a:prstGeom prst="line">
              <a:avLst/>
            </a:prstGeom>
            <a:ln w="28575" cap="flat" cmpd="sng">
              <a:solidFill>
                <a:srgbClr val="FF0000"/>
              </a:solidFill>
              <a:prstDash val="solid"/>
              <a:headEnd type="none" w="med" len="med"/>
              <a:tailEnd type="stealth" w="sm" len="lg"/>
            </a:ln>
          </p:spPr>
        </p:sp>
      </p:grpSp>
      <p:grpSp>
        <p:nvGrpSpPr>
          <p:cNvPr id="19547" name="Group 91"/>
          <p:cNvGrpSpPr/>
          <p:nvPr/>
        </p:nvGrpSpPr>
        <p:grpSpPr>
          <a:xfrm>
            <a:off x="2941638" y="2813050"/>
            <a:ext cx="376237" cy="431800"/>
            <a:chOff x="1809" y="1958"/>
            <a:chExt cx="237" cy="272"/>
          </a:xfrm>
        </p:grpSpPr>
        <p:grpSp>
          <p:nvGrpSpPr>
            <p:cNvPr id="15451" name="Group 75"/>
            <p:cNvGrpSpPr/>
            <p:nvPr/>
          </p:nvGrpSpPr>
          <p:grpSpPr>
            <a:xfrm>
              <a:off x="1940" y="1958"/>
              <a:ext cx="106" cy="101"/>
              <a:chOff x="1250" y="3345"/>
              <a:chExt cx="145" cy="143"/>
            </a:xfrm>
          </p:grpSpPr>
          <p:sp>
            <p:nvSpPr>
              <p:cNvPr id="15453" name="Oval 76"/>
              <p:cNvSpPr/>
              <p:nvPr/>
            </p:nvSpPr>
            <p:spPr>
              <a:xfrm>
                <a:off x="1250" y="3345"/>
                <a:ext cx="145" cy="143"/>
              </a:xfrm>
              <a:prstGeom prst="ellipse">
                <a:avLst/>
              </a:prstGeom>
              <a:solidFill>
                <a:schemeClr val="bg1"/>
              </a:solidFill>
              <a:ln w="28575"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5454" name="Group 77"/>
              <p:cNvGrpSpPr/>
              <p:nvPr/>
            </p:nvGrpSpPr>
            <p:grpSpPr>
              <a:xfrm>
                <a:off x="1276" y="3367"/>
                <a:ext cx="93" cy="102"/>
                <a:chOff x="3921" y="1657"/>
                <a:chExt cx="576" cy="576"/>
              </a:xfrm>
            </p:grpSpPr>
            <p:sp>
              <p:nvSpPr>
                <p:cNvPr id="15455" name="Line 78"/>
                <p:cNvSpPr/>
                <p:nvPr/>
              </p:nvSpPr>
              <p:spPr>
                <a:xfrm>
                  <a:off x="3921" y="1940"/>
                  <a:ext cx="576" cy="0"/>
                </a:xfrm>
                <a:prstGeom prst="line">
                  <a:avLst/>
                </a:prstGeom>
                <a:ln w="28575" cap="flat" cmpd="sng">
                  <a:solidFill>
                    <a:srgbClr val="FF0000"/>
                  </a:solidFill>
                  <a:prstDash val="solid"/>
                  <a:headEnd type="none" w="med" len="med"/>
                  <a:tailEnd type="none" w="med" len="med"/>
                </a:ln>
              </p:spPr>
            </p:sp>
            <p:sp>
              <p:nvSpPr>
                <p:cNvPr id="15456" name="Line 79"/>
                <p:cNvSpPr/>
                <p:nvPr/>
              </p:nvSpPr>
              <p:spPr>
                <a:xfrm>
                  <a:off x="4214" y="1657"/>
                  <a:ext cx="0" cy="576"/>
                </a:xfrm>
                <a:prstGeom prst="line">
                  <a:avLst/>
                </a:prstGeom>
                <a:ln w="28575" cap="flat" cmpd="sng">
                  <a:solidFill>
                    <a:srgbClr val="FF0000"/>
                  </a:solidFill>
                  <a:prstDash val="solid"/>
                  <a:headEnd type="none" w="med" len="med"/>
                  <a:tailEnd type="none" w="med" len="med"/>
                </a:ln>
              </p:spPr>
            </p:sp>
          </p:grpSp>
        </p:grpSp>
        <p:sp>
          <p:nvSpPr>
            <p:cNvPr id="15452" name="Line 82"/>
            <p:cNvSpPr/>
            <p:nvPr/>
          </p:nvSpPr>
          <p:spPr>
            <a:xfrm flipH="1">
              <a:off x="1809" y="2054"/>
              <a:ext cx="148" cy="176"/>
            </a:xfrm>
            <a:prstGeom prst="line">
              <a:avLst/>
            </a:prstGeom>
            <a:ln w="28575" cap="flat" cmpd="sng">
              <a:solidFill>
                <a:srgbClr val="FF0000"/>
              </a:solidFill>
              <a:prstDash val="solid"/>
              <a:headEnd type="none" w="med" len="med"/>
              <a:tailEnd type="stealth" w="sm" len="lg"/>
            </a:ln>
          </p:spPr>
        </p:sp>
      </p:grpSp>
      <p:grpSp>
        <p:nvGrpSpPr>
          <p:cNvPr id="19636" name="Group 180"/>
          <p:cNvGrpSpPr/>
          <p:nvPr/>
        </p:nvGrpSpPr>
        <p:grpSpPr>
          <a:xfrm>
            <a:off x="1704975" y="4124325"/>
            <a:ext cx="647700" cy="887413"/>
            <a:chOff x="1074" y="2707"/>
            <a:chExt cx="408" cy="559"/>
          </a:xfrm>
        </p:grpSpPr>
        <p:grpSp>
          <p:nvGrpSpPr>
            <p:cNvPr id="15440" name="Group 84"/>
            <p:cNvGrpSpPr/>
            <p:nvPr/>
          </p:nvGrpSpPr>
          <p:grpSpPr>
            <a:xfrm>
              <a:off x="1074" y="2910"/>
              <a:ext cx="408" cy="356"/>
              <a:chOff x="1019" y="3030"/>
              <a:chExt cx="408" cy="356"/>
            </a:xfrm>
          </p:grpSpPr>
          <p:grpSp>
            <p:nvGrpSpPr>
              <p:cNvPr id="15442" name="Group 43"/>
              <p:cNvGrpSpPr/>
              <p:nvPr/>
            </p:nvGrpSpPr>
            <p:grpSpPr>
              <a:xfrm>
                <a:off x="1282" y="3030"/>
                <a:ext cx="145" cy="143"/>
                <a:chOff x="1250" y="3345"/>
                <a:chExt cx="145" cy="143"/>
              </a:xfrm>
            </p:grpSpPr>
            <p:sp>
              <p:nvSpPr>
                <p:cNvPr id="15447" name="Oval 39"/>
                <p:cNvSpPr/>
                <p:nvPr/>
              </p:nvSpPr>
              <p:spPr>
                <a:xfrm>
                  <a:off x="1250" y="3345"/>
                  <a:ext cx="145" cy="143"/>
                </a:xfrm>
                <a:prstGeom prst="ellipse">
                  <a:avLst/>
                </a:prstGeom>
                <a:solidFill>
                  <a:schemeClr val="bg1"/>
                </a:solidFill>
                <a:ln w="28575"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5448" name="Group 40"/>
                <p:cNvGrpSpPr/>
                <p:nvPr/>
              </p:nvGrpSpPr>
              <p:grpSpPr>
                <a:xfrm>
                  <a:off x="1276" y="3367"/>
                  <a:ext cx="93" cy="102"/>
                  <a:chOff x="3921" y="1657"/>
                  <a:chExt cx="576" cy="576"/>
                </a:xfrm>
              </p:grpSpPr>
              <p:sp>
                <p:nvSpPr>
                  <p:cNvPr id="15449" name="Line 41"/>
                  <p:cNvSpPr/>
                  <p:nvPr/>
                </p:nvSpPr>
                <p:spPr>
                  <a:xfrm>
                    <a:off x="3921" y="1940"/>
                    <a:ext cx="576" cy="0"/>
                  </a:xfrm>
                  <a:prstGeom prst="line">
                    <a:avLst/>
                  </a:prstGeom>
                  <a:ln w="28575" cap="flat" cmpd="sng">
                    <a:solidFill>
                      <a:srgbClr val="FF0000"/>
                    </a:solidFill>
                    <a:prstDash val="solid"/>
                    <a:headEnd type="none" w="med" len="med"/>
                    <a:tailEnd type="none" w="med" len="med"/>
                  </a:ln>
                </p:spPr>
              </p:sp>
              <p:sp>
                <p:nvSpPr>
                  <p:cNvPr id="15450" name="Line 42"/>
                  <p:cNvSpPr/>
                  <p:nvPr/>
                </p:nvSpPr>
                <p:spPr>
                  <a:xfrm>
                    <a:off x="4214" y="1657"/>
                    <a:ext cx="0" cy="576"/>
                  </a:xfrm>
                  <a:prstGeom prst="line">
                    <a:avLst/>
                  </a:prstGeom>
                  <a:ln w="28575" cap="flat" cmpd="sng">
                    <a:solidFill>
                      <a:srgbClr val="FF0000"/>
                    </a:solidFill>
                    <a:prstDash val="solid"/>
                    <a:headEnd type="none" w="med" len="med"/>
                    <a:tailEnd type="none" w="med" len="med"/>
                  </a:ln>
                </p:spPr>
              </p:sp>
            </p:grpSp>
          </p:grpSp>
          <p:sp>
            <p:nvSpPr>
              <p:cNvPr id="15443" name="Line 45"/>
              <p:cNvSpPr/>
              <p:nvPr/>
            </p:nvSpPr>
            <p:spPr>
              <a:xfrm flipH="1">
                <a:off x="1019" y="3096"/>
                <a:ext cx="250" cy="0"/>
              </a:xfrm>
              <a:prstGeom prst="line">
                <a:avLst/>
              </a:prstGeom>
              <a:ln w="28575" cap="flat" cmpd="sng">
                <a:solidFill>
                  <a:srgbClr val="FF0000"/>
                </a:solidFill>
                <a:prstDash val="solid"/>
                <a:headEnd type="none" w="med" len="med"/>
                <a:tailEnd type="triangle" w="med" len="med"/>
              </a:ln>
            </p:spPr>
          </p:sp>
          <p:grpSp>
            <p:nvGrpSpPr>
              <p:cNvPr id="15444" name="Group 51"/>
              <p:cNvGrpSpPr/>
              <p:nvPr/>
            </p:nvGrpSpPr>
            <p:grpSpPr>
              <a:xfrm>
                <a:off x="1076" y="3211"/>
                <a:ext cx="222" cy="175"/>
                <a:chOff x="2403" y="3058"/>
                <a:chExt cx="255" cy="219"/>
              </a:xfrm>
            </p:grpSpPr>
            <p:sp>
              <p:nvSpPr>
                <p:cNvPr id="15445" name="WordArt 47"/>
                <p:cNvSpPr>
                  <a:spLocks noTextEdit="1"/>
                </p:cNvSpPr>
                <p:nvPr/>
              </p:nvSpPr>
              <p:spPr>
                <a:xfrm>
                  <a:off x="2403" y="3058"/>
                  <a:ext cx="204" cy="201"/>
                </a:xfrm>
                <a:prstGeom prst="rect">
                  <a:avLst/>
                </a:prstGeom>
              </p:spPr>
              <p:txBody>
                <a:bodyPr wrap="none" fromWordArt="1">
                  <a:prstTxWarp prst="textPlain">
                    <a:avLst>
                      <a:gd name="adj" fmla="val 50000"/>
                    </a:avLst>
                  </a:prstTxWarp>
                  <a:normAutofit fontScale="62500" lnSpcReduction="20000"/>
                </a:bodyPr>
                <a:lstStyle/>
                <a:p>
                  <a:pPr algn="ctr"/>
                  <a:r>
                    <a:rPr lang="zh-CN" altLang="en-US" sz="2000" i="1">
                      <a:ln w="9525" cap="flat" cmpd="sng">
                        <a:solidFill>
                          <a:srgbClr val="FF0000"/>
                        </a:solidFill>
                        <a:prstDash val="solid"/>
                        <a:headEnd type="none" w="med" len="med"/>
                        <a:tailEnd type="none" w="med" len="med"/>
                      </a:ln>
                      <a:solidFill>
                        <a:srgbClr val="FF0000"/>
                      </a:solidFill>
                      <a:latin typeface="Times New Roman" panose="02020603050405020304" pitchFamily="18" charset="0"/>
                      <a:ea typeface="Times New Roman" panose="02020603050405020304" pitchFamily="18" charset="0"/>
                    </a:rPr>
                    <a:t>F</a:t>
                  </a:r>
                </a:p>
              </p:txBody>
            </p:sp>
            <p:sp>
              <p:nvSpPr>
                <p:cNvPr id="15446" name="WordArt 48"/>
                <p:cNvSpPr>
                  <a:spLocks noTextEdit="1"/>
                </p:cNvSpPr>
                <p:nvPr/>
              </p:nvSpPr>
              <p:spPr>
                <a:xfrm>
                  <a:off x="2547" y="3173"/>
                  <a:ext cx="111" cy="10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rgbClr val="FF0000"/>
                        </a:solidFill>
                        <a:prstDash val="solid"/>
                        <a:headEnd type="none" w="med" len="med"/>
                        <a:tailEnd type="none" w="med" len="med"/>
                      </a:ln>
                      <a:solidFill>
                        <a:srgbClr val="FF0000"/>
                      </a:solidFill>
                      <a:latin typeface="华文细黑" panose="02010600040101010101" charset="-122"/>
                      <a:ea typeface="华文细黑" panose="02010600040101010101" charset="-122"/>
                    </a:rPr>
                    <a:t>K</a:t>
                  </a:r>
                </a:p>
              </p:txBody>
            </p:sp>
          </p:grpSp>
        </p:grpSp>
        <p:sp>
          <p:nvSpPr>
            <p:cNvPr id="15441" name="WordArt 92"/>
            <p:cNvSpPr>
              <a:spLocks noTextEdit="1"/>
            </p:cNvSpPr>
            <p:nvPr/>
          </p:nvSpPr>
          <p:spPr>
            <a:xfrm>
              <a:off x="1336" y="2707"/>
              <a:ext cx="115" cy="159"/>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q</a:t>
              </a:r>
            </a:p>
          </p:txBody>
        </p:sp>
      </p:grpSp>
      <p:grpSp>
        <p:nvGrpSpPr>
          <p:cNvPr id="19635" name="Group 179"/>
          <p:cNvGrpSpPr/>
          <p:nvPr/>
        </p:nvGrpSpPr>
        <p:grpSpPr>
          <a:xfrm>
            <a:off x="4370388" y="1214438"/>
            <a:ext cx="4197350" cy="2393950"/>
            <a:chOff x="2753" y="732"/>
            <a:chExt cx="2644" cy="1508"/>
          </a:xfrm>
        </p:grpSpPr>
        <p:sp>
          <p:nvSpPr>
            <p:cNvPr id="15410" name="WordArt 93"/>
            <p:cNvSpPr>
              <a:spLocks noTextEdit="1"/>
            </p:cNvSpPr>
            <p:nvPr/>
          </p:nvSpPr>
          <p:spPr>
            <a:xfrm>
              <a:off x="2839" y="732"/>
              <a:ext cx="875" cy="189"/>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a:ln w="9525" cap="flat" cmpd="sng">
                    <a:solidFill>
                      <a:srgbClr val="CC0000"/>
                    </a:solidFill>
                    <a:prstDash val="solid"/>
                    <a:headEnd type="none" w="med" len="med"/>
                    <a:tailEnd type="none" w="med" len="med"/>
                  </a:ln>
                  <a:solidFill>
                    <a:srgbClr val="CC0000"/>
                  </a:solidFill>
                  <a:latin typeface="华文中宋" panose="02010600040101010101" pitchFamily="2" charset="-122"/>
                  <a:ea typeface="华文中宋" panose="02010600040101010101" pitchFamily="2" charset="-122"/>
                </a:rPr>
                <a:t>电源中：</a:t>
              </a:r>
            </a:p>
          </p:txBody>
        </p:sp>
        <p:sp>
          <p:nvSpPr>
            <p:cNvPr id="15411" name="WordArt 94"/>
            <p:cNvSpPr>
              <a:spLocks noTextEdit="1"/>
            </p:cNvSpPr>
            <p:nvPr/>
          </p:nvSpPr>
          <p:spPr>
            <a:xfrm>
              <a:off x="2753" y="1056"/>
              <a:ext cx="2592" cy="178"/>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单位正电荷受的非静电力</a:t>
              </a:r>
            </a:p>
          </p:txBody>
        </p:sp>
        <p:sp>
          <p:nvSpPr>
            <p:cNvPr id="15412" name="WordArt 114"/>
            <p:cNvSpPr>
              <a:spLocks noTextEdit="1"/>
            </p:cNvSpPr>
            <p:nvPr/>
          </p:nvSpPr>
          <p:spPr>
            <a:xfrm>
              <a:off x="2805" y="1686"/>
              <a:ext cx="2592" cy="178"/>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单位正电荷受的静电力</a:t>
              </a:r>
            </a:p>
          </p:txBody>
        </p:sp>
        <p:grpSp>
          <p:nvGrpSpPr>
            <p:cNvPr id="15413" name="Group 113"/>
            <p:cNvGrpSpPr/>
            <p:nvPr/>
          </p:nvGrpSpPr>
          <p:grpSpPr>
            <a:xfrm>
              <a:off x="3539" y="1401"/>
              <a:ext cx="1227" cy="202"/>
              <a:chOff x="3311" y="1402"/>
              <a:chExt cx="1312" cy="256"/>
            </a:xfrm>
          </p:grpSpPr>
          <p:grpSp>
            <p:nvGrpSpPr>
              <p:cNvPr id="15429" name="Group 96"/>
              <p:cNvGrpSpPr/>
              <p:nvPr/>
            </p:nvGrpSpPr>
            <p:grpSpPr>
              <a:xfrm rot="5400000">
                <a:off x="3770" y="1425"/>
                <a:ext cx="81" cy="188"/>
                <a:chOff x="2928" y="3216"/>
                <a:chExt cx="48" cy="240"/>
              </a:xfrm>
            </p:grpSpPr>
            <p:sp>
              <p:nvSpPr>
                <p:cNvPr id="15438" name="Line 97"/>
                <p:cNvSpPr/>
                <p:nvPr/>
              </p:nvSpPr>
              <p:spPr>
                <a:xfrm>
                  <a:off x="2928" y="3216"/>
                  <a:ext cx="0" cy="240"/>
                </a:xfrm>
                <a:prstGeom prst="line">
                  <a:avLst/>
                </a:prstGeom>
                <a:ln w="57150" cap="flat" cmpd="sng">
                  <a:solidFill>
                    <a:schemeClr val="tx1"/>
                  </a:solidFill>
                  <a:prstDash val="solid"/>
                  <a:headEnd type="none" w="med" len="med"/>
                  <a:tailEnd type="none" w="med" len="med"/>
                </a:ln>
              </p:spPr>
            </p:sp>
            <p:sp>
              <p:nvSpPr>
                <p:cNvPr id="15439" name="Line 98"/>
                <p:cNvSpPr/>
                <p:nvPr/>
              </p:nvSpPr>
              <p:spPr>
                <a:xfrm>
                  <a:off x="2976" y="3216"/>
                  <a:ext cx="0" cy="240"/>
                </a:xfrm>
                <a:prstGeom prst="line">
                  <a:avLst/>
                </a:prstGeom>
                <a:ln w="57150" cap="flat" cmpd="sng">
                  <a:solidFill>
                    <a:schemeClr val="tx1"/>
                  </a:solidFill>
                  <a:prstDash val="solid"/>
                  <a:headEnd type="none" w="med" len="med"/>
                  <a:tailEnd type="none" w="med" len="med"/>
                </a:ln>
              </p:spPr>
            </p:sp>
          </p:grpSp>
          <p:sp>
            <p:nvSpPr>
              <p:cNvPr id="15430" name="WordArt 103"/>
              <p:cNvSpPr>
                <a:spLocks noTextEdit="1"/>
              </p:cNvSpPr>
              <p:nvPr/>
            </p:nvSpPr>
            <p:spPr>
              <a:xfrm>
                <a:off x="4487" y="1447"/>
                <a:ext cx="136" cy="170"/>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q</a:t>
                </a:r>
              </a:p>
            </p:txBody>
          </p:sp>
          <p:grpSp>
            <p:nvGrpSpPr>
              <p:cNvPr id="15431" name="Group 106"/>
              <p:cNvGrpSpPr/>
              <p:nvPr/>
            </p:nvGrpSpPr>
            <p:grpSpPr>
              <a:xfrm>
                <a:off x="3978" y="1419"/>
                <a:ext cx="277" cy="239"/>
                <a:chOff x="3044" y="1376"/>
                <a:chExt cx="277" cy="239"/>
              </a:xfrm>
            </p:grpSpPr>
            <p:sp>
              <p:nvSpPr>
                <p:cNvPr id="15436" name="WordArt 104"/>
                <p:cNvSpPr>
                  <a:spLocks noTextEdit="1"/>
                </p:cNvSpPr>
                <p:nvPr/>
              </p:nvSpPr>
              <p:spPr>
                <a:xfrm>
                  <a:off x="3044" y="1376"/>
                  <a:ext cx="204" cy="201"/>
                </a:xfrm>
                <a:prstGeom prst="rect">
                  <a:avLst/>
                </a:prstGeom>
              </p:spPr>
              <p:txBody>
                <a:bodyPr wrap="none" fromWordArt="1">
                  <a:prstTxWarp prst="textPlain">
                    <a:avLst>
                      <a:gd name="adj" fmla="val 50000"/>
                    </a:avLst>
                  </a:prstTxWarp>
                  <a:normAutofit fontScale="62500" lnSpcReduction="20000"/>
                </a:bodyPr>
                <a:lstStyle/>
                <a:p>
                  <a:pPr algn="ctr"/>
                  <a:r>
                    <a:rPr lang="zh-CN" altLang="en-US" sz="2000" i="1" dirty="0">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F</a:t>
                  </a:r>
                </a:p>
              </p:txBody>
            </p:sp>
            <p:sp>
              <p:nvSpPr>
                <p:cNvPr id="15437" name="WordArt 105"/>
                <p:cNvSpPr>
                  <a:spLocks noTextEdit="1"/>
                </p:cNvSpPr>
                <p:nvPr/>
              </p:nvSpPr>
              <p:spPr>
                <a:xfrm>
                  <a:off x="3210" y="1511"/>
                  <a:ext cx="111" cy="10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rgbClr val="CC0000"/>
                        </a:solidFill>
                        <a:prstDash val="solid"/>
                        <a:headEnd type="none" w="med" len="med"/>
                        <a:tailEnd type="none" w="med" len="med"/>
                      </a:ln>
                      <a:solidFill>
                        <a:srgbClr val="CC0000"/>
                      </a:solidFill>
                      <a:latin typeface="华文细黑" panose="02010600040101010101" charset="-122"/>
                      <a:ea typeface="华文细黑" panose="02010600040101010101" charset="-122"/>
                    </a:rPr>
                    <a:t>K</a:t>
                  </a:r>
                </a:p>
              </p:txBody>
            </p:sp>
          </p:grpSp>
          <p:grpSp>
            <p:nvGrpSpPr>
              <p:cNvPr id="15432" name="Group 112"/>
              <p:cNvGrpSpPr/>
              <p:nvPr/>
            </p:nvGrpSpPr>
            <p:grpSpPr>
              <a:xfrm>
                <a:off x="3311" y="1414"/>
                <a:ext cx="342" cy="219"/>
                <a:chOff x="3311" y="1414"/>
                <a:chExt cx="342" cy="219"/>
              </a:xfrm>
            </p:grpSpPr>
            <p:sp>
              <p:nvSpPr>
                <p:cNvPr id="15434" name="WordArt 99"/>
                <p:cNvSpPr>
                  <a:spLocks noTextEdit="1"/>
                </p:cNvSpPr>
                <p:nvPr/>
              </p:nvSpPr>
              <p:spPr>
                <a:xfrm>
                  <a:off x="3311" y="1414"/>
                  <a:ext cx="230" cy="216"/>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E</a:t>
                  </a:r>
                </a:p>
              </p:txBody>
            </p:sp>
            <p:sp>
              <p:nvSpPr>
                <p:cNvPr id="15435" name="WordArt 110"/>
                <p:cNvSpPr>
                  <a:spLocks noTextEdit="1"/>
                </p:cNvSpPr>
                <p:nvPr/>
              </p:nvSpPr>
              <p:spPr>
                <a:xfrm>
                  <a:off x="3542" y="1529"/>
                  <a:ext cx="111" cy="10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rgbClr val="CC0000"/>
                        </a:solidFill>
                        <a:prstDash val="solid"/>
                        <a:headEnd type="none" w="med" len="med"/>
                        <a:tailEnd type="none" w="med" len="med"/>
                      </a:ln>
                      <a:solidFill>
                        <a:srgbClr val="CC0000"/>
                      </a:solidFill>
                      <a:latin typeface="华文细黑" panose="02010600040101010101" charset="-122"/>
                      <a:ea typeface="华文细黑" panose="02010600040101010101" charset="-122"/>
                    </a:rPr>
                    <a:t>K</a:t>
                  </a:r>
                </a:p>
              </p:txBody>
            </p:sp>
          </p:grpSp>
          <p:sp>
            <p:nvSpPr>
              <p:cNvPr id="15433" name="Line 111"/>
              <p:cNvSpPr/>
              <p:nvPr/>
            </p:nvSpPr>
            <p:spPr>
              <a:xfrm flipH="1">
                <a:off x="4270" y="1402"/>
                <a:ext cx="174" cy="250"/>
              </a:xfrm>
              <a:prstGeom prst="line">
                <a:avLst/>
              </a:prstGeom>
              <a:ln w="38100" cap="flat" cmpd="sng">
                <a:solidFill>
                  <a:schemeClr val="tx1"/>
                </a:solidFill>
                <a:prstDash val="solid"/>
                <a:headEnd type="none" w="med" len="med"/>
                <a:tailEnd type="none" w="med" len="med"/>
              </a:ln>
            </p:spPr>
          </p:sp>
        </p:grpSp>
        <p:sp>
          <p:nvSpPr>
            <p:cNvPr id="15414" name="Line 130"/>
            <p:cNvSpPr/>
            <p:nvPr/>
          </p:nvSpPr>
          <p:spPr>
            <a:xfrm flipV="1">
              <a:off x="3595" y="1348"/>
              <a:ext cx="233" cy="0"/>
            </a:xfrm>
            <a:prstGeom prst="line">
              <a:avLst/>
            </a:prstGeom>
            <a:ln w="28575" cap="flat" cmpd="sng">
              <a:solidFill>
                <a:srgbClr val="CC0000"/>
              </a:solidFill>
              <a:prstDash val="solid"/>
              <a:headEnd type="none" w="med" len="med"/>
              <a:tailEnd type="triangle" w="med" len="med"/>
            </a:ln>
          </p:spPr>
        </p:sp>
        <p:sp>
          <p:nvSpPr>
            <p:cNvPr id="15415" name="Line 131"/>
            <p:cNvSpPr/>
            <p:nvPr/>
          </p:nvSpPr>
          <p:spPr>
            <a:xfrm flipV="1">
              <a:off x="4184" y="1349"/>
              <a:ext cx="234" cy="0"/>
            </a:xfrm>
            <a:prstGeom prst="line">
              <a:avLst/>
            </a:prstGeom>
            <a:ln w="28575" cap="flat" cmpd="sng">
              <a:solidFill>
                <a:srgbClr val="CC0000"/>
              </a:solidFill>
              <a:prstDash val="solid"/>
              <a:headEnd type="none" w="med" len="med"/>
              <a:tailEnd type="triangle" w="med" len="med"/>
            </a:ln>
          </p:spPr>
        </p:sp>
        <p:grpSp>
          <p:nvGrpSpPr>
            <p:cNvPr id="15416" name="Group 164"/>
            <p:cNvGrpSpPr/>
            <p:nvPr/>
          </p:nvGrpSpPr>
          <p:grpSpPr>
            <a:xfrm>
              <a:off x="3548" y="1987"/>
              <a:ext cx="1171" cy="253"/>
              <a:chOff x="3342" y="2107"/>
              <a:chExt cx="1312" cy="319"/>
            </a:xfrm>
          </p:grpSpPr>
          <p:sp>
            <p:nvSpPr>
              <p:cNvPr id="15417" name="WordArt 95"/>
              <p:cNvSpPr>
                <a:spLocks noTextEdit="1"/>
              </p:cNvSpPr>
              <p:nvPr/>
            </p:nvSpPr>
            <p:spPr>
              <a:xfrm>
                <a:off x="4171" y="2324"/>
                <a:ext cx="112" cy="93"/>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e</a:t>
                </a:r>
              </a:p>
            </p:txBody>
          </p:sp>
          <p:grpSp>
            <p:nvGrpSpPr>
              <p:cNvPr id="15418" name="Group 117"/>
              <p:cNvGrpSpPr/>
              <p:nvPr/>
            </p:nvGrpSpPr>
            <p:grpSpPr>
              <a:xfrm rot="5400000">
                <a:off x="3823" y="2206"/>
                <a:ext cx="81" cy="188"/>
                <a:chOff x="2928" y="3216"/>
                <a:chExt cx="48" cy="240"/>
              </a:xfrm>
            </p:grpSpPr>
            <p:sp>
              <p:nvSpPr>
                <p:cNvPr id="15427" name="Line 118"/>
                <p:cNvSpPr/>
                <p:nvPr/>
              </p:nvSpPr>
              <p:spPr>
                <a:xfrm>
                  <a:off x="2928" y="3216"/>
                  <a:ext cx="0" cy="240"/>
                </a:xfrm>
                <a:prstGeom prst="line">
                  <a:avLst/>
                </a:prstGeom>
                <a:ln w="57150" cap="flat" cmpd="sng">
                  <a:solidFill>
                    <a:schemeClr val="tx1"/>
                  </a:solidFill>
                  <a:prstDash val="solid"/>
                  <a:headEnd type="none" w="med" len="med"/>
                  <a:tailEnd type="none" w="med" len="med"/>
                </a:ln>
              </p:spPr>
            </p:sp>
            <p:sp>
              <p:nvSpPr>
                <p:cNvPr id="15428" name="Line 119"/>
                <p:cNvSpPr/>
                <p:nvPr/>
              </p:nvSpPr>
              <p:spPr>
                <a:xfrm>
                  <a:off x="2976" y="3216"/>
                  <a:ext cx="0" cy="240"/>
                </a:xfrm>
                <a:prstGeom prst="line">
                  <a:avLst/>
                </a:prstGeom>
                <a:ln w="57150" cap="flat" cmpd="sng">
                  <a:solidFill>
                    <a:schemeClr val="tx1"/>
                  </a:solidFill>
                  <a:prstDash val="solid"/>
                  <a:headEnd type="none" w="med" len="med"/>
                  <a:tailEnd type="none" w="med" len="med"/>
                </a:ln>
              </p:spPr>
            </p:sp>
          </p:grpSp>
          <p:sp>
            <p:nvSpPr>
              <p:cNvPr id="15419" name="WordArt 120"/>
              <p:cNvSpPr>
                <a:spLocks noTextEdit="1"/>
              </p:cNvSpPr>
              <p:nvPr/>
            </p:nvSpPr>
            <p:spPr>
              <a:xfrm>
                <a:off x="4518" y="2217"/>
                <a:ext cx="136" cy="170"/>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q</a:t>
                </a:r>
              </a:p>
            </p:txBody>
          </p:sp>
          <p:sp>
            <p:nvSpPr>
              <p:cNvPr id="15420" name="WordArt 122"/>
              <p:cNvSpPr>
                <a:spLocks noTextEdit="1"/>
              </p:cNvSpPr>
              <p:nvPr/>
            </p:nvSpPr>
            <p:spPr>
              <a:xfrm>
                <a:off x="4009" y="2189"/>
                <a:ext cx="204" cy="201"/>
              </a:xfrm>
              <a:prstGeom prst="rect">
                <a:avLst/>
              </a:prstGeom>
            </p:spPr>
            <p:txBody>
              <a:bodyPr wrap="none" fromWordArt="1">
                <a:prstTxWarp prst="textPlain">
                  <a:avLst>
                    <a:gd name="adj" fmla="val 50000"/>
                  </a:avLst>
                </a:prstTxWarp>
                <a:normAutofit fontScale="62500" lnSpcReduction="20000"/>
              </a:bodyPr>
              <a:lstStyle/>
              <a:p>
                <a:pPr algn="ctr"/>
                <a:r>
                  <a:rPr lang="zh-CN" altLang="en-US" sz="2000" i="1" dirty="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F</a:t>
                </a:r>
              </a:p>
            </p:txBody>
          </p:sp>
          <p:sp>
            <p:nvSpPr>
              <p:cNvPr id="15421" name="Line 127"/>
              <p:cNvSpPr/>
              <p:nvPr/>
            </p:nvSpPr>
            <p:spPr>
              <a:xfrm flipH="1">
                <a:off x="4301" y="2172"/>
                <a:ext cx="174" cy="250"/>
              </a:xfrm>
              <a:prstGeom prst="line">
                <a:avLst/>
              </a:prstGeom>
              <a:ln w="38100" cap="flat" cmpd="sng">
                <a:solidFill>
                  <a:schemeClr val="tx1"/>
                </a:solidFill>
                <a:prstDash val="solid"/>
                <a:headEnd type="none" w="med" len="med"/>
                <a:tailEnd type="none" w="med" len="med"/>
              </a:ln>
            </p:spPr>
          </p:sp>
          <p:grpSp>
            <p:nvGrpSpPr>
              <p:cNvPr id="15422" name="Group 154"/>
              <p:cNvGrpSpPr/>
              <p:nvPr/>
            </p:nvGrpSpPr>
            <p:grpSpPr>
              <a:xfrm>
                <a:off x="3342" y="2107"/>
                <a:ext cx="352" cy="319"/>
                <a:chOff x="3342" y="2107"/>
                <a:chExt cx="352" cy="319"/>
              </a:xfrm>
            </p:grpSpPr>
            <p:sp>
              <p:nvSpPr>
                <p:cNvPr id="15424" name="WordArt 125"/>
                <p:cNvSpPr>
                  <a:spLocks noTextEdit="1"/>
                </p:cNvSpPr>
                <p:nvPr/>
              </p:nvSpPr>
              <p:spPr>
                <a:xfrm>
                  <a:off x="3342" y="2184"/>
                  <a:ext cx="230" cy="216"/>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E</a:t>
                  </a:r>
                </a:p>
              </p:txBody>
            </p:sp>
            <p:sp>
              <p:nvSpPr>
                <p:cNvPr id="15425" name="WordArt 128"/>
                <p:cNvSpPr>
                  <a:spLocks noTextEdit="1"/>
                </p:cNvSpPr>
                <p:nvPr/>
              </p:nvSpPr>
              <p:spPr>
                <a:xfrm>
                  <a:off x="3582" y="2333"/>
                  <a:ext cx="112" cy="93"/>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e</a:t>
                  </a:r>
                </a:p>
              </p:txBody>
            </p:sp>
            <p:sp>
              <p:nvSpPr>
                <p:cNvPr id="15426" name="Line 132"/>
                <p:cNvSpPr/>
                <p:nvPr/>
              </p:nvSpPr>
              <p:spPr>
                <a:xfrm flipV="1">
                  <a:off x="3400" y="2107"/>
                  <a:ext cx="250" cy="0"/>
                </a:xfrm>
                <a:prstGeom prst="line">
                  <a:avLst/>
                </a:prstGeom>
                <a:ln w="28575" cap="flat" cmpd="sng">
                  <a:solidFill>
                    <a:schemeClr val="tx1"/>
                  </a:solidFill>
                  <a:prstDash val="solid"/>
                  <a:headEnd type="none" w="med" len="med"/>
                  <a:tailEnd type="triangle" w="med" len="med"/>
                </a:ln>
              </p:spPr>
            </p:sp>
          </p:grpSp>
          <p:sp>
            <p:nvSpPr>
              <p:cNvPr id="15423" name="Line 133"/>
              <p:cNvSpPr/>
              <p:nvPr/>
            </p:nvSpPr>
            <p:spPr>
              <a:xfrm flipV="1">
                <a:off x="4036" y="2108"/>
                <a:ext cx="250" cy="0"/>
              </a:xfrm>
              <a:prstGeom prst="line">
                <a:avLst/>
              </a:prstGeom>
              <a:ln w="28575" cap="flat" cmpd="sng">
                <a:solidFill>
                  <a:schemeClr val="tx1"/>
                </a:solidFill>
                <a:prstDash val="solid"/>
                <a:headEnd type="none" w="med" len="med"/>
                <a:tailEnd type="triangle" w="med" len="med"/>
              </a:ln>
            </p:spPr>
          </p:sp>
        </p:grpSp>
      </p:grpSp>
      <p:grpSp>
        <p:nvGrpSpPr>
          <p:cNvPr id="19634" name="Group 178"/>
          <p:cNvGrpSpPr/>
          <p:nvPr/>
        </p:nvGrpSpPr>
        <p:grpSpPr>
          <a:xfrm>
            <a:off x="4529138" y="3886200"/>
            <a:ext cx="4144962" cy="2251075"/>
            <a:chOff x="2897" y="2513"/>
            <a:chExt cx="2611" cy="1418"/>
          </a:xfrm>
        </p:grpSpPr>
        <p:sp>
          <p:nvSpPr>
            <p:cNvPr id="15384" name="WordArt 136"/>
            <p:cNvSpPr>
              <a:spLocks noTextEdit="1"/>
            </p:cNvSpPr>
            <p:nvPr/>
          </p:nvSpPr>
          <p:spPr>
            <a:xfrm>
              <a:off x="2897" y="2513"/>
              <a:ext cx="2603" cy="243"/>
            </a:xfrm>
            <a:prstGeom prst="rect">
              <a:avLst/>
            </a:prstGeom>
          </p:spPr>
          <p:txBody>
            <a:bodyPr wrap="none" fromWordArt="1">
              <a:prstTxWarp prst="textPlain">
                <a:avLst>
                  <a:gd name="adj" fmla="val 50000"/>
                </a:avLst>
              </a:prstTxWarp>
              <a:normAutofit fontScale="62500" lnSpcReduction="20000"/>
            </a:bodyPr>
            <a:lstStyle/>
            <a:p>
              <a:pPr algn="ctr"/>
              <a:r>
                <a:rPr lang="zh-CN" altLang="en-US" sz="3600" dirty="0">
                  <a:ln w="9525" cap="flat" cmpd="sng">
                    <a:solidFill>
                      <a:schemeClr val="tx1"/>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电源与外路接通，处于正常工作状态时</a:t>
              </a:r>
            </a:p>
          </p:txBody>
        </p:sp>
        <p:grpSp>
          <p:nvGrpSpPr>
            <p:cNvPr id="15385" name="Group 152"/>
            <p:cNvGrpSpPr/>
            <p:nvPr/>
          </p:nvGrpSpPr>
          <p:grpSpPr>
            <a:xfrm>
              <a:off x="2948" y="2944"/>
              <a:ext cx="277" cy="232"/>
              <a:chOff x="3298" y="2921"/>
              <a:chExt cx="342" cy="296"/>
            </a:xfrm>
          </p:grpSpPr>
          <p:grpSp>
            <p:nvGrpSpPr>
              <p:cNvPr id="15406" name="Group 146"/>
              <p:cNvGrpSpPr/>
              <p:nvPr/>
            </p:nvGrpSpPr>
            <p:grpSpPr>
              <a:xfrm>
                <a:off x="3298" y="2998"/>
                <a:ext cx="342" cy="219"/>
                <a:chOff x="3311" y="1414"/>
                <a:chExt cx="342" cy="219"/>
              </a:xfrm>
            </p:grpSpPr>
            <p:sp>
              <p:nvSpPr>
                <p:cNvPr id="15408" name="WordArt 147"/>
                <p:cNvSpPr>
                  <a:spLocks noTextEdit="1"/>
                </p:cNvSpPr>
                <p:nvPr/>
              </p:nvSpPr>
              <p:spPr>
                <a:xfrm>
                  <a:off x="3311" y="1414"/>
                  <a:ext cx="230" cy="216"/>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E</a:t>
                  </a:r>
                </a:p>
              </p:txBody>
            </p:sp>
            <p:sp>
              <p:nvSpPr>
                <p:cNvPr id="15409" name="WordArt 148"/>
                <p:cNvSpPr>
                  <a:spLocks noTextEdit="1"/>
                </p:cNvSpPr>
                <p:nvPr/>
              </p:nvSpPr>
              <p:spPr>
                <a:xfrm>
                  <a:off x="3542" y="1529"/>
                  <a:ext cx="111" cy="10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rgbClr val="CC0000"/>
                        </a:solidFill>
                        <a:prstDash val="solid"/>
                        <a:headEnd type="none" w="med" len="med"/>
                        <a:tailEnd type="none" w="med" len="med"/>
                      </a:ln>
                      <a:solidFill>
                        <a:srgbClr val="CC0000"/>
                      </a:solidFill>
                      <a:latin typeface="华文细黑" panose="02010600040101010101" charset="-122"/>
                      <a:ea typeface="华文细黑" panose="02010600040101010101" charset="-122"/>
                    </a:rPr>
                    <a:t>K</a:t>
                  </a:r>
                </a:p>
              </p:txBody>
            </p:sp>
          </p:grpSp>
          <p:sp>
            <p:nvSpPr>
              <p:cNvPr id="15407" name="Line 150"/>
              <p:cNvSpPr/>
              <p:nvPr/>
            </p:nvSpPr>
            <p:spPr>
              <a:xfrm flipV="1">
                <a:off x="3334" y="2921"/>
                <a:ext cx="250" cy="0"/>
              </a:xfrm>
              <a:prstGeom prst="line">
                <a:avLst/>
              </a:prstGeom>
              <a:ln w="28575" cap="flat" cmpd="sng">
                <a:solidFill>
                  <a:srgbClr val="CC0000"/>
                </a:solidFill>
                <a:prstDash val="solid"/>
                <a:headEnd type="none" w="med" len="med"/>
                <a:tailEnd type="triangle" w="med" len="med"/>
              </a:ln>
            </p:spPr>
          </p:sp>
        </p:grpSp>
        <p:sp>
          <p:nvSpPr>
            <p:cNvPr id="15386" name="WordArt 153"/>
            <p:cNvSpPr>
              <a:spLocks noTextEdit="1"/>
            </p:cNvSpPr>
            <p:nvPr/>
          </p:nvSpPr>
          <p:spPr>
            <a:xfrm>
              <a:off x="3280" y="2937"/>
              <a:ext cx="585" cy="247"/>
            </a:xfrm>
            <a:prstGeom prst="rect">
              <a:avLst/>
            </a:prstGeom>
          </p:spPr>
          <p:txBody>
            <a:bodyPr wrap="none" fromWordArt="1">
              <a:prstTxWarp prst="textPlain">
                <a:avLst>
                  <a:gd name="adj" fmla="val 50000"/>
                </a:avLst>
              </a:prstTxWarp>
              <a:normAutofit fontScale="62500" lnSpcReduction="20000"/>
            </a:bodyPr>
            <a:lstStyle/>
            <a:p>
              <a:pPr algn="ctr"/>
              <a:r>
                <a:rPr lang="zh-CN" altLang="en-US" sz="3600">
                  <a:ln w="9525" cap="flat" cmpd="sng">
                    <a:solidFill>
                      <a:schemeClr val="tx1"/>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为常数</a:t>
              </a:r>
            </a:p>
          </p:txBody>
        </p:sp>
        <p:grpSp>
          <p:nvGrpSpPr>
            <p:cNvPr id="15387" name="Group 171"/>
            <p:cNvGrpSpPr/>
            <p:nvPr/>
          </p:nvGrpSpPr>
          <p:grpSpPr>
            <a:xfrm>
              <a:off x="4436" y="2922"/>
              <a:ext cx="1072" cy="264"/>
              <a:chOff x="3489" y="3117"/>
              <a:chExt cx="1355" cy="296"/>
            </a:xfrm>
          </p:grpSpPr>
          <p:grpSp>
            <p:nvGrpSpPr>
              <p:cNvPr id="15392" name="Group 165"/>
              <p:cNvGrpSpPr/>
              <p:nvPr/>
            </p:nvGrpSpPr>
            <p:grpSpPr>
              <a:xfrm>
                <a:off x="4477" y="3124"/>
                <a:ext cx="287" cy="265"/>
                <a:chOff x="3957" y="2712"/>
                <a:chExt cx="287" cy="265"/>
              </a:xfrm>
            </p:grpSpPr>
            <p:sp>
              <p:nvSpPr>
                <p:cNvPr id="15403" name="WordArt 156"/>
                <p:cNvSpPr>
                  <a:spLocks noTextEdit="1"/>
                </p:cNvSpPr>
                <p:nvPr/>
              </p:nvSpPr>
              <p:spPr>
                <a:xfrm>
                  <a:off x="3957" y="2784"/>
                  <a:ext cx="188" cy="172"/>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E</a:t>
                  </a:r>
                </a:p>
              </p:txBody>
            </p:sp>
            <p:sp>
              <p:nvSpPr>
                <p:cNvPr id="15404" name="WordArt 157"/>
                <p:cNvSpPr>
                  <a:spLocks noTextEdit="1"/>
                </p:cNvSpPr>
                <p:nvPr/>
              </p:nvSpPr>
              <p:spPr>
                <a:xfrm>
                  <a:off x="4153" y="2903"/>
                  <a:ext cx="91" cy="7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e</a:t>
                  </a:r>
                </a:p>
              </p:txBody>
            </p:sp>
            <p:sp>
              <p:nvSpPr>
                <p:cNvPr id="15405" name="Line 158"/>
                <p:cNvSpPr/>
                <p:nvPr/>
              </p:nvSpPr>
              <p:spPr>
                <a:xfrm flipV="1">
                  <a:off x="4004" y="2712"/>
                  <a:ext cx="204" cy="0"/>
                </a:xfrm>
                <a:prstGeom prst="line">
                  <a:avLst/>
                </a:prstGeom>
                <a:ln w="28575" cap="flat" cmpd="sng">
                  <a:solidFill>
                    <a:schemeClr val="tx1"/>
                  </a:solidFill>
                  <a:prstDash val="solid"/>
                  <a:headEnd type="none" w="med" len="med"/>
                  <a:tailEnd type="triangle" w="med" len="med"/>
                </a:ln>
              </p:spPr>
            </p:sp>
          </p:grpSp>
          <p:grpSp>
            <p:nvGrpSpPr>
              <p:cNvPr id="15393" name="Group 159"/>
              <p:cNvGrpSpPr/>
              <p:nvPr/>
            </p:nvGrpSpPr>
            <p:grpSpPr>
              <a:xfrm>
                <a:off x="3590" y="3147"/>
                <a:ext cx="310" cy="253"/>
                <a:chOff x="3298" y="2921"/>
                <a:chExt cx="342" cy="296"/>
              </a:xfrm>
            </p:grpSpPr>
            <p:grpSp>
              <p:nvGrpSpPr>
                <p:cNvPr id="15399" name="Group 160"/>
                <p:cNvGrpSpPr/>
                <p:nvPr/>
              </p:nvGrpSpPr>
              <p:grpSpPr>
                <a:xfrm>
                  <a:off x="3298" y="2998"/>
                  <a:ext cx="342" cy="219"/>
                  <a:chOff x="3311" y="1414"/>
                  <a:chExt cx="342" cy="219"/>
                </a:xfrm>
              </p:grpSpPr>
              <p:sp>
                <p:nvSpPr>
                  <p:cNvPr id="15401" name="WordArt 161"/>
                  <p:cNvSpPr>
                    <a:spLocks noTextEdit="1"/>
                  </p:cNvSpPr>
                  <p:nvPr/>
                </p:nvSpPr>
                <p:spPr>
                  <a:xfrm>
                    <a:off x="3311" y="1414"/>
                    <a:ext cx="230" cy="216"/>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E</a:t>
                    </a:r>
                  </a:p>
                </p:txBody>
              </p:sp>
              <p:sp>
                <p:nvSpPr>
                  <p:cNvPr id="15402" name="WordArt 162"/>
                  <p:cNvSpPr>
                    <a:spLocks noTextEdit="1"/>
                  </p:cNvSpPr>
                  <p:nvPr/>
                </p:nvSpPr>
                <p:spPr>
                  <a:xfrm>
                    <a:off x="3542" y="1529"/>
                    <a:ext cx="111" cy="10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rgbClr val="CC0000"/>
                          </a:solidFill>
                          <a:prstDash val="solid"/>
                          <a:headEnd type="none" w="med" len="med"/>
                          <a:tailEnd type="none" w="med" len="med"/>
                        </a:ln>
                        <a:solidFill>
                          <a:srgbClr val="CC0000"/>
                        </a:solidFill>
                        <a:latin typeface="华文细黑" panose="02010600040101010101" charset="-122"/>
                        <a:ea typeface="华文细黑" panose="02010600040101010101" charset="-122"/>
                      </a:rPr>
                      <a:t>K</a:t>
                    </a:r>
                  </a:p>
                </p:txBody>
              </p:sp>
            </p:grpSp>
            <p:sp>
              <p:nvSpPr>
                <p:cNvPr id="15400" name="Line 163"/>
                <p:cNvSpPr/>
                <p:nvPr/>
              </p:nvSpPr>
              <p:spPr>
                <a:xfrm flipV="1">
                  <a:off x="3334" y="2921"/>
                  <a:ext cx="250" cy="0"/>
                </a:xfrm>
                <a:prstGeom prst="line">
                  <a:avLst/>
                </a:prstGeom>
                <a:ln w="28575" cap="flat" cmpd="sng">
                  <a:solidFill>
                    <a:srgbClr val="CC0000"/>
                  </a:solidFill>
                  <a:prstDash val="solid"/>
                  <a:headEnd type="none" w="med" len="med"/>
                  <a:tailEnd type="triangle" w="med" len="med"/>
                </a:ln>
              </p:spPr>
            </p:sp>
          </p:grpSp>
          <p:sp>
            <p:nvSpPr>
              <p:cNvPr id="15394" name="Freeform 166"/>
              <p:cNvSpPr/>
              <p:nvPr/>
            </p:nvSpPr>
            <p:spPr>
              <a:xfrm flipH="1">
                <a:off x="4061" y="3170"/>
                <a:ext cx="249" cy="176"/>
              </a:xfrm>
              <a:custGeom>
                <a:avLst/>
                <a:gdLst/>
                <a:ahLst/>
                <a:cxnLst>
                  <a:cxn ang="0">
                    <a:pos x="109" y="0"/>
                  </a:cxn>
                  <a:cxn ang="0">
                    <a:pos x="0" y="14"/>
                  </a:cxn>
                  <a:cxn ang="0">
                    <a:pos x="114" y="29"/>
                  </a:cxn>
                </a:cxnLst>
                <a:rect l="0" t="0" r="0" b="0"/>
                <a:pathLst>
                  <a:path w="544" h="1068">
                    <a:moveTo>
                      <a:pt x="523" y="0"/>
                    </a:moveTo>
                    <a:lnTo>
                      <a:pt x="0" y="524"/>
                    </a:lnTo>
                    <a:lnTo>
                      <a:pt x="544" y="1068"/>
                    </a:ln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5395" name="Line 167"/>
              <p:cNvSpPr/>
              <p:nvPr/>
            </p:nvSpPr>
            <p:spPr>
              <a:xfrm>
                <a:off x="3489" y="3130"/>
                <a:ext cx="0" cy="283"/>
              </a:xfrm>
              <a:prstGeom prst="line">
                <a:avLst/>
              </a:prstGeom>
              <a:ln w="28575" cap="flat" cmpd="sng">
                <a:solidFill>
                  <a:schemeClr val="tx1"/>
                </a:solidFill>
                <a:prstDash val="solid"/>
                <a:headEnd type="none" w="med" len="med"/>
                <a:tailEnd type="none" w="med" len="med"/>
              </a:ln>
            </p:spPr>
          </p:sp>
          <p:sp>
            <p:nvSpPr>
              <p:cNvPr id="15396" name="Line 168"/>
              <p:cNvSpPr/>
              <p:nvPr/>
            </p:nvSpPr>
            <p:spPr>
              <a:xfrm>
                <a:off x="3977" y="3117"/>
                <a:ext cx="0" cy="283"/>
              </a:xfrm>
              <a:prstGeom prst="line">
                <a:avLst/>
              </a:prstGeom>
              <a:ln w="28575" cap="flat" cmpd="sng">
                <a:solidFill>
                  <a:schemeClr val="tx1"/>
                </a:solidFill>
                <a:prstDash val="solid"/>
                <a:headEnd type="none" w="med" len="med"/>
                <a:tailEnd type="none" w="med" len="med"/>
              </a:ln>
            </p:spPr>
          </p:sp>
          <p:sp>
            <p:nvSpPr>
              <p:cNvPr id="15397" name="Line 169"/>
              <p:cNvSpPr/>
              <p:nvPr/>
            </p:nvSpPr>
            <p:spPr>
              <a:xfrm>
                <a:off x="4401" y="3129"/>
                <a:ext cx="0" cy="283"/>
              </a:xfrm>
              <a:prstGeom prst="line">
                <a:avLst/>
              </a:prstGeom>
              <a:ln w="28575" cap="flat" cmpd="sng">
                <a:solidFill>
                  <a:schemeClr val="tx1"/>
                </a:solidFill>
                <a:prstDash val="solid"/>
                <a:headEnd type="none" w="med" len="med"/>
                <a:tailEnd type="none" w="med" len="med"/>
              </a:ln>
            </p:spPr>
          </p:sp>
          <p:sp>
            <p:nvSpPr>
              <p:cNvPr id="15398" name="Line 170"/>
              <p:cNvSpPr/>
              <p:nvPr/>
            </p:nvSpPr>
            <p:spPr>
              <a:xfrm>
                <a:off x="4844" y="3126"/>
                <a:ext cx="0" cy="283"/>
              </a:xfrm>
              <a:prstGeom prst="line">
                <a:avLst/>
              </a:prstGeom>
              <a:ln w="28575" cap="flat" cmpd="sng">
                <a:solidFill>
                  <a:schemeClr val="tx1"/>
                </a:solidFill>
                <a:prstDash val="solid"/>
                <a:headEnd type="none" w="med" len="med"/>
                <a:tailEnd type="none" w="med" len="med"/>
              </a:ln>
            </p:spPr>
          </p:sp>
        </p:grpSp>
        <p:sp>
          <p:nvSpPr>
            <p:cNvPr id="15388" name="WordArt 173"/>
            <p:cNvSpPr>
              <a:spLocks noTextEdit="1"/>
            </p:cNvSpPr>
            <p:nvPr/>
          </p:nvSpPr>
          <p:spPr>
            <a:xfrm>
              <a:off x="4106" y="2949"/>
              <a:ext cx="223" cy="232"/>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a:ln w="9525" cap="flat" cmpd="sng">
                    <a:solidFill>
                      <a:schemeClr val="tx1"/>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且</a:t>
              </a:r>
            </a:p>
          </p:txBody>
        </p:sp>
        <p:sp>
          <p:nvSpPr>
            <p:cNvPr id="15389" name="WordArt 174"/>
            <p:cNvSpPr>
              <a:spLocks noTextEdit="1"/>
            </p:cNvSpPr>
            <p:nvPr/>
          </p:nvSpPr>
          <p:spPr>
            <a:xfrm>
              <a:off x="3949" y="3126"/>
              <a:ext cx="36" cy="76"/>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a:t>
              </a:r>
            </a:p>
          </p:txBody>
        </p:sp>
        <p:sp>
          <p:nvSpPr>
            <p:cNvPr id="19595" name="WordArt 176"/>
            <p:cNvSpPr>
              <a:spLocks noChangeArrowheads="1" noChangeShapeType="1" noTextEdit="1"/>
            </p:cNvSpPr>
            <p:nvPr/>
          </p:nvSpPr>
          <p:spPr bwMode="auto">
            <a:xfrm>
              <a:off x="3067" y="3327"/>
              <a:ext cx="2235" cy="253"/>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0" cap="none" spc="0" normalizeH="0" baseline="0" noProof="0">
                  <a:ln w="9525">
                    <a:solidFill>
                      <a:schemeClr val="tx1"/>
                    </a:solidFill>
                    <a:round/>
                  </a:ln>
                  <a:solidFill>
                    <a:schemeClr val="tx1"/>
                  </a:solidFill>
                  <a:effectLst/>
                  <a:uLnTx/>
                  <a:uFillTx/>
                  <a:latin typeface="华文中宋" panose="02010600040101010101" pitchFamily="2" charset="-122"/>
                  <a:ea typeface="华文中宋" panose="02010600040101010101" pitchFamily="2" charset="-122"/>
                  <a:cs typeface="+mn-cs"/>
                </a:rPr>
                <a:t>A</a:t>
              </a:r>
              <a:r>
                <a:rPr kumimoji="0" lang="zh-CN" altLang="en-US" sz="3600" b="0" i="0" u="none" strike="noStrike" kern="10" cap="none" spc="0" normalizeH="0" baseline="0" noProof="0">
                  <a:ln w="9525">
                    <a:solidFill>
                      <a:schemeClr val="tx1"/>
                    </a:solidFill>
                    <a:round/>
                  </a:ln>
                  <a:solidFill>
                    <a:schemeClr val="tx1"/>
                  </a:solidFill>
                  <a:effectLst/>
                  <a:uLnTx/>
                  <a:uFillTx/>
                  <a:latin typeface="华文中宋" panose="02010600040101010101" pitchFamily="2" charset="-122"/>
                  <a:ea typeface="华文中宋" panose="02010600040101010101" pitchFamily="2" charset="-122"/>
                  <a:cs typeface="+mn-cs"/>
                </a:rPr>
                <a:t>、</a:t>
              </a:r>
              <a:r>
                <a:rPr kumimoji="0" lang="en-US" altLang="zh-CN" sz="3600" b="0" i="0" u="none" strike="noStrike" kern="10" cap="none" spc="0" normalizeH="0" baseline="0" noProof="0">
                  <a:ln w="9525">
                    <a:solidFill>
                      <a:schemeClr val="tx1"/>
                    </a:solidFill>
                    <a:round/>
                  </a:ln>
                  <a:solidFill>
                    <a:schemeClr val="tx1"/>
                  </a:solidFill>
                  <a:effectLst/>
                  <a:uLnTx/>
                  <a:uFillTx/>
                  <a:latin typeface="华文中宋" panose="02010600040101010101" pitchFamily="2" charset="-122"/>
                  <a:ea typeface="华文中宋" panose="02010600040101010101" pitchFamily="2" charset="-122"/>
                  <a:cs typeface="+mn-cs"/>
                </a:rPr>
                <a:t>B</a:t>
              </a:r>
              <a:r>
                <a:rPr kumimoji="0" lang="zh-CN" altLang="en-US" sz="3600" b="0" i="0" u="none" strike="noStrike" kern="10" cap="none" spc="0" normalizeH="0" baseline="0" noProof="0">
                  <a:ln w="9525">
                    <a:solidFill>
                      <a:schemeClr val="tx1"/>
                    </a:solidFill>
                    <a:round/>
                  </a:ln>
                  <a:solidFill>
                    <a:schemeClr val="tx1"/>
                  </a:solidFill>
                  <a:effectLst/>
                  <a:uLnTx/>
                  <a:uFillTx/>
                  <a:latin typeface="华文中宋" panose="02010600040101010101" pitchFamily="2" charset="-122"/>
                  <a:ea typeface="华文中宋" panose="02010600040101010101" pitchFamily="2" charset="-122"/>
                  <a:cs typeface="+mn-cs"/>
                </a:rPr>
                <a:t>间保持恒定的电势差，</a:t>
              </a:r>
            </a:p>
          </p:txBody>
        </p:sp>
        <p:sp>
          <p:nvSpPr>
            <p:cNvPr id="15391" name="WordArt 177"/>
            <p:cNvSpPr>
              <a:spLocks noTextEdit="1"/>
            </p:cNvSpPr>
            <p:nvPr/>
          </p:nvSpPr>
          <p:spPr>
            <a:xfrm>
              <a:off x="3208" y="3688"/>
              <a:ext cx="2059" cy="243"/>
            </a:xfrm>
            <a:prstGeom prst="rect">
              <a:avLst/>
            </a:prstGeom>
          </p:spPr>
          <p:txBody>
            <a:bodyPr wrap="none" fromWordArt="1">
              <a:prstTxWarp prst="textPlain">
                <a:avLst>
                  <a:gd name="adj" fmla="val 50000"/>
                </a:avLst>
              </a:prstTxWarp>
              <a:normAutofit fontScale="62500" lnSpcReduction="20000"/>
            </a:bodyPr>
            <a:lstStyle/>
            <a:p>
              <a:pPr algn="ctr"/>
              <a:r>
                <a:rPr lang="zh-CN" altLang="en-US" sz="3600">
                  <a:ln w="9525" cap="flat" cmpd="sng">
                    <a:solidFill>
                      <a:schemeClr val="tx1"/>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电路中的电流保持稳定。</a:t>
              </a:r>
            </a:p>
          </p:txBody>
        </p:sp>
      </p:grpSp>
      <p:grpSp>
        <p:nvGrpSpPr>
          <p:cNvPr id="19675" name="Group 219"/>
          <p:cNvGrpSpPr/>
          <p:nvPr/>
        </p:nvGrpSpPr>
        <p:grpSpPr>
          <a:xfrm>
            <a:off x="388938" y="5370513"/>
            <a:ext cx="1854200" cy="1193800"/>
            <a:chOff x="245" y="3383"/>
            <a:chExt cx="1168" cy="752"/>
          </a:xfrm>
        </p:grpSpPr>
        <p:sp>
          <p:nvSpPr>
            <p:cNvPr id="15376" name="WordArt 209"/>
            <p:cNvSpPr>
              <a:spLocks noTextEdit="1"/>
            </p:cNvSpPr>
            <p:nvPr/>
          </p:nvSpPr>
          <p:spPr>
            <a:xfrm>
              <a:off x="630" y="3383"/>
              <a:ext cx="386" cy="151"/>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外来</a:t>
              </a:r>
            </a:p>
          </p:txBody>
        </p:sp>
        <p:sp>
          <p:nvSpPr>
            <p:cNvPr id="15377" name="WordArt 210"/>
            <p:cNvSpPr>
              <a:spLocks noTextEdit="1"/>
            </p:cNvSpPr>
            <p:nvPr/>
          </p:nvSpPr>
          <p:spPr>
            <a:xfrm>
              <a:off x="296" y="3564"/>
              <a:ext cx="753" cy="163"/>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a:ln w="9525" cap="flat" cmpd="sng">
                    <a:solidFill>
                      <a:srgbClr val="FF0000"/>
                    </a:solidFill>
                    <a:prstDash val="solid"/>
                    <a:headEnd type="none" w="med" len="med"/>
                    <a:tailEnd type="none" w="med" len="med"/>
                  </a:ln>
                  <a:solidFill>
                    <a:srgbClr val="FF0000"/>
                  </a:solidFill>
                  <a:latin typeface="宋体" panose="02010600030101010101" pitchFamily="2" charset="-122"/>
                  <a:ea typeface="宋体" panose="02010600030101010101" pitchFamily="2" charset="-122"/>
                </a:rPr>
                <a:t>非静电力</a:t>
              </a:r>
            </a:p>
          </p:txBody>
        </p:sp>
        <p:grpSp>
          <p:nvGrpSpPr>
            <p:cNvPr id="15378" name="Group 212"/>
            <p:cNvGrpSpPr/>
            <p:nvPr/>
          </p:nvGrpSpPr>
          <p:grpSpPr>
            <a:xfrm>
              <a:off x="1105" y="3543"/>
              <a:ext cx="226" cy="173"/>
              <a:chOff x="2403" y="3058"/>
              <a:chExt cx="255" cy="219"/>
            </a:xfrm>
          </p:grpSpPr>
          <p:sp>
            <p:nvSpPr>
              <p:cNvPr id="15382" name="WordArt 213"/>
              <p:cNvSpPr>
                <a:spLocks noTextEdit="1"/>
              </p:cNvSpPr>
              <p:nvPr/>
            </p:nvSpPr>
            <p:spPr>
              <a:xfrm>
                <a:off x="2403" y="3058"/>
                <a:ext cx="204" cy="201"/>
              </a:xfrm>
              <a:prstGeom prst="rect">
                <a:avLst/>
              </a:prstGeom>
            </p:spPr>
            <p:txBody>
              <a:bodyPr wrap="none" fromWordArt="1">
                <a:prstTxWarp prst="textPlain">
                  <a:avLst>
                    <a:gd name="adj" fmla="val 50000"/>
                  </a:avLst>
                </a:prstTxWarp>
                <a:normAutofit fontScale="62500" lnSpcReduction="20000"/>
              </a:bodyPr>
              <a:lstStyle/>
              <a:p>
                <a:pPr algn="ctr"/>
                <a:r>
                  <a:rPr lang="zh-CN" altLang="en-US" sz="2000" i="1">
                    <a:ln w="9525" cap="flat" cmpd="sng">
                      <a:solidFill>
                        <a:srgbClr val="FF0000"/>
                      </a:solidFill>
                      <a:prstDash val="solid"/>
                      <a:headEnd type="none" w="med" len="med"/>
                      <a:tailEnd type="none" w="med" len="med"/>
                    </a:ln>
                    <a:solidFill>
                      <a:srgbClr val="FF0000"/>
                    </a:solidFill>
                    <a:latin typeface="Times New Roman" panose="02020603050405020304" pitchFamily="18" charset="0"/>
                    <a:ea typeface="Times New Roman" panose="02020603050405020304" pitchFamily="18" charset="0"/>
                  </a:rPr>
                  <a:t>F</a:t>
                </a:r>
              </a:p>
            </p:txBody>
          </p:sp>
          <p:sp>
            <p:nvSpPr>
              <p:cNvPr id="15383" name="WordArt 214"/>
              <p:cNvSpPr>
                <a:spLocks noTextEdit="1"/>
              </p:cNvSpPr>
              <p:nvPr/>
            </p:nvSpPr>
            <p:spPr>
              <a:xfrm>
                <a:off x="2547" y="3173"/>
                <a:ext cx="111" cy="10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rgbClr val="FF0000"/>
                      </a:solidFill>
                      <a:prstDash val="solid"/>
                      <a:headEnd type="none" w="med" len="med"/>
                      <a:tailEnd type="none" w="med" len="med"/>
                    </a:ln>
                    <a:solidFill>
                      <a:srgbClr val="FF0000"/>
                    </a:solidFill>
                    <a:latin typeface="华文细黑" panose="02010600040101010101" charset="-122"/>
                    <a:ea typeface="华文细黑" panose="02010600040101010101" charset="-122"/>
                  </a:rPr>
                  <a:t>K</a:t>
                </a:r>
              </a:p>
            </p:txBody>
          </p:sp>
        </p:grpSp>
        <p:grpSp>
          <p:nvGrpSpPr>
            <p:cNvPr id="15379" name="Group 218"/>
            <p:cNvGrpSpPr/>
            <p:nvPr/>
          </p:nvGrpSpPr>
          <p:grpSpPr>
            <a:xfrm>
              <a:off x="245" y="3780"/>
              <a:ext cx="1168" cy="355"/>
              <a:chOff x="223" y="3780"/>
              <a:chExt cx="1168" cy="355"/>
            </a:xfrm>
          </p:grpSpPr>
          <p:sp>
            <p:nvSpPr>
              <p:cNvPr id="15380" name="WordArt 211"/>
              <p:cNvSpPr>
                <a:spLocks noTextEdit="1"/>
              </p:cNvSpPr>
              <p:nvPr/>
            </p:nvSpPr>
            <p:spPr>
              <a:xfrm>
                <a:off x="223" y="3780"/>
                <a:ext cx="1132" cy="165"/>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dirty="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（如电解液与极板</a:t>
                </a:r>
              </a:p>
            </p:txBody>
          </p:sp>
          <p:sp>
            <p:nvSpPr>
              <p:cNvPr id="15381" name="WordArt 215"/>
              <p:cNvSpPr>
                <a:spLocks noTextEdit="1"/>
              </p:cNvSpPr>
              <p:nvPr/>
            </p:nvSpPr>
            <p:spPr>
              <a:xfrm>
                <a:off x="273" y="3972"/>
                <a:ext cx="1118" cy="163"/>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物质的化学作用）</a:t>
                </a:r>
              </a:p>
            </p:txBody>
          </p:sp>
        </p:grpSp>
      </p:grpSp>
      <p:sp>
        <p:nvSpPr>
          <p:cNvPr id="15375" name="Rectangle 220"/>
          <p:cNvSpPr>
            <a:spLocks noGrp="1"/>
          </p:cNvSpPr>
          <p:nvPr>
            <p:ph type="title" idx="4294967295"/>
          </p:nvPr>
        </p:nvSpPr>
        <p:spPr>
          <a:xfrm>
            <a:off x="5656263" y="0"/>
            <a:ext cx="3487737" cy="625475"/>
          </a:xfrm>
          <a:ln/>
        </p:spPr>
        <p:txBody>
          <a:bodyPr vert="horz" wrap="square" lIns="91440" tIns="45720" rIns="91440" bIns="45720" anchor="ctr"/>
          <a:lstStyle/>
          <a:p>
            <a:pPr eaLnBrk="1" hangingPunct="1"/>
            <a:r>
              <a:rPr lang="zh-CN" altLang="en-US" sz="1600" dirty="0">
                <a:solidFill>
                  <a:schemeClr val="bg1"/>
                </a:solidFill>
              </a:rPr>
              <a:t>非静电力</a:t>
            </a:r>
          </a:p>
        </p:txBody>
      </p:sp>
    </p:spTree>
    <p:extLst>
      <p:ext uri="{BB962C8B-B14F-4D97-AF65-F5344CB8AC3E}">
        <p14:creationId xmlns:p14="http://schemas.microsoft.com/office/powerpoint/2010/main" val="148338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19637"/>
                                        </p:tgtEl>
                                        <p:attrNameLst>
                                          <p:attrName>style.visibility</p:attrName>
                                        </p:attrNameLst>
                                      </p:cBhvr>
                                      <p:to>
                                        <p:strVal val="visible"/>
                                      </p:to>
                                    </p:set>
                                    <p:animEffect transition="in" filter="randombar(horizontal)">
                                      <p:cBhvr>
                                        <p:cTn id="12" dur="500"/>
                                        <p:tgtEl>
                                          <p:spTgt spid="19637"/>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 fill="hold" nodeType="clickEffect">
                                  <p:stCondLst>
                                    <p:cond delay="0"/>
                                  </p:stCondLst>
                                  <p:childTnLst>
                                    <p:set>
                                      <p:cBhvr>
                                        <p:cTn id="16" dur="1" fill="hold">
                                          <p:stCondLst>
                                            <p:cond delay="0"/>
                                          </p:stCondLst>
                                        </p:cTn>
                                        <p:tgtEl>
                                          <p:spTgt spid="19461"/>
                                        </p:tgtEl>
                                        <p:attrNameLst>
                                          <p:attrName>style.visibility</p:attrName>
                                        </p:attrNameLst>
                                      </p:cBhvr>
                                      <p:to>
                                        <p:strVal val="visible"/>
                                      </p:to>
                                    </p:set>
                                    <p:anim calcmode="lin" valueType="num">
                                      <p:cBhvr>
                                        <p:cTn id="17" dur="500" fill="hold"/>
                                        <p:tgtEl>
                                          <p:spTgt spid="19461"/>
                                        </p:tgtEl>
                                        <p:attrNameLst>
                                          <p:attrName>ppt_x</p:attrName>
                                        </p:attrNameLst>
                                      </p:cBhvr>
                                      <p:tavLst>
                                        <p:tav tm="0">
                                          <p:val>
                                            <p:strVal val="#ppt_x"/>
                                          </p:val>
                                        </p:tav>
                                        <p:tav tm="100000">
                                          <p:val>
                                            <p:strVal val="#ppt_x"/>
                                          </p:val>
                                        </p:tav>
                                      </p:tavLst>
                                    </p:anim>
                                    <p:anim calcmode="lin" valueType="num">
                                      <p:cBhvr>
                                        <p:cTn id="18" dur="500" fill="hold"/>
                                        <p:tgtEl>
                                          <p:spTgt spid="19461"/>
                                        </p:tgtEl>
                                        <p:attrNameLst>
                                          <p:attrName>ppt_y</p:attrName>
                                        </p:attrNameLst>
                                      </p:cBhvr>
                                      <p:tavLst>
                                        <p:tav tm="0">
                                          <p:val>
                                            <p:strVal val="#ppt_y-#ppt_h/2"/>
                                          </p:val>
                                        </p:tav>
                                        <p:tav tm="100000">
                                          <p:val>
                                            <p:strVal val="#ppt_y"/>
                                          </p:val>
                                        </p:tav>
                                      </p:tavLst>
                                    </p:anim>
                                    <p:anim calcmode="lin" valueType="num">
                                      <p:cBhvr>
                                        <p:cTn id="19" dur="500" fill="hold"/>
                                        <p:tgtEl>
                                          <p:spTgt spid="19461"/>
                                        </p:tgtEl>
                                        <p:attrNameLst>
                                          <p:attrName>ppt_w</p:attrName>
                                        </p:attrNameLst>
                                      </p:cBhvr>
                                      <p:tavLst>
                                        <p:tav tm="0">
                                          <p:val>
                                            <p:strVal val="#ppt_w"/>
                                          </p:val>
                                        </p:tav>
                                        <p:tav tm="100000">
                                          <p:val>
                                            <p:strVal val="#ppt_w"/>
                                          </p:val>
                                        </p:tav>
                                      </p:tavLst>
                                    </p:anim>
                                    <p:anim calcmode="lin" valueType="num">
                                      <p:cBhvr>
                                        <p:cTn id="20" dur="500" fill="hold"/>
                                        <p:tgtEl>
                                          <p:spTgt spid="19461"/>
                                        </p:tgtEl>
                                        <p:attrNameLst>
                                          <p:attrName>ppt_h</p:attrName>
                                        </p:attrNameLst>
                                      </p:cBhvr>
                                      <p:tavLst>
                                        <p:tav tm="0">
                                          <p:val>
                                            <p:fltVal val="0"/>
                                          </p:val>
                                        </p:tav>
                                        <p:tav tm="100000">
                                          <p:val>
                                            <p:strVal val="#ppt_h"/>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19545"/>
                                        </p:tgtEl>
                                        <p:attrNameLst>
                                          <p:attrName>style.visibility</p:attrName>
                                        </p:attrNameLst>
                                      </p:cBhvr>
                                      <p:to>
                                        <p:strVal val="visible"/>
                                      </p:to>
                                    </p:set>
                                    <p:animEffect transition="in" filter="wipe(down)">
                                      <p:cBhvr>
                                        <p:cTn id="24" dur="500"/>
                                        <p:tgtEl>
                                          <p:spTgt spid="19545"/>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19546"/>
                                        </p:tgtEl>
                                        <p:attrNameLst>
                                          <p:attrName>style.visibility</p:attrName>
                                        </p:attrNameLst>
                                      </p:cBhvr>
                                      <p:to>
                                        <p:strVal val="visible"/>
                                      </p:to>
                                    </p:set>
                                    <p:animEffect transition="in" filter="wipe(left)">
                                      <p:cBhvr>
                                        <p:cTn id="28" dur="500"/>
                                        <p:tgtEl>
                                          <p:spTgt spid="19546"/>
                                        </p:tgtEl>
                                      </p:cBhvr>
                                    </p:animEffect>
                                  </p:childTnLst>
                                </p:cTn>
                              </p:par>
                            </p:childTnLst>
                          </p:cTn>
                        </p:par>
                        <p:par>
                          <p:cTn id="29" fill="hold">
                            <p:stCondLst>
                              <p:cond delay="1500"/>
                            </p:stCondLst>
                            <p:childTnLst>
                              <p:par>
                                <p:cTn id="30" presetID="22" presetClass="entr" presetSubtype="1" fill="hold" nodeType="afterEffect">
                                  <p:stCondLst>
                                    <p:cond delay="0"/>
                                  </p:stCondLst>
                                  <p:childTnLst>
                                    <p:set>
                                      <p:cBhvr>
                                        <p:cTn id="31" dur="1" fill="hold">
                                          <p:stCondLst>
                                            <p:cond delay="0"/>
                                          </p:stCondLst>
                                        </p:cTn>
                                        <p:tgtEl>
                                          <p:spTgt spid="19547"/>
                                        </p:tgtEl>
                                        <p:attrNameLst>
                                          <p:attrName>style.visibility</p:attrName>
                                        </p:attrNameLst>
                                      </p:cBhvr>
                                      <p:to>
                                        <p:strVal val="visible"/>
                                      </p:to>
                                    </p:set>
                                    <p:animEffect transition="in" filter="wipe(up)">
                                      <p:cBhvr>
                                        <p:cTn id="32" dur="500"/>
                                        <p:tgtEl>
                                          <p:spTgt spid="19547"/>
                                        </p:tgtEl>
                                      </p:cBhvr>
                                    </p:animEffect>
                                  </p:childTnLst>
                                </p:cTn>
                              </p:par>
                            </p:childTnLst>
                          </p:cTn>
                        </p:par>
                        <p:par>
                          <p:cTn id="33" fill="hold">
                            <p:stCondLst>
                              <p:cond delay="2000"/>
                            </p:stCondLst>
                            <p:childTnLst>
                              <p:par>
                                <p:cTn id="34" presetID="22" presetClass="entr" presetSubtype="2" fill="hold" nodeType="afterEffect">
                                  <p:stCondLst>
                                    <p:cond delay="0"/>
                                  </p:stCondLst>
                                  <p:childTnLst>
                                    <p:set>
                                      <p:cBhvr>
                                        <p:cTn id="35" dur="1" fill="hold">
                                          <p:stCondLst>
                                            <p:cond delay="0"/>
                                          </p:stCondLst>
                                        </p:cTn>
                                        <p:tgtEl>
                                          <p:spTgt spid="19675"/>
                                        </p:tgtEl>
                                        <p:attrNameLst>
                                          <p:attrName>style.visibility</p:attrName>
                                        </p:attrNameLst>
                                      </p:cBhvr>
                                      <p:to>
                                        <p:strVal val="visible"/>
                                      </p:to>
                                    </p:set>
                                    <p:animEffect transition="in" filter="wipe(right)">
                                      <p:cBhvr>
                                        <p:cTn id="36" dur="500"/>
                                        <p:tgtEl>
                                          <p:spTgt spid="19675"/>
                                        </p:tgtEl>
                                      </p:cBhvr>
                                    </p:animEffect>
                                  </p:childTnLst>
                                </p:cTn>
                              </p:par>
                            </p:childTnLst>
                          </p:cTn>
                        </p:par>
                        <p:par>
                          <p:cTn id="37" fill="hold">
                            <p:stCondLst>
                              <p:cond delay="2500"/>
                            </p:stCondLst>
                            <p:childTnLst>
                              <p:par>
                                <p:cTn id="38" presetID="12" presetClass="entr" presetSubtype="2" fill="hold" nodeType="afterEffect">
                                  <p:stCondLst>
                                    <p:cond delay="0"/>
                                  </p:stCondLst>
                                  <p:childTnLst>
                                    <p:set>
                                      <p:cBhvr>
                                        <p:cTn id="39" dur="1" fill="hold">
                                          <p:stCondLst>
                                            <p:cond delay="0"/>
                                          </p:stCondLst>
                                        </p:cTn>
                                        <p:tgtEl>
                                          <p:spTgt spid="19636"/>
                                        </p:tgtEl>
                                        <p:attrNameLst>
                                          <p:attrName>style.visibility</p:attrName>
                                        </p:attrNameLst>
                                      </p:cBhvr>
                                      <p:to>
                                        <p:strVal val="visible"/>
                                      </p:to>
                                    </p:set>
                                    <p:animEffect transition="in" filter="slide(fromRight)">
                                      <p:cBhvr>
                                        <p:cTn id="40" dur="500"/>
                                        <p:tgtEl>
                                          <p:spTgt spid="19636"/>
                                        </p:tgtEl>
                                      </p:cBhvr>
                                    </p:animEffect>
                                  </p:childTnLst>
                                </p:cTn>
                              </p:par>
                              <p:par>
                                <p:cTn id="41" presetID="22" presetClass="entr" presetSubtype="8" fill="hold" nodeType="withEffect">
                                  <p:stCondLst>
                                    <p:cond delay="0"/>
                                  </p:stCondLst>
                                  <p:childTnLst>
                                    <p:set>
                                      <p:cBhvr>
                                        <p:cTn id="42" dur="1" fill="hold">
                                          <p:stCondLst>
                                            <p:cond delay="0"/>
                                          </p:stCondLst>
                                        </p:cTn>
                                        <p:tgtEl>
                                          <p:spTgt spid="19543"/>
                                        </p:tgtEl>
                                        <p:attrNameLst>
                                          <p:attrName>style.visibility</p:attrName>
                                        </p:attrNameLst>
                                      </p:cBhvr>
                                      <p:to>
                                        <p:strVal val="visible"/>
                                      </p:to>
                                    </p:set>
                                    <p:animEffect transition="in" filter="wipe(left)">
                                      <p:cBhvr>
                                        <p:cTn id="43" dur="500"/>
                                        <p:tgtEl>
                                          <p:spTgt spid="19543"/>
                                        </p:tgtEl>
                                      </p:cBhvr>
                                    </p:animEffect>
                                  </p:childTnLst>
                                </p:cTn>
                              </p:par>
                            </p:childTnLst>
                          </p:cTn>
                        </p:par>
                        <p:par>
                          <p:cTn id="44" fill="hold">
                            <p:stCondLst>
                              <p:cond delay="3000"/>
                            </p:stCondLst>
                            <p:childTnLst>
                              <p:par>
                                <p:cTn id="45" presetID="22" presetClass="entr" presetSubtype="1" fill="hold" nodeType="afterEffect">
                                  <p:stCondLst>
                                    <p:cond delay="0"/>
                                  </p:stCondLst>
                                  <p:childTnLst>
                                    <p:set>
                                      <p:cBhvr>
                                        <p:cTn id="46" dur="1" fill="hold">
                                          <p:stCondLst>
                                            <p:cond delay="0"/>
                                          </p:stCondLst>
                                        </p:cTn>
                                        <p:tgtEl>
                                          <p:spTgt spid="19635"/>
                                        </p:tgtEl>
                                        <p:attrNameLst>
                                          <p:attrName>style.visibility</p:attrName>
                                        </p:attrNameLst>
                                      </p:cBhvr>
                                      <p:to>
                                        <p:strVal val="visible"/>
                                      </p:to>
                                    </p:set>
                                    <p:animEffect transition="in" filter="wipe(up)">
                                      <p:cBhvr>
                                        <p:cTn id="47" dur="500"/>
                                        <p:tgtEl>
                                          <p:spTgt spid="1963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9634"/>
                                        </p:tgtEl>
                                        <p:attrNameLst>
                                          <p:attrName>style.visibility</p:attrName>
                                        </p:attrNameLst>
                                      </p:cBhvr>
                                      <p:to>
                                        <p:strVal val="visible"/>
                                      </p:to>
                                    </p:set>
                                    <p:animEffect transition="in" filter="wipe(up)">
                                      <p:cBhvr>
                                        <p:cTn id="52" dur="500"/>
                                        <p:tgtEl>
                                          <p:spTgt spid="19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92"/>
          <p:cNvSpPr>
            <a:spLocks noGrp="1"/>
          </p:cNvSpPr>
          <p:nvPr>
            <p:ph type="title" idx="4294967295"/>
          </p:nvPr>
        </p:nvSpPr>
        <p:spPr>
          <a:xfrm>
            <a:off x="5053013" y="0"/>
            <a:ext cx="4090987" cy="661988"/>
          </a:xfrm>
          <a:ln/>
        </p:spPr>
        <p:txBody>
          <a:bodyPr vert="horz" wrap="square" lIns="91440" tIns="45720" rIns="91440" bIns="45720" anchor="ctr"/>
          <a:lstStyle/>
          <a:p>
            <a:pPr eaLnBrk="1" hangingPunct="1"/>
            <a:r>
              <a:rPr lang="zh-CN" altLang="en-US" dirty="0">
                <a:solidFill>
                  <a:schemeClr val="bg1"/>
                </a:solidFill>
              </a:rPr>
              <a:t>电源的电动势</a:t>
            </a:r>
          </a:p>
        </p:txBody>
      </p:sp>
      <p:sp>
        <p:nvSpPr>
          <p:cNvPr id="16387" name="Rectangle 15" descr="大纸屑"/>
          <p:cNvSpPr/>
          <p:nvPr/>
        </p:nvSpPr>
        <p:spPr>
          <a:xfrm>
            <a:off x="0" y="0"/>
            <a:ext cx="9144000" cy="274638"/>
          </a:xfrm>
          <a:prstGeom prst="rect">
            <a:avLst/>
          </a:prstGeom>
          <a:pattFill prst="lgConfetti">
            <a:fgClr>
              <a:srgbClr val="FFCC99"/>
            </a:fgClr>
            <a:bgClr>
              <a:schemeClr val="bg1"/>
            </a:bgClr>
          </a:patt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6388" name="Rectangle 16" descr="大纸屑"/>
          <p:cNvSpPr/>
          <p:nvPr/>
        </p:nvSpPr>
        <p:spPr>
          <a:xfrm>
            <a:off x="0" y="6575425"/>
            <a:ext cx="9144000" cy="274638"/>
          </a:xfrm>
          <a:prstGeom prst="rect">
            <a:avLst/>
          </a:prstGeom>
          <a:pattFill prst="lgConfetti">
            <a:fgClr>
              <a:srgbClr val="FFCC99"/>
            </a:fgClr>
            <a:bgClr>
              <a:schemeClr val="bg1"/>
            </a:bgClr>
          </a:patt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20512" name="Group 32"/>
          <p:cNvGrpSpPr/>
          <p:nvPr/>
        </p:nvGrpSpPr>
        <p:grpSpPr>
          <a:xfrm>
            <a:off x="1724025" y="446088"/>
            <a:ext cx="5462588" cy="517525"/>
            <a:chOff x="1097" y="293"/>
            <a:chExt cx="3441" cy="326"/>
          </a:xfrm>
        </p:grpSpPr>
        <p:sp>
          <p:nvSpPr>
            <p:cNvPr id="20485" name="WordArt 17"/>
            <p:cNvSpPr>
              <a:spLocks noChangeArrowheads="1" noChangeShapeType="1" noTextEdit="1"/>
            </p:cNvSpPr>
            <p:nvPr/>
          </p:nvSpPr>
          <p:spPr bwMode="auto">
            <a:xfrm>
              <a:off x="1097" y="328"/>
              <a:ext cx="3042" cy="242"/>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0" cap="none" spc="0" normalizeH="0" baseline="0" noProof="0">
                  <a:ln w="9525">
                    <a:solidFill>
                      <a:srgbClr val="008000"/>
                    </a:solidFill>
                    <a:round/>
                  </a:ln>
                  <a:solidFill>
                    <a:srgbClr val="008000"/>
                  </a:solidFill>
                  <a:effectLst/>
                  <a:uLnTx/>
                  <a:uFillTx/>
                  <a:latin typeface="华文中宋" panose="02010600040101010101" pitchFamily="2" charset="-122"/>
                  <a:ea typeface="华文中宋" panose="02010600040101010101" pitchFamily="2" charset="-122"/>
                  <a:cs typeface="+mn-cs"/>
                </a:rPr>
                <a:t>3</a:t>
              </a:r>
              <a:r>
                <a:rPr kumimoji="0" lang="zh-CN" altLang="en-US" sz="3600" b="0" i="0" u="none" strike="noStrike" kern="10" cap="none" spc="0" normalizeH="0" baseline="0" noProof="0">
                  <a:ln w="9525">
                    <a:solidFill>
                      <a:srgbClr val="008000"/>
                    </a:solidFill>
                    <a:round/>
                  </a:ln>
                  <a:solidFill>
                    <a:srgbClr val="008000"/>
                  </a:solidFill>
                  <a:effectLst/>
                  <a:uLnTx/>
                  <a:uFillTx/>
                  <a:latin typeface="华文中宋" panose="02010600040101010101" pitchFamily="2" charset="-122"/>
                  <a:ea typeface="华文中宋" panose="02010600040101010101" pitchFamily="2" charset="-122"/>
                  <a:cs typeface="+mn-cs"/>
                </a:rPr>
                <a:t>、电源的电动势</a:t>
              </a:r>
            </a:p>
          </p:txBody>
        </p:sp>
        <p:grpSp>
          <p:nvGrpSpPr>
            <p:cNvPr id="16487" name="Group 20"/>
            <p:cNvGrpSpPr/>
            <p:nvPr/>
          </p:nvGrpSpPr>
          <p:grpSpPr>
            <a:xfrm>
              <a:off x="2963" y="293"/>
              <a:ext cx="1232" cy="326"/>
              <a:chOff x="2863" y="772"/>
              <a:chExt cx="1267" cy="293"/>
            </a:xfrm>
          </p:grpSpPr>
          <p:sp>
            <p:nvSpPr>
              <p:cNvPr id="16499" name="Rectangle 19"/>
              <p:cNvSpPr/>
              <p:nvPr/>
            </p:nvSpPr>
            <p:spPr>
              <a:xfrm>
                <a:off x="2863" y="772"/>
                <a:ext cx="1267" cy="29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6500" name="WordArt 18"/>
              <p:cNvSpPr>
                <a:spLocks noTextEdit="1"/>
              </p:cNvSpPr>
              <p:nvPr/>
            </p:nvSpPr>
            <p:spPr>
              <a:xfrm>
                <a:off x="2987" y="807"/>
                <a:ext cx="1106" cy="230"/>
              </a:xfrm>
              <a:prstGeom prst="rect">
                <a:avLst/>
              </a:prstGeom>
            </p:spPr>
            <p:txBody>
              <a:bodyPr wrap="none" fromWordArt="1">
                <a:prstTxWarp prst="textPlain">
                  <a:avLst>
                    <a:gd name="adj" fmla="val 50000"/>
                  </a:avLst>
                </a:prstTxWarp>
                <a:normAutofit fontScale="70000" lnSpcReduction="20000"/>
              </a:bodyPr>
              <a:lstStyle/>
              <a:p>
                <a:pPr algn="ctr"/>
                <a:r>
                  <a:rPr lang="zh-CN" altLang="en-US" sz="3600">
                    <a:ln w="9525" cap="flat" cmpd="sng">
                      <a:solidFill>
                        <a:srgbClr val="CC0000"/>
                      </a:solidFill>
                      <a:prstDash val="solid"/>
                      <a:headEnd type="none" w="med" len="med"/>
                      <a:tailEnd type="none" w="med" len="med"/>
                    </a:ln>
                    <a:solidFill>
                      <a:srgbClr val="CC0000"/>
                    </a:solidFill>
                    <a:latin typeface="华文中宋" panose="02010600040101010101" pitchFamily="2" charset="-122"/>
                    <a:ea typeface="华文中宋" panose="02010600040101010101" pitchFamily="2" charset="-122"/>
                  </a:rPr>
                  <a:t>电动势</a:t>
                </a:r>
              </a:p>
            </p:txBody>
          </p:sp>
        </p:grpSp>
        <p:grpSp>
          <p:nvGrpSpPr>
            <p:cNvPr id="16488" name="Group 21"/>
            <p:cNvGrpSpPr/>
            <p:nvPr/>
          </p:nvGrpSpPr>
          <p:grpSpPr>
            <a:xfrm>
              <a:off x="4308" y="345"/>
              <a:ext cx="230" cy="258"/>
              <a:chOff x="2407" y="1969"/>
              <a:chExt cx="254" cy="293"/>
            </a:xfrm>
          </p:grpSpPr>
          <p:grpSp>
            <p:nvGrpSpPr>
              <p:cNvPr id="16489" name="Group 22"/>
              <p:cNvGrpSpPr/>
              <p:nvPr/>
            </p:nvGrpSpPr>
            <p:grpSpPr>
              <a:xfrm>
                <a:off x="2413" y="1978"/>
                <a:ext cx="248" cy="284"/>
                <a:chOff x="2799" y="1070"/>
                <a:chExt cx="1235" cy="1528"/>
              </a:xfrm>
            </p:grpSpPr>
            <p:sp>
              <p:nvSpPr>
                <p:cNvPr id="16495" name="Arc 23"/>
                <p:cNvSpPr/>
                <p:nvPr/>
              </p:nvSpPr>
              <p:spPr>
                <a:xfrm rot="-1415830">
                  <a:off x="2799" y="1711"/>
                  <a:ext cx="1061" cy="887"/>
                </a:xfrm>
                <a:custGeom>
                  <a:avLst/>
                  <a:gdLst/>
                  <a:ahLst/>
                  <a:cxnLst>
                    <a:cxn ang="0">
                      <a:pos x="27" y="12"/>
                    </a:cxn>
                    <a:cxn ang="0">
                      <a:pos x="14" y="18"/>
                    </a:cxn>
                    <a:cxn ang="0">
                      <a:pos x="0" y="9"/>
                    </a:cxn>
                    <a:cxn ang="0">
                      <a:pos x="14" y="0"/>
                    </a:cxn>
                    <a:cxn ang="0">
                      <a:pos x="23" y="3"/>
                    </a:cxn>
                    <a:cxn ang="0">
                      <a:pos x="27" y="12"/>
                    </a:cxn>
                    <a:cxn ang="0">
                      <a:pos x="14" y="18"/>
                    </a:cxn>
                    <a:cxn ang="0">
                      <a:pos x="0" y="9"/>
                    </a:cxn>
                    <a:cxn ang="0">
                      <a:pos x="14" y="0"/>
                    </a:cxn>
                    <a:cxn ang="0">
                      <a:pos x="23" y="3"/>
                    </a:cxn>
                    <a:cxn ang="0">
                      <a:pos x="14" y="9"/>
                    </a:cxn>
                    <a:cxn ang="0">
                      <a:pos x="27" y="12"/>
                    </a:cxn>
                  </a:cxnLst>
                  <a:rect l="0" t="0" r="0" b="0"/>
                  <a:pathLst>
                    <a:path w="42419" h="43200" fill="none">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lnTo>
                        <a:pt x="42419" y="27354"/>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6496" name="Arc 24"/>
                <p:cNvSpPr/>
                <p:nvPr/>
              </p:nvSpPr>
              <p:spPr>
                <a:xfrm rot="-1415830">
                  <a:off x="3159" y="1070"/>
                  <a:ext cx="875" cy="611"/>
                </a:xfrm>
                <a:custGeom>
                  <a:avLst/>
                  <a:gdLst/>
                  <a:ahLst/>
                  <a:cxnLst>
                    <a:cxn ang="0">
                      <a:pos x="5" y="9"/>
                    </a:cxn>
                    <a:cxn ang="0">
                      <a:pos x="0" y="5"/>
                    </a:cxn>
                    <a:cxn ang="0">
                      <a:pos x="9" y="0"/>
                    </a:cxn>
                    <a:cxn ang="0">
                      <a:pos x="18" y="5"/>
                    </a:cxn>
                    <a:cxn ang="0">
                      <a:pos x="16" y="7"/>
                    </a:cxn>
                    <a:cxn ang="0">
                      <a:pos x="5" y="9"/>
                    </a:cxn>
                    <a:cxn ang="0">
                      <a:pos x="0" y="5"/>
                    </a:cxn>
                    <a:cxn ang="0">
                      <a:pos x="9" y="0"/>
                    </a:cxn>
                    <a:cxn ang="0">
                      <a:pos x="18" y="5"/>
                    </a:cxn>
                    <a:cxn ang="0">
                      <a:pos x="16" y="7"/>
                    </a:cxn>
                    <a:cxn ang="0">
                      <a:pos x="9" y="5"/>
                    </a:cxn>
                    <a:cxn ang="0">
                      <a:pos x="5" y="9"/>
                    </a:cxn>
                  </a:cxnLst>
                  <a:rect l="0" t="0" r="0" b="0"/>
                  <a:pathLst>
                    <a:path w="43200" h="41520" fill="none">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lnTo>
                        <a:pt x="13248" y="41519"/>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6497" name="Arc 25"/>
                <p:cNvSpPr/>
                <p:nvPr/>
              </p:nvSpPr>
              <p:spPr>
                <a:xfrm rot="-1415830">
                  <a:off x="3576" y="1255"/>
                  <a:ext cx="412" cy="295"/>
                </a:xfrm>
                <a:custGeom>
                  <a:avLst/>
                  <a:gdLst/>
                  <a:ahLst/>
                  <a:cxnLst>
                    <a:cxn ang="0">
                      <a:pos x="4" y="2"/>
                    </a:cxn>
                    <a:cxn ang="0">
                      <a:pos x="2" y="2"/>
                    </a:cxn>
                    <a:cxn ang="0">
                      <a:pos x="0" y="1"/>
                    </a:cxn>
                    <a:cxn ang="0">
                      <a:pos x="2" y="0"/>
                    </a:cxn>
                    <a:cxn ang="0">
                      <a:pos x="3" y="0"/>
                    </a:cxn>
                    <a:cxn ang="0">
                      <a:pos x="4" y="2"/>
                    </a:cxn>
                    <a:cxn ang="0">
                      <a:pos x="2" y="2"/>
                    </a:cxn>
                    <a:cxn ang="0">
                      <a:pos x="0" y="1"/>
                    </a:cxn>
                    <a:cxn ang="0">
                      <a:pos x="2" y="0"/>
                    </a:cxn>
                    <a:cxn ang="0">
                      <a:pos x="3" y="0"/>
                    </a:cxn>
                    <a:cxn ang="0">
                      <a:pos x="2" y="1"/>
                    </a:cxn>
                    <a:cxn ang="0">
                      <a:pos x="4" y="2"/>
                    </a:cxn>
                  </a:cxnLst>
                  <a:rect l="0" t="0" r="0" b="0"/>
                  <a:pathLst>
                    <a:path w="38956" h="43200" fill="none">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lnTo>
                        <a:pt x="38956" y="34458"/>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6498" name="Arc 26"/>
                <p:cNvSpPr/>
                <p:nvPr/>
              </p:nvSpPr>
              <p:spPr>
                <a:xfrm rot="-1415830">
                  <a:off x="3083" y="1919"/>
                  <a:ext cx="776" cy="380"/>
                </a:xfrm>
                <a:custGeom>
                  <a:avLst/>
                  <a:gdLst/>
                  <a:ahLst/>
                  <a:cxnLst>
                    <a:cxn ang="0">
                      <a:pos x="1" y="5"/>
                    </a:cxn>
                    <a:cxn ang="0">
                      <a:pos x="0" y="3"/>
                    </a:cxn>
                    <a:cxn ang="0">
                      <a:pos x="7" y="0"/>
                    </a:cxn>
                    <a:cxn ang="0">
                      <a:pos x="14" y="3"/>
                    </a:cxn>
                    <a:cxn ang="0">
                      <a:pos x="14" y="4"/>
                    </a:cxn>
                    <a:cxn ang="0">
                      <a:pos x="1" y="5"/>
                    </a:cxn>
                    <a:cxn ang="0">
                      <a:pos x="0" y="3"/>
                    </a:cxn>
                    <a:cxn ang="0">
                      <a:pos x="7" y="0"/>
                    </a:cxn>
                    <a:cxn ang="0">
                      <a:pos x="14" y="3"/>
                    </a:cxn>
                    <a:cxn ang="0">
                      <a:pos x="14" y="4"/>
                    </a:cxn>
                    <a:cxn ang="0">
                      <a:pos x="7" y="3"/>
                    </a:cxn>
                    <a:cxn ang="0">
                      <a:pos x="1" y="5"/>
                    </a:cxn>
                  </a:cxnLst>
                  <a:rect l="0" t="0" r="0" b="0"/>
                  <a:pathLst>
                    <a:path w="43200" h="30267" fill="none">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lnTo>
                        <a:pt x="1815" y="30266"/>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grpSp>
          <p:grpSp>
            <p:nvGrpSpPr>
              <p:cNvPr id="16490" name="Group 27"/>
              <p:cNvGrpSpPr/>
              <p:nvPr/>
            </p:nvGrpSpPr>
            <p:grpSpPr>
              <a:xfrm>
                <a:off x="2407" y="1969"/>
                <a:ext cx="248" cy="284"/>
                <a:chOff x="2799" y="1070"/>
                <a:chExt cx="1235" cy="1528"/>
              </a:xfrm>
            </p:grpSpPr>
            <p:sp>
              <p:nvSpPr>
                <p:cNvPr id="16491" name="Arc 28"/>
                <p:cNvSpPr/>
                <p:nvPr/>
              </p:nvSpPr>
              <p:spPr>
                <a:xfrm rot="-1415830">
                  <a:off x="2799" y="1711"/>
                  <a:ext cx="1061" cy="887"/>
                </a:xfrm>
                <a:custGeom>
                  <a:avLst/>
                  <a:gdLst/>
                  <a:ahLst/>
                  <a:cxnLst>
                    <a:cxn ang="0">
                      <a:pos x="27" y="12"/>
                    </a:cxn>
                    <a:cxn ang="0">
                      <a:pos x="14" y="18"/>
                    </a:cxn>
                    <a:cxn ang="0">
                      <a:pos x="0" y="9"/>
                    </a:cxn>
                    <a:cxn ang="0">
                      <a:pos x="14" y="0"/>
                    </a:cxn>
                    <a:cxn ang="0">
                      <a:pos x="23" y="3"/>
                    </a:cxn>
                    <a:cxn ang="0">
                      <a:pos x="27" y="12"/>
                    </a:cxn>
                    <a:cxn ang="0">
                      <a:pos x="14" y="18"/>
                    </a:cxn>
                    <a:cxn ang="0">
                      <a:pos x="0" y="9"/>
                    </a:cxn>
                    <a:cxn ang="0">
                      <a:pos x="14" y="0"/>
                    </a:cxn>
                    <a:cxn ang="0">
                      <a:pos x="23" y="3"/>
                    </a:cxn>
                    <a:cxn ang="0">
                      <a:pos x="14" y="9"/>
                    </a:cxn>
                    <a:cxn ang="0">
                      <a:pos x="27" y="12"/>
                    </a:cxn>
                  </a:cxnLst>
                  <a:rect l="0" t="0" r="0" b="0"/>
                  <a:pathLst>
                    <a:path w="42419" h="43200" fill="none">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lnTo>
                        <a:pt x="42419" y="27354"/>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6492" name="Arc 29"/>
                <p:cNvSpPr/>
                <p:nvPr/>
              </p:nvSpPr>
              <p:spPr>
                <a:xfrm rot="-1415830">
                  <a:off x="3159" y="1070"/>
                  <a:ext cx="875" cy="611"/>
                </a:xfrm>
                <a:custGeom>
                  <a:avLst/>
                  <a:gdLst/>
                  <a:ahLst/>
                  <a:cxnLst>
                    <a:cxn ang="0">
                      <a:pos x="5" y="9"/>
                    </a:cxn>
                    <a:cxn ang="0">
                      <a:pos x="0" y="5"/>
                    </a:cxn>
                    <a:cxn ang="0">
                      <a:pos x="9" y="0"/>
                    </a:cxn>
                    <a:cxn ang="0">
                      <a:pos x="18" y="5"/>
                    </a:cxn>
                    <a:cxn ang="0">
                      <a:pos x="16" y="7"/>
                    </a:cxn>
                    <a:cxn ang="0">
                      <a:pos x="5" y="9"/>
                    </a:cxn>
                    <a:cxn ang="0">
                      <a:pos x="0" y="5"/>
                    </a:cxn>
                    <a:cxn ang="0">
                      <a:pos x="9" y="0"/>
                    </a:cxn>
                    <a:cxn ang="0">
                      <a:pos x="18" y="5"/>
                    </a:cxn>
                    <a:cxn ang="0">
                      <a:pos x="16" y="7"/>
                    </a:cxn>
                    <a:cxn ang="0">
                      <a:pos x="9" y="5"/>
                    </a:cxn>
                    <a:cxn ang="0">
                      <a:pos x="5" y="9"/>
                    </a:cxn>
                  </a:cxnLst>
                  <a:rect l="0" t="0" r="0" b="0"/>
                  <a:pathLst>
                    <a:path w="43200" h="41520" fill="none">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lnTo>
                        <a:pt x="13248" y="41519"/>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6493" name="Arc 30"/>
                <p:cNvSpPr/>
                <p:nvPr/>
              </p:nvSpPr>
              <p:spPr>
                <a:xfrm rot="-1415830">
                  <a:off x="3576" y="1255"/>
                  <a:ext cx="412" cy="295"/>
                </a:xfrm>
                <a:custGeom>
                  <a:avLst/>
                  <a:gdLst/>
                  <a:ahLst/>
                  <a:cxnLst>
                    <a:cxn ang="0">
                      <a:pos x="4" y="2"/>
                    </a:cxn>
                    <a:cxn ang="0">
                      <a:pos x="2" y="2"/>
                    </a:cxn>
                    <a:cxn ang="0">
                      <a:pos x="0" y="1"/>
                    </a:cxn>
                    <a:cxn ang="0">
                      <a:pos x="2" y="0"/>
                    </a:cxn>
                    <a:cxn ang="0">
                      <a:pos x="3" y="0"/>
                    </a:cxn>
                    <a:cxn ang="0">
                      <a:pos x="4" y="2"/>
                    </a:cxn>
                    <a:cxn ang="0">
                      <a:pos x="2" y="2"/>
                    </a:cxn>
                    <a:cxn ang="0">
                      <a:pos x="0" y="1"/>
                    </a:cxn>
                    <a:cxn ang="0">
                      <a:pos x="2" y="0"/>
                    </a:cxn>
                    <a:cxn ang="0">
                      <a:pos x="3" y="0"/>
                    </a:cxn>
                    <a:cxn ang="0">
                      <a:pos x="2" y="1"/>
                    </a:cxn>
                    <a:cxn ang="0">
                      <a:pos x="4" y="2"/>
                    </a:cxn>
                  </a:cxnLst>
                  <a:rect l="0" t="0" r="0" b="0"/>
                  <a:pathLst>
                    <a:path w="38956" h="43200" fill="none">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lnTo>
                        <a:pt x="38956" y="34458"/>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6494" name="Arc 31"/>
                <p:cNvSpPr/>
                <p:nvPr/>
              </p:nvSpPr>
              <p:spPr>
                <a:xfrm rot="-1415830">
                  <a:off x="3083" y="1919"/>
                  <a:ext cx="776" cy="380"/>
                </a:xfrm>
                <a:custGeom>
                  <a:avLst/>
                  <a:gdLst/>
                  <a:ahLst/>
                  <a:cxnLst>
                    <a:cxn ang="0">
                      <a:pos x="1" y="5"/>
                    </a:cxn>
                    <a:cxn ang="0">
                      <a:pos x="0" y="3"/>
                    </a:cxn>
                    <a:cxn ang="0">
                      <a:pos x="7" y="0"/>
                    </a:cxn>
                    <a:cxn ang="0">
                      <a:pos x="14" y="3"/>
                    </a:cxn>
                    <a:cxn ang="0">
                      <a:pos x="14" y="4"/>
                    </a:cxn>
                    <a:cxn ang="0">
                      <a:pos x="1" y="5"/>
                    </a:cxn>
                    <a:cxn ang="0">
                      <a:pos x="0" y="3"/>
                    </a:cxn>
                    <a:cxn ang="0">
                      <a:pos x="7" y="0"/>
                    </a:cxn>
                    <a:cxn ang="0">
                      <a:pos x="14" y="3"/>
                    </a:cxn>
                    <a:cxn ang="0">
                      <a:pos x="14" y="4"/>
                    </a:cxn>
                    <a:cxn ang="0">
                      <a:pos x="7" y="3"/>
                    </a:cxn>
                    <a:cxn ang="0">
                      <a:pos x="1" y="5"/>
                    </a:cxn>
                  </a:cxnLst>
                  <a:rect l="0" t="0" r="0" b="0"/>
                  <a:pathLst>
                    <a:path w="43200" h="30267" fill="none">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lnTo>
                        <a:pt x="1815" y="30266"/>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grpSp>
        </p:grpSp>
      </p:grpSp>
      <p:sp>
        <p:nvSpPr>
          <p:cNvPr id="16390" name="WordArt 165"/>
          <p:cNvSpPr>
            <a:spLocks noTextEdit="1"/>
          </p:cNvSpPr>
          <p:nvPr/>
        </p:nvSpPr>
        <p:spPr>
          <a:xfrm>
            <a:off x="539750" y="1106488"/>
            <a:ext cx="8291513" cy="385762"/>
          </a:xfrm>
          <a:prstGeom prst="rect">
            <a:avLst/>
          </a:prstGeom>
        </p:spPr>
        <p:txBody>
          <a:bodyPr wrap="none" fromWordArt="1">
            <a:prstTxWarp prst="textPlain">
              <a:avLst>
                <a:gd name="adj" fmla="val 50000"/>
              </a:avLst>
            </a:prstTxWarp>
            <a:normAutofit fontScale="62500" lnSpcReduction="20000"/>
          </a:bodyPr>
          <a:lstStyle/>
          <a:p>
            <a:pPr algn="ctr" eaLnBrk="0" hangingPunct="0"/>
            <a:r>
              <a:rPr lang="zh-CN" altLang="en-US" sz="3600">
                <a:ln w="9525" cap="flat" cmpd="sng">
                  <a:solidFill>
                    <a:srgbClr val="000000"/>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描述电源中非静电力做功的本领（反映电源将其它形式的能转变成电能的本领）。</a:t>
            </a:r>
          </a:p>
        </p:txBody>
      </p:sp>
      <p:grpSp>
        <p:nvGrpSpPr>
          <p:cNvPr id="20668" name="Group 188"/>
          <p:cNvGrpSpPr/>
          <p:nvPr/>
        </p:nvGrpSpPr>
        <p:grpSpPr>
          <a:xfrm>
            <a:off x="654050" y="1852613"/>
            <a:ext cx="3789363" cy="3503612"/>
            <a:chOff x="412" y="1167"/>
            <a:chExt cx="2387" cy="2207"/>
          </a:xfrm>
        </p:grpSpPr>
        <p:sp>
          <p:nvSpPr>
            <p:cNvPr id="16446" name="Rectangle 33"/>
            <p:cNvSpPr/>
            <p:nvPr/>
          </p:nvSpPr>
          <p:spPr>
            <a:xfrm>
              <a:off x="735" y="1355"/>
              <a:ext cx="1712" cy="996"/>
            </a:xfrm>
            <a:prstGeom prst="rect">
              <a:avLst/>
            </a:prstGeom>
            <a:solidFill>
              <a:srgbClr val="EAEAEA"/>
            </a:solid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6447" name="Rectangle 34"/>
            <p:cNvSpPr/>
            <p:nvPr/>
          </p:nvSpPr>
          <p:spPr>
            <a:xfrm>
              <a:off x="735" y="1352"/>
              <a:ext cx="139" cy="998"/>
            </a:xfrm>
            <a:prstGeom prst="rect">
              <a:avLst/>
            </a:prstGeom>
            <a:solidFill>
              <a:srgbClr val="C0C0C0"/>
            </a:solid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6448" name="Rectangle 35"/>
            <p:cNvSpPr/>
            <p:nvPr/>
          </p:nvSpPr>
          <p:spPr>
            <a:xfrm flipV="1">
              <a:off x="2318" y="1460"/>
              <a:ext cx="131" cy="787"/>
            </a:xfrm>
            <a:prstGeom prst="rect">
              <a:avLst/>
            </a:prstGeom>
            <a:solidFill>
              <a:srgbClr val="C0C0C0"/>
            </a:solid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6449" name="Line 38"/>
            <p:cNvSpPr/>
            <p:nvPr/>
          </p:nvSpPr>
          <p:spPr>
            <a:xfrm>
              <a:off x="516" y="1841"/>
              <a:ext cx="229" cy="0"/>
            </a:xfrm>
            <a:prstGeom prst="line">
              <a:avLst/>
            </a:prstGeom>
            <a:ln w="57150" cap="flat" cmpd="sng">
              <a:solidFill>
                <a:schemeClr val="tx1"/>
              </a:solidFill>
              <a:prstDash val="solid"/>
              <a:headEnd type="none" w="med" len="med"/>
              <a:tailEnd type="none" w="med" len="med"/>
            </a:ln>
          </p:spPr>
        </p:sp>
        <p:sp>
          <p:nvSpPr>
            <p:cNvPr id="16450" name="Oval 43"/>
            <p:cNvSpPr/>
            <p:nvPr/>
          </p:nvSpPr>
          <p:spPr>
            <a:xfrm>
              <a:off x="454" y="1805"/>
              <a:ext cx="90" cy="80"/>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6451" name="Line 47"/>
            <p:cNvSpPr/>
            <p:nvPr/>
          </p:nvSpPr>
          <p:spPr>
            <a:xfrm flipH="1">
              <a:off x="2442" y="1812"/>
              <a:ext cx="229" cy="0"/>
            </a:xfrm>
            <a:prstGeom prst="line">
              <a:avLst/>
            </a:prstGeom>
            <a:ln w="57150" cap="flat" cmpd="sng">
              <a:solidFill>
                <a:schemeClr val="tx1"/>
              </a:solidFill>
              <a:prstDash val="solid"/>
              <a:headEnd type="none" w="med" len="med"/>
              <a:tailEnd type="none" w="med" len="med"/>
            </a:ln>
          </p:spPr>
        </p:sp>
        <p:sp>
          <p:nvSpPr>
            <p:cNvPr id="16452" name="WordArt 50"/>
            <p:cNvSpPr>
              <a:spLocks noTextEdit="1"/>
            </p:cNvSpPr>
            <p:nvPr/>
          </p:nvSpPr>
          <p:spPr>
            <a:xfrm>
              <a:off x="453" y="1941"/>
              <a:ext cx="199" cy="178"/>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38100" cap="flat" cmpd="sng">
                    <a:solidFill>
                      <a:schemeClr val="tx2"/>
                    </a:solidFill>
                    <a:prstDash val="solid"/>
                    <a:headEnd type="none" w="med" len="med"/>
                    <a:tailEnd type="none" w="med" len="med"/>
                  </a:ln>
                  <a:solidFill>
                    <a:schemeClr val="tx2"/>
                  </a:solidFill>
                  <a:latin typeface="宋体" panose="02010600030101010101" pitchFamily="2" charset="-122"/>
                  <a:ea typeface="宋体" panose="02010600030101010101" pitchFamily="2" charset="-122"/>
                </a:rPr>
                <a:t>+</a:t>
              </a:r>
            </a:p>
          </p:txBody>
        </p:sp>
        <p:sp>
          <p:nvSpPr>
            <p:cNvPr id="16453" name="Line 51"/>
            <p:cNvSpPr/>
            <p:nvPr/>
          </p:nvSpPr>
          <p:spPr>
            <a:xfrm>
              <a:off x="2493" y="1945"/>
              <a:ext cx="216" cy="9"/>
            </a:xfrm>
            <a:prstGeom prst="line">
              <a:avLst/>
            </a:prstGeom>
            <a:ln w="57150" cap="flat" cmpd="sng">
              <a:solidFill>
                <a:schemeClr val="tx1"/>
              </a:solidFill>
              <a:prstDash val="solid"/>
              <a:headEnd type="none" w="med" len="med"/>
              <a:tailEnd type="none" w="med" len="med"/>
            </a:ln>
          </p:spPr>
        </p:sp>
        <p:sp>
          <p:nvSpPr>
            <p:cNvPr id="16454" name="WordArt 55"/>
            <p:cNvSpPr>
              <a:spLocks noTextEdit="1"/>
            </p:cNvSpPr>
            <p:nvPr/>
          </p:nvSpPr>
          <p:spPr>
            <a:xfrm>
              <a:off x="743" y="1167"/>
              <a:ext cx="163" cy="147"/>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chemeClr val="tx2"/>
                    </a:solidFill>
                    <a:prstDash val="solid"/>
                    <a:headEnd type="none" w="med" len="med"/>
                    <a:tailEnd type="none" w="med" len="med"/>
                  </a:ln>
                  <a:solidFill>
                    <a:schemeClr val="tx2"/>
                  </a:solidFill>
                  <a:latin typeface="Times New Roman" panose="02020603050405020304" pitchFamily="18" charset="0"/>
                  <a:ea typeface="Times New Roman" panose="02020603050405020304" pitchFamily="18" charset="0"/>
                </a:rPr>
                <a:t>A</a:t>
              </a:r>
            </a:p>
          </p:txBody>
        </p:sp>
        <p:sp>
          <p:nvSpPr>
            <p:cNvPr id="16455" name="WordArt 56"/>
            <p:cNvSpPr>
              <a:spLocks noTextEdit="1"/>
            </p:cNvSpPr>
            <p:nvPr/>
          </p:nvSpPr>
          <p:spPr>
            <a:xfrm>
              <a:off x="2274" y="1181"/>
              <a:ext cx="177" cy="135"/>
            </a:xfrm>
            <a:prstGeom prst="rect">
              <a:avLst/>
            </a:prstGeom>
          </p:spPr>
          <p:txBody>
            <a:bodyPr wrap="none" fromWordArt="1">
              <a:prstTxWarp prst="textPlain">
                <a:avLst>
                  <a:gd name="adj" fmla="val 55991"/>
                </a:avLst>
              </a:prstTxWarp>
              <a:normAutofit/>
            </a:bodyPr>
            <a:lstStyle/>
            <a:p>
              <a:pPr algn="ctr"/>
              <a:r>
                <a:rPr lang="zh-CN" altLang="en-US" sz="8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B</a:t>
              </a:r>
            </a:p>
          </p:txBody>
        </p:sp>
        <p:grpSp>
          <p:nvGrpSpPr>
            <p:cNvPr id="16456" name="Group 54"/>
            <p:cNvGrpSpPr/>
            <p:nvPr/>
          </p:nvGrpSpPr>
          <p:grpSpPr>
            <a:xfrm>
              <a:off x="1876" y="1660"/>
              <a:ext cx="174" cy="162"/>
              <a:chOff x="3430" y="2403"/>
              <a:chExt cx="277" cy="269"/>
            </a:xfrm>
          </p:grpSpPr>
          <p:sp>
            <p:nvSpPr>
              <p:cNvPr id="16484" name="Oval 52"/>
              <p:cNvSpPr/>
              <p:nvPr/>
            </p:nvSpPr>
            <p:spPr>
              <a:xfrm>
                <a:off x="3430" y="2403"/>
                <a:ext cx="277" cy="269"/>
              </a:xfrm>
              <a:prstGeom prst="ellipse">
                <a:avLst/>
              </a:prstGeom>
              <a:solidFill>
                <a:schemeClr val="bg1"/>
              </a:solidFill>
              <a:ln w="28575" cap="flat" cmpd="sng">
                <a:solidFill>
                  <a:srgbClr val="CC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6485" name="WordArt 53"/>
              <p:cNvSpPr>
                <a:spLocks noTextEdit="1"/>
              </p:cNvSpPr>
              <p:nvPr/>
            </p:nvSpPr>
            <p:spPr>
              <a:xfrm>
                <a:off x="3461" y="2439"/>
                <a:ext cx="217" cy="201"/>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38100" cap="flat" cmpd="sng">
                      <a:solidFill>
                        <a:srgbClr val="CC0000"/>
                      </a:solidFill>
                      <a:prstDash val="solid"/>
                      <a:headEnd type="none" w="med" len="med"/>
                      <a:tailEnd type="none" w="med" len="med"/>
                    </a:ln>
                    <a:solidFill>
                      <a:schemeClr val="tx2"/>
                    </a:solidFill>
                    <a:latin typeface="宋体" panose="02010600030101010101" pitchFamily="2" charset="-122"/>
                    <a:ea typeface="宋体" panose="02010600030101010101" pitchFamily="2" charset="-122"/>
                  </a:rPr>
                  <a:t>+</a:t>
                </a:r>
              </a:p>
            </p:txBody>
          </p:sp>
        </p:grpSp>
        <p:sp>
          <p:nvSpPr>
            <p:cNvPr id="16457" name="Line 57"/>
            <p:cNvSpPr/>
            <p:nvPr/>
          </p:nvSpPr>
          <p:spPr>
            <a:xfrm>
              <a:off x="1123" y="1746"/>
              <a:ext cx="756" cy="0"/>
            </a:xfrm>
            <a:prstGeom prst="line">
              <a:avLst/>
            </a:prstGeom>
            <a:ln w="38100" cap="flat" cmpd="sng">
              <a:solidFill>
                <a:srgbClr val="CC0000"/>
              </a:solidFill>
              <a:prstDash val="solid"/>
              <a:headEnd type="triangle" w="med" len="lg"/>
              <a:tailEnd type="none" w="med" len="med"/>
            </a:ln>
          </p:spPr>
        </p:sp>
        <p:sp>
          <p:nvSpPr>
            <p:cNvPr id="16458" name="WordArt 60"/>
            <p:cNvSpPr>
              <a:spLocks noTextEdit="1"/>
            </p:cNvSpPr>
            <p:nvPr/>
          </p:nvSpPr>
          <p:spPr>
            <a:xfrm>
              <a:off x="1908" y="1451"/>
              <a:ext cx="124" cy="150"/>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q</a:t>
              </a:r>
            </a:p>
          </p:txBody>
        </p:sp>
        <p:grpSp>
          <p:nvGrpSpPr>
            <p:cNvPr id="16459" name="Group 67"/>
            <p:cNvGrpSpPr/>
            <p:nvPr/>
          </p:nvGrpSpPr>
          <p:grpSpPr>
            <a:xfrm>
              <a:off x="1008" y="1948"/>
              <a:ext cx="318" cy="262"/>
              <a:chOff x="3211" y="2566"/>
              <a:chExt cx="347" cy="297"/>
            </a:xfrm>
          </p:grpSpPr>
          <p:sp>
            <p:nvSpPr>
              <p:cNvPr id="16481" name="WordArt 59"/>
              <p:cNvSpPr>
                <a:spLocks noTextEdit="1"/>
              </p:cNvSpPr>
              <p:nvPr/>
            </p:nvSpPr>
            <p:spPr>
              <a:xfrm>
                <a:off x="3211" y="2643"/>
                <a:ext cx="241" cy="205"/>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E</a:t>
                </a:r>
              </a:p>
            </p:txBody>
          </p:sp>
          <p:sp>
            <p:nvSpPr>
              <p:cNvPr id="16482" name="WordArt 63"/>
              <p:cNvSpPr>
                <a:spLocks noTextEdit="1"/>
              </p:cNvSpPr>
              <p:nvPr/>
            </p:nvSpPr>
            <p:spPr>
              <a:xfrm>
                <a:off x="3447" y="2759"/>
                <a:ext cx="111" cy="10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rgbClr val="CC0000"/>
                      </a:solidFill>
                      <a:prstDash val="solid"/>
                      <a:headEnd type="none" w="med" len="med"/>
                      <a:tailEnd type="none" w="med" len="med"/>
                    </a:ln>
                    <a:solidFill>
                      <a:srgbClr val="CC0000"/>
                    </a:solidFill>
                    <a:latin typeface="华文细黑" panose="02010600040101010101" charset="-122"/>
                    <a:ea typeface="华文细黑" panose="02010600040101010101" charset="-122"/>
                  </a:rPr>
                  <a:t>K</a:t>
                </a:r>
              </a:p>
            </p:txBody>
          </p:sp>
          <p:sp>
            <p:nvSpPr>
              <p:cNvPr id="16483" name="Line 64"/>
              <p:cNvSpPr/>
              <p:nvPr/>
            </p:nvSpPr>
            <p:spPr>
              <a:xfrm>
                <a:off x="3250" y="2566"/>
                <a:ext cx="261" cy="11"/>
              </a:xfrm>
              <a:prstGeom prst="line">
                <a:avLst/>
              </a:prstGeom>
              <a:ln w="28575" cap="flat" cmpd="sng">
                <a:solidFill>
                  <a:srgbClr val="CC0000"/>
                </a:solidFill>
                <a:prstDash val="solid"/>
                <a:headEnd type="none" w="med" len="med"/>
                <a:tailEnd type="triangle" w="med" len="med"/>
              </a:ln>
            </p:spPr>
          </p:sp>
        </p:grpSp>
        <p:grpSp>
          <p:nvGrpSpPr>
            <p:cNvPr id="16460" name="Group 66"/>
            <p:cNvGrpSpPr/>
            <p:nvPr/>
          </p:nvGrpSpPr>
          <p:grpSpPr>
            <a:xfrm>
              <a:off x="1172" y="1419"/>
              <a:ext cx="256" cy="265"/>
              <a:chOff x="2685" y="2162"/>
              <a:chExt cx="280" cy="300"/>
            </a:xfrm>
          </p:grpSpPr>
          <p:sp>
            <p:nvSpPr>
              <p:cNvPr id="16478" name="WordArt 61"/>
              <p:cNvSpPr>
                <a:spLocks noTextEdit="1"/>
              </p:cNvSpPr>
              <p:nvPr/>
            </p:nvSpPr>
            <p:spPr>
              <a:xfrm>
                <a:off x="2685" y="2242"/>
                <a:ext cx="215" cy="190"/>
              </a:xfrm>
              <a:prstGeom prst="rect">
                <a:avLst/>
              </a:prstGeom>
            </p:spPr>
            <p:txBody>
              <a:bodyPr wrap="none" fromWordArt="1">
                <a:prstTxWarp prst="textPlain">
                  <a:avLst>
                    <a:gd name="adj" fmla="val 50000"/>
                  </a:avLst>
                </a:prstTxWarp>
                <a:normAutofit fontScale="70000" lnSpcReduction="20000"/>
              </a:bodyPr>
              <a:lstStyle/>
              <a:p>
                <a:pPr algn="ctr"/>
                <a:r>
                  <a:rPr lang="zh-CN" altLang="en-US" sz="2000"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F</a:t>
                </a:r>
              </a:p>
            </p:txBody>
          </p:sp>
          <p:sp>
            <p:nvSpPr>
              <p:cNvPr id="16479" name="WordArt 62"/>
              <p:cNvSpPr>
                <a:spLocks noTextEdit="1"/>
              </p:cNvSpPr>
              <p:nvPr/>
            </p:nvSpPr>
            <p:spPr>
              <a:xfrm>
                <a:off x="2851" y="2358"/>
                <a:ext cx="111" cy="10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rgbClr val="CC0000"/>
                      </a:solidFill>
                      <a:prstDash val="solid"/>
                      <a:headEnd type="none" w="med" len="med"/>
                      <a:tailEnd type="none" w="med" len="med"/>
                    </a:ln>
                    <a:solidFill>
                      <a:srgbClr val="CC0000"/>
                    </a:solidFill>
                    <a:latin typeface="华文细黑" panose="02010600040101010101" charset="-122"/>
                    <a:ea typeface="华文细黑" panose="02010600040101010101" charset="-122"/>
                  </a:rPr>
                  <a:t>K</a:t>
                </a:r>
              </a:p>
            </p:txBody>
          </p:sp>
          <p:sp>
            <p:nvSpPr>
              <p:cNvPr id="16480" name="Line 65"/>
              <p:cNvSpPr/>
              <p:nvPr/>
            </p:nvSpPr>
            <p:spPr>
              <a:xfrm>
                <a:off x="2704" y="2162"/>
                <a:ext cx="261" cy="11"/>
              </a:xfrm>
              <a:prstGeom prst="line">
                <a:avLst/>
              </a:prstGeom>
              <a:ln w="28575" cap="flat" cmpd="sng">
                <a:solidFill>
                  <a:srgbClr val="CC0000"/>
                </a:solidFill>
                <a:prstDash val="solid"/>
                <a:headEnd type="none" w="med" len="med"/>
                <a:tailEnd type="triangle" w="med" len="med"/>
              </a:ln>
            </p:spPr>
          </p:sp>
        </p:grpSp>
        <p:grpSp>
          <p:nvGrpSpPr>
            <p:cNvPr id="16461" name="Group 68"/>
            <p:cNvGrpSpPr/>
            <p:nvPr/>
          </p:nvGrpSpPr>
          <p:grpSpPr>
            <a:xfrm rot="5400000">
              <a:off x="1416" y="1988"/>
              <a:ext cx="61" cy="170"/>
              <a:chOff x="2928" y="3216"/>
              <a:chExt cx="48" cy="240"/>
            </a:xfrm>
          </p:grpSpPr>
          <p:sp>
            <p:nvSpPr>
              <p:cNvPr id="16476" name="Line 69"/>
              <p:cNvSpPr/>
              <p:nvPr/>
            </p:nvSpPr>
            <p:spPr>
              <a:xfrm>
                <a:off x="2928" y="3216"/>
                <a:ext cx="0" cy="240"/>
              </a:xfrm>
              <a:prstGeom prst="line">
                <a:avLst/>
              </a:prstGeom>
              <a:ln w="57150" cap="flat" cmpd="sng">
                <a:solidFill>
                  <a:schemeClr val="tx1"/>
                </a:solidFill>
                <a:prstDash val="solid"/>
                <a:headEnd type="none" w="med" len="med"/>
                <a:tailEnd type="none" w="med" len="med"/>
              </a:ln>
            </p:spPr>
          </p:sp>
          <p:sp>
            <p:nvSpPr>
              <p:cNvPr id="16477" name="Line 70"/>
              <p:cNvSpPr/>
              <p:nvPr/>
            </p:nvSpPr>
            <p:spPr>
              <a:xfrm>
                <a:off x="2976" y="3216"/>
                <a:ext cx="0" cy="240"/>
              </a:xfrm>
              <a:prstGeom prst="line">
                <a:avLst/>
              </a:prstGeom>
              <a:ln w="57150" cap="flat" cmpd="sng">
                <a:solidFill>
                  <a:schemeClr val="tx1"/>
                </a:solidFill>
                <a:prstDash val="solid"/>
                <a:headEnd type="none" w="med" len="med"/>
                <a:tailEnd type="none" w="med" len="med"/>
              </a:ln>
            </p:spPr>
          </p:sp>
        </p:grpSp>
        <p:grpSp>
          <p:nvGrpSpPr>
            <p:cNvPr id="16462" name="Group 72"/>
            <p:cNvGrpSpPr/>
            <p:nvPr/>
          </p:nvGrpSpPr>
          <p:grpSpPr>
            <a:xfrm>
              <a:off x="1569" y="1946"/>
              <a:ext cx="256" cy="265"/>
              <a:chOff x="2685" y="2162"/>
              <a:chExt cx="280" cy="300"/>
            </a:xfrm>
          </p:grpSpPr>
          <p:sp>
            <p:nvSpPr>
              <p:cNvPr id="16473" name="WordArt 73"/>
              <p:cNvSpPr>
                <a:spLocks noTextEdit="1"/>
              </p:cNvSpPr>
              <p:nvPr/>
            </p:nvSpPr>
            <p:spPr>
              <a:xfrm>
                <a:off x="2685" y="2242"/>
                <a:ext cx="215" cy="190"/>
              </a:xfrm>
              <a:prstGeom prst="rect">
                <a:avLst/>
              </a:prstGeom>
            </p:spPr>
            <p:txBody>
              <a:bodyPr wrap="none" fromWordArt="1">
                <a:prstTxWarp prst="textPlain">
                  <a:avLst>
                    <a:gd name="adj" fmla="val 50000"/>
                  </a:avLst>
                </a:prstTxWarp>
                <a:normAutofit fontScale="70000" lnSpcReduction="20000"/>
              </a:bodyPr>
              <a:lstStyle/>
              <a:p>
                <a:pPr algn="ctr"/>
                <a:r>
                  <a:rPr lang="zh-CN" altLang="en-US" sz="2000"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F</a:t>
                </a:r>
              </a:p>
            </p:txBody>
          </p:sp>
          <p:sp>
            <p:nvSpPr>
              <p:cNvPr id="16474" name="WordArt 74"/>
              <p:cNvSpPr>
                <a:spLocks noTextEdit="1"/>
              </p:cNvSpPr>
              <p:nvPr/>
            </p:nvSpPr>
            <p:spPr>
              <a:xfrm>
                <a:off x="2851" y="2358"/>
                <a:ext cx="111" cy="10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rgbClr val="CC0000"/>
                      </a:solidFill>
                      <a:prstDash val="solid"/>
                      <a:headEnd type="none" w="med" len="med"/>
                      <a:tailEnd type="none" w="med" len="med"/>
                    </a:ln>
                    <a:solidFill>
                      <a:srgbClr val="CC0000"/>
                    </a:solidFill>
                    <a:latin typeface="华文细黑" panose="02010600040101010101" charset="-122"/>
                    <a:ea typeface="华文细黑" panose="02010600040101010101" charset="-122"/>
                  </a:rPr>
                  <a:t>K</a:t>
                </a:r>
              </a:p>
            </p:txBody>
          </p:sp>
          <p:sp>
            <p:nvSpPr>
              <p:cNvPr id="16475" name="Line 75"/>
              <p:cNvSpPr/>
              <p:nvPr/>
            </p:nvSpPr>
            <p:spPr>
              <a:xfrm>
                <a:off x="2704" y="2162"/>
                <a:ext cx="261" cy="11"/>
              </a:xfrm>
              <a:prstGeom prst="line">
                <a:avLst/>
              </a:prstGeom>
              <a:ln w="28575" cap="flat" cmpd="sng">
                <a:solidFill>
                  <a:srgbClr val="CC0000"/>
                </a:solidFill>
                <a:prstDash val="solid"/>
                <a:headEnd type="none" w="med" len="med"/>
                <a:tailEnd type="triangle" w="med" len="med"/>
              </a:ln>
            </p:spPr>
          </p:sp>
        </p:grpSp>
        <p:sp>
          <p:nvSpPr>
            <p:cNvPr id="16463" name="Line 76"/>
            <p:cNvSpPr/>
            <p:nvPr/>
          </p:nvSpPr>
          <p:spPr>
            <a:xfrm flipH="1">
              <a:off x="1859" y="1937"/>
              <a:ext cx="138" cy="297"/>
            </a:xfrm>
            <a:prstGeom prst="line">
              <a:avLst/>
            </a:prstGeom>
            <a:ln w="57150" cap="flat" cmpd="sng">
              <a:solidFill>
                <a:schemeClr val="tx1"/>
              </a:solidFill>
              <a:prstDash val="solid"/>
              <a:headEnd type="none" w="med" len="med"/>
              <a:tailEnd type="none" w="med" len="med"/>
            </a:ln>
          </p:spPr>
        </p:sp>
        <p:sp>
          <p:nvSpPr>
            <p:cNvPr id="16464" name="WordArt 77"/>
            <p:cNvSpPr>
              <a:spLocks noTextEdit="1"/>
            </p:cNvSpPr>
            <p:nvPr/>
          </p:nvSpPr>
          <p:spPr>
            <a:xfrm>
              <a:off x="2025" y="2044"/>
              <a:ext cx="124" cy="151"/>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q</a:t>
              </a:r>
            </a:p>
          </p:txBody>
        </p:sp>
        <p:sp>
          <p:nvSpPr>
            <p:cNvPr id="16465" name="WordArt 78"/>
            <p:cNvSpPr>
              <a:spLocks noTextEdit="1"/>
            </p:cNvSpPr>
            <p:nvPr/>
          </p:nvSpPr>
          <p:spPr>
            <a:xfrm>
              <a:off x="1218" y="2413"/>
              <a:ext cx="766" cy="217"/>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电 源</a:t>
              </a:r>
            </a:p>
          </p:txBody>
        </p:sp>
        <p:sp>
          <p:nvSpPr>
            <p:cNvPr id="16466" name="Oval 49"/>
            <p:cNvSpPr/>
            <p:nvPr/>
          </p:nvSpPr>
          <p:spPr>
            <a:xfrm flipH="1">
              <a:off x="2605" y="1773"/>
              <a:ext cx="90" cy="7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6467" name="Group 173"/>
            <p:cNvGrpSpPr/>
            <p:nvPr/>
          </p:nvGrpSpPr>
          <p:grpSpPr>
            <a:xfrm>
              <a:off x="412" y="2736"/>
              <a:ext cx="2387" cy="638"/>
              <a:chOff x="358" y="2909"/>
              <a:chExt cx="2387" cy="638"/>
            </a:xfrm>
          </p:grpSpPr>
          <p:sp>
            <p:nvSpPr>
              <p:cNvPr id="16468" name="WordArt 80"/>
              <p:cNvSpPr>
                <a:spLocks noTextEdit="1"/>
              </p:cNvSpPr>
              <p:nvPr/>
            </p:nvSpPr>
            <p:spPr>
              <a:xfrm>
                <a:off x="358" y="2917"/>
                <a:ext cx="1107" cy="252"/>
              </a:xfrm>
              <a:prstGeom prst="rect">
                <a:avLst/>
              </a:prstGeom>
            </p:spPr>
            <p:txBody>
              <a:bodyPr wrap="none" fromWordArt="1">
                <a:prstTxWarp prst="textPlain">
                  <a:avLst>
                    <a:gd name="adj" fmla="val 50000"/>
                  </a:avLst>
                </a:prstTxWarp>
                <a:normAutofit fontScale="70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化学电池（化学作用）</a:t>
                </a:r>
              </a:p>
            </p:txBody>
          </p:sp>
          <p:sp>
            <p:nvSpPr>
              <p:cNvPr id="16469" name="WordArt 81"/>
              <p:cNvSpPr>
                <a:spLocks noTextEdit="1"/>
              </p:cNvSpPr>
              <p:nvPr/>
            </p:nvSpPr>
            <p:spPr>
              <a:xfrm>
                <a:off x="1731" y="2909"/>
                <a:ext cx="1014" cy="273"/>
              </a:xfrm>
              <a:prstGeom prst="rect">
                <a:avLst/>
              </a:prstGeom>
            </p:spPr>
            <p:txBody>
              <a:bodyPr wrap="none" fromWordArt="1">
                <a:prstTxWarp prst="textPlain">
                  <a:avLst>
                    <a:gd name="adj" fmla="val 50000"/>
                  </a:avLst>
                </a:prstTxWarp>
                <a:normAutofit fontScale="775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光电池（光电效应）</a:t>
                </a:r>
              </a:p>
            </p:txBody>
          </p:sp>
          <p:sp>
            <p:nvSpPr>
              <p:cNvPr id="16470" name="WordArt 83"/>
              <p:cNvSpPr>
                <a:spLocks noTextEdit="1"/>
              </p:cNvSpPr>
              <p:nvPr/>
            </p:nvSpPr>
            <p:spPr>
              <a:xfrm>
                <a:off x="476" y="3285"/>
                <a:ext cx="1935" cy="262"/>
              </a:xfrm>
              <a:prstGeom prst="rect">
                <a:avLst/>
              </a:prstGeom>
            </p:spPr>
            <p:txBody>
              <a:bodyPr wrap="none" fromWordArt="1">
                <a:prstTxWarp prst="textPlain">
                  <a:avLst>
                    <a:gd name="adj" fmla="val 50000"/>
                  </a:avLst>
                </a:prstTxWarp>
                <a:normAutofit fontScale="70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发电机（磁场对运动电荷的作用）</a:t>
                </a:r>
              </a:p>
            </p:txBody>
          </p:sp>
          <p:sp>
            <p:nvSpPr>
              <p:cNvPr id="16471" name="Freeform 170"/>
              <p:cNvSpPr/>
              <p:nvPr/>
            </p:nvSpPr>
            <p:spPr>
              <a:xfrm>
                <a:off x="1575" y="3089"/>
                <a:ext cx="39" cy="69"/>
              </a:xfrm>
              <a:custGeom>
                <a:avLst/>
                <a:gdLst/>
                <a:ahLst/>
                <a:cxnLst>
                  <a:cxn ang="0">
                    <a:pos x="1" y="0"/>
                  </a:cxn>
                  <a:cxn ang="0">
                    <a:pos x="3" y="2"/>
                  </a:cxn>
                  <a:cxn ang="0">
                    <a:pos x="4" y="5"/>
                  </a:cxn>
                  <a:cxn ang="0">
                    <a:pos x="4" y="11"/>
                  </a:cxn>
                  <a:cxn ang="0">
                    <a:pos x="3" y="12"/>
                  </a:cxn>
                  <a:cxn ang="0">
                    <a:pos x="2" y="11"/>
                  </a:cxn>
                  <a:cxn ang="0">
                    <a:pos x="2" y="8"/>
                  </a:cxn>
                  <a:cxn ang="0">
                    <a:pos x="1" y="5"/>
                  </a:cxn>
                  <a:cxn ang="0">
                    <a:pos x="1" y="2"/>
                  </a:cxn>
                  <a:cxn ang="0">
                    <a:pos x="0" y="0"/>
                  </a:cxn>
                  <a:cxn ang="0">
                    <a:pos x="1" y="0"/>
                  </a:cxn>
                </a:cxnLst>
                <a:rect l="0" t="0" r="0" b="0"/>
                <a:pathLst>
                  <a:path w="360" h="392">
                    <a:moveTo>
                      <a:pt x="104" y="8"/>
                    </a:moveTo>
                    <a:cubicBezTo>
                      <a:pt x="144" y="16"/>
                      <a:pt x="208" y="32"/>
                      <a:pt x="248" y="56"/>
                    </a:cubicBezTo>
                    <a:cubicBezTo>
                      <a:pt x="288" y="80"/>
                      <a:pt x="328" y="104"/>
                      <a:pt x="344" y="152"/>
                    </a:cubicBezTo>
                    <a:cubicBezTo>
                      <a:pt x="360" y="200"/>
                      <a:pt x="360" y="304"/>
                      <a:pt x="344" y="344"/>
                    </a:cubicBezTo>
                    <a:cubicBezTo>
                      <a:pt x="328" y="384"/>
                      <a:pt x="280" y="392"/>
                      <a:pt x="248" y="392"/>
                    </a:cubicBezTo>
                    <a:cubicBezTo>
                      <a:pt x="216" y="392"/>
                      <a:pt x="168" y="368"/>
                      <a:pt x="152" y="344"/>
                    </a:cubicBezTo>
                    <a:cubicBezTo>
                      <a:pt x="136" y="320"/>
                      <a:pt x="160" y="280"/>
                      <a:pt x="152" y="248"/>
                    </a:cubicBezTo>
                    <a:cubicBezTo>
                      <a:pt x="144" y="216"/>
                      <a:pt x="120" y="184"/>
                      <a:pt x="104" y="152"/>
                    </a:cubicBezTo>
                    <a:cubicBezTo>
                      <a:pt x="88" y="120"/>
                      <a:pt x="72" y="80"/>
                      <a:pt x="56" y="56"/>
                    </a:cubicBezTo>
                    <a:cubicBezTo>
                      <a:pt x="40" y="32"/>
                      <a:pt x="0" y="16"/>
                      <a:pt x="8" y="8"/>
                    </a:cubicBezTo>
                    <a:cubicBezTo>
                      <a:pt x="16" y="0"/>
                      <a:pt x="64" y="0"/>
                      <a:pt x="104" y="8"/>
                    </a:cubicBezTo>
                    <a:close/>
                  </a:path>
                </a:pathLst>
              </a:custGeom>
              <a:solidFill>
                <a:srgbClr val="008000">
                  <a:alpha val="100000"/>
                </a:srgbClr>
              </a:solidFill>
              <a:ln w="9525" cap="flat" cmpd="sng">
                <a:solidFill>
                  <a:srgbClr val="008000">
                    <a:alpha val="100000"/>
                  </a:srgbClr>
                </a:solidFill>
                <a:prstDash val="solid"/>
                <a:round/>
                <a:headEnd type="none" w="med" len="med"/>
                <a:tailEnd type="none" w="med" len="med"/>
              </a:ln>
            </p:spPr>
            <p:txBody>
              <a:bodyPr/>
              <a:lstStyle/>
              <a:p>
                <a:endParaRPr lang="zh-CN" altLang="en-US"/>
              </a:p>
            </p:txBody>
          </p:sp>
          <p:sp>
            <p:nvSpPr>
              <p:cNvPr id="16472" name="WordArt 171"/>
              <p:cNvSpPr>
                <a:spLocks noTextEdit="1"/>
              </p:cNvSpPr>
              <p:nvPr/>
            </p:nvSpPr>
            <p:spPr>
              <a:xfrm>
                <a:off x="2476" y="3285"/>
                <a:ext cx="158" cy="256"/>
              </a:xfrm>
              <a:prstGeom prst="rect">
                <a:avLst/>
              </a:prstGeom>
            </p:spPr>
            <p:txBody>
              <a:bodyPr wrap="none" fromWordArt="1">
                <a:prstTxWarp prst="textPlain">
                  <a:avLst>
                    <a:gd name="adj" fmla="val 50000"/>
                  </a:avLst>
                </a:prstTxWarp>
                <a:normAutofit fontScale="70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等</a:t>
                </a:r>
              </a:p>
            </p:txBody>
          </p:sp>
        </p:grpSp>
      </p:grpSp>
      <p:grpSp>
        <p:nvGrpSpPr>
          <p:cNvPr id="20669" name="Group 189"/>
          <p:cNvGrpSpPr/>
          <p:nvPr/>
        </p:nvGrpSpPr>
        <p:grpSpPr>
          <a:xfrm>
            <a:off x="4830763" y="1663700"/>
            <a:ext cx="3881437" cy="3773488"/>
            <a:chOff x="3043" y="1048"/>
            <a:chExt cx="2445" cy="2377"/>
          </a:xfrm>
        </p:grpSpPr>
        <p:sp>
          <p:nvSpPr>
            <p:cNvPr id="16393" name="WordArt 88"/>
            <p:cNvSpPr>
              <a:spLocks noTextEdit="1"/>
            </p:cNvSpPr>
            <p:nvPr/>
          </p:nvSpPr>
          <p:spPr>
            <a:xfrm>
              <a:off x="3883" y="1048"/>
              <a:ext cx="855" cy="187"/>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定义：</a:t>
              </a:r>
            </a:p>
          </p:txBody>
        </p:sp>
        <p:grpSp>
          <p:nvGrpSpPr>
            <p:cNvPr id="16394" name="Group 162"/>
            <p:cNvGrpSpPr/>
            <p:nvPr/>
          </p:nvGrpSpPr>
          <p:grpSpPr>
            <a:xfrm>
              <a:off x="3541" y="1381"/>
              <a:ext cx="1512" cy="279"/>
              <a:chOff x="3466" y="1182"/>
              <a:chExt cx="1609" cy="424"/>
            </a:xfrm>
          </p:grpSpPr>
          <p:sp>
            <p:nvSpPr>
              <p:cNvPr id="16442" name="WordArt 138"/>
              <p:cNvSpPr>
                <a:spLocks noTextEdit="1"/>
              </p:cNvSpPr>
              <p:nvPr/>
            </p:nvSpPr>
            <p:spPr>
              <a:xfrm>
                <a:off x="3466" y="1246"/>
                <a:ext cx="725" cy="346"/>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电源的</a:t>
                </a:r>
              </a:p>
            </p:txBody>
          </p:sp>
          <p:grpSp>
            <p:nvGrpSpPr>
              <p:cNvPr id="16443" name="Group 139"/>
              <p:cNvGrpSpPr/>
              <p:nvPr/>
            </p:nvGrpSpPr>
            <p:grpSpPr>
              <a:xfrm>
                <a:off x="4255" y="1182"/>
                <a:ext cx="820" cy="424"/>
                <a:chOff x="2934" y="772"/>
                <a:chExt cx="1196" cy="293"/>
              </a:xfrm>
            </p:grpSpPr>
            <p:sp>
              <p:nvSpPr>
                <p:cNvPr id="16444" name="Rectangle 140"/>
                <p:cNvSpPr/>
                <p:nvPr/>
              </p:nvSpPr>
              <p:spPr>
                <a:xfrm>
                  <a:off x="2934" y="772"/>
                  <a:ext cx="1196" cy="29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6445" name="WordArt 141"/>
                <p:cNvSpPr>
                  <a:spLocks noTextEdit="1"/>
                </p:cNvSpPr>
                <p:nvPr/>
              </p:nvSpPr>
              <p:spPr>
                <a:xfrm>
                  <a:off x="2987" y="807"/>
                  <a:ext cx="1106" cy="230"/>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a:ln w="9525" cap="flat" cmpd="sng">
                        <a:solidFill>
                          <a:srgbClr val="CC0000"/>
                        </a:solidFill>
                        <a:prstDash val="solid"/>
                        <a:headEnd type="none" w="med" len="med"/>
                        <a:tailEnd type="none" w="med" len="med"/>
                      </a:ln>
                      <a:solidFill>
                        <a:srgbClr val="CC0000"/>
                      </a:solidFill>
                      <a:latin typeface="华文中宋" panose="02010600040101010101" pitchFamily="2" charset="-122"/>
                      <a:ea typeface="华文中宋" panose="02010600040101010101" pitchFamily="2" charset="-122"/>
                    </a:rPr>
                    <a:t>电动势</a:t>
                  </a:r>
                </a:p>
              </p:txBody>
            </p:sp>
          </p:grpSp>
        </p:grpSp>
        <p:grpSp>
          <p:nvGrpSpPr>
            <p:cNvPr id="16395" name="Group 168"/>
            <p:cNvGrpSpPr/>
            <p:nvPr/>
          </p:nvGrpSpPr>
          <p:grpSpPr>
            <a:xfrm>
              <a:off x="3193" y="1783"/>
              <a:ext cx="2031" cy="558"/>
              <a:chOff x="3171" y="1846"/>
              <a:chExt cx="2031" cy="526"/>
            </a:xfrm>
          </p:grpSpPr>
          <p:grpSp>
            <p:nvGrpSpPr>
              <p:cNvPr id="16401" name="Group 95"/>
              <p:cNvGrpSpPr/>
              <p:nvPr/>
            </p:nvGrpSpPr>
            <p:grpSpPr>
              <a:xfrm>
                <a:off x="3171" y="1990"/>
                <a:ext cx="187" cy="234"/>
                <a:chOff x="2407" y="1969"/>
                <a:chExt cx="254" cy="293"/>
              </a:xfrm>
            </p:grpSpPr>
            <p:grpSp>
              <p:nvGrpSpPr>
                <p:cNvPr id="16432" name="Group 96"/>
                <p:cNvGrpSpPr/>
                <p:nvPr/>
              </p:nvGrpSpPr>
              <p:grpSpPr>
                <a:xfrm>
                  <a:off x="2413" y="1978"/>
                  <a:ext cx="248" cy="284"/>
                  <a:chOff x="2799" y="1070"/>
                  <a:chExt cx="1235" cy="1528"/>
                </a:xfrm>
              </p:grpSpPr>
              <p:sp>
                <p:nvSpPr>
                  <p:cNvPr id="16438" name="Arc 97"/>
                  <p:cNvSpPr/>
                  <p:nvPr/>
                </p:nvSpPr>
                <p:spPr>
                  <a:xfrm rot="-1415830">
                    <a:off x="2799" y="1711"/>
                    <a:ext cx="1061" cy="887"/>
                  </a:xfrm>
                  <a:custGeom>
                    <a:avLst/>
                    <a:gdLst/>
                    <a:ahLst/>
                    <a:cxnLst>
                      <a:cxn ang="0">
                        <a:pos x="27" y="12"/>
                      </a:cxn>
                      <a:cxn ang="0">
                        <a:pos x="14" y="18"/>
                      </a:cxn>
                      <a:cxn ang="0">
                        <a:pos x="0" y="9"/>
                      </a:cxn>
                      <a:cxn ang="0">
                        <a:pos x="14" y="0"/>
                      </a:cxn>
                      <a:cxn ang="0">
                        <a:pos x="23" y="3"/>
                      </a:cxn>
                      <a:cxn ang="0">
                        <a:pos x="27" y="12"/>
                      </a:cxn>
                      <a:cxn ang="0">
                        <a:pos x="14" y="18"/>
                      </a:cxn>
                      <a:cxn ang="0">
                        <a:pos x="0" y="9"/>
                      </a:cxn>
                      <a:cxn ang="0">
                        <a:pos x="14" y="0"/>
                      </a:cxn>
                      <a:cxn ang="0">
                        <a:pos x="23" y="3"/>
                      </a:cxn>
                      <a:cxn ang="0">
                        <a:pos x="14" y="9"/>
                      </a:cxn>
                      <a:cxn ang="0">
                        <a:pos x="27" y="12"/>
                      </a:cxn>
                    </a:cxnLst>
                    <a:rect l="0" t="0" r="0" b="0"/>
                    <a:pathLst>
                      <a:path w="42419" h="43200" fill="none">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lnTo>
                          <a:pt x="42419" y="27354"/>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6439" name="Arc 98"/>
                  <p:cNvSpPr/>
                  <p:nvPr/>
                </p:nvSpPr>
                <p:spPr>
                  <a:xfrm rot="-1415830">
                    <a:off x="3159" y="1070"/>
                    <a:ext cx="875" cy="611"/>
                  </a:xfrm>
                  <a:custGeom>
                    <a:avLst/>
                    <a:gdLst/>
                    <a:ahLst/>
                    <a:cxnLst>
                      <a:cxn ang="0">
                        <a:pos x="5" y="9"/>
                      </a:cxn>
                      <a:cxn ang="0">
                        <a:pos x="0" y="5"/>
                      </a:cxn>
                      <a:cxn ang="0">
                        <a:pos x="9" y="0"/>
                      </a:cxn>
                      <a:cxn ang="0">
                        <a:pos x="18" y="5"/>
                      </a:cxn>
                      <a:cxn ang="0">
                        <a:pos x="16" y="7"/>
                      </a:cxn>
                      <a:cxn ang="0">
                        <a:pos x="5" y="9"/>
                      </a:cxn>
                      <a:cxn ang="0">
                        <a:pos x="0" y="5"/>
                      </a:cxn>
                      <a:cxn ang="0">
                        <a:pos x="9" y="0"/>
                      </a:cxn>
                      <a:cxn ang="0">
                        <a:pos x="18" y="5"/>
                      </a:cxn>
                      <a:cxn ang="0">
                        <a:pos x="16" y="7"/>
                      </a:cxn>
                      <a:cxn ang="0">
                        <a:pos x="9" y="5"/>
                      </a:cxn>
                      <a:cxn ang="0">
                        <a:pos x="5" y="9"/>
                      </a:cxn>
                    </a:cxnLst>
                    <a:rect l="0" t="0" r="0" b="0"/>
                    <a:pathLst>
                      <a:path w="43200" h="41520" fill="none">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lnTo>
                          <a:pt x="13248" y="41519"/>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6440" name="Arc 99"/>
                  <p:cNvSpPr/>
                  <p:nvPr/>
                </p:nvSpPr>
                <p:spPr>
                  <a:xfrm rot="-1415830">
                    <a:off x="3576" y="1255"/>
                    <a:ext cx="412" cy="295"/>
                  </a:xfrm>
                  <a:custGeom>
                    <a:avLst/>
                    <a:gdLst/>
                    <a:ahLst/>
                    <a:cxnLst>
                      <a:cxn ang="0">
                        <a:pos x="4" y="2"/>
                      </a:cxn>
                      <a:cxn ang="0">
                        <a:pos x="2" y="2"/>
                      </a:cxn>
                      <a:cxn ang="0">
                        <a:pos x="0" y="1"/>
                      </a:cxn>
                      <a:cxn ang="0">
                        <a:pos x="2" y="0"/>
                      </a:cxn>
                      <a:cxn ang="0">
                        <a:pos x="3" y="0"/>
                      </a:cxn>
                      <a:cxn ang="0">
                        <a:pos x="4" y="2"/>
                      </a:cxn>
                      <a:cxn ang="0">
                        <a:pos x="2" y="2"/>
                      </a:cxn>
                      <a:cxn ang="0">
                        <a:pos x="0" y="1"/>
                      </a:cxn>
                      <a:cxn ang="0">
                        <a:pos x="2" y="0"/>
                      </a:cxn>
                      <a:cxn ang="0">
                        <a:pos x="3" y="0"/>
                      </a:cxn>
                      <a:cxn ang="0">
                        <a:pos x="2" y="1"/>
                      </a:cxn>
                      <a:cxn ang="0">
                        <a:pos x="4" y="2"/>
                      </a:cxn>
                    </a:cxnLst>
                    <a:rect l="0" t="0" r="0" b="0"/>
                    <a:pathLst>
                      <a:path w="38956" h="43200" fill="none">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lnTo>
                          <a:pt x="38956" y="34458"/>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6441" name="Arc 100"/>
                  <p:cNvSpPr/>
                  <p:nvPr/>
                </p:nvSpPr>
                <p:spPr>
                  <a:xfrm rot="-1415830">
                    <a:off x="3083" y="1919"/>
                    <a:ext cx="776" cy="380"/>
                  </a:xfrm>
                  <a:custGeom>
                    <a:avLst/>
                    <a:gdLst/>
                    <a:ahLst/>
                    <a:cxnLst>
                      <a:cxn ang="0">
                        <a:pos x="1" y="5"/>
                      </a:cxn>
                      <a:cxn ang="0">
                        <a:pos x="0" y="3"/>
                      </a:cxn>
                      <a:cxn ang="0">
                        <a:pos x="7" y="0"/>
                      </a:cxn>
                      <a:cxn ang="0">
                        <a:pos x="14" y="3"/>
                      </a:cxn>
                      <a:cxn ang="0">
                        <a:pos x="14" y="4"/>
                      </a:cxn>
                      <a:cxn ang="0">
                        <a:pos x="1" y="5"/>
                      </a:cxn>
                      <a:cxn ang="0">
                        <a:pos x="0" y="3"/>
                      </a:cxn>
                      <a:cxn ang="0">
                        <a:pos x="7" y="0"/>
                      </a:cxn>
                      <a:cxn ang="0">
                        <a:pos x="14" y="3"/>
                      </a:cxn>
                      <a:cxn ang="0">
                        <a:pos x="14" y="4"/>
                      </a:cxn>
                      <a:cxn ang="0">
                        <a:pos x="7" y="3"/>
                      </a:cxn>
                      <a:cxn ang="0">
                        <a:pos x="1" y="5"/>
                      </a:cxn>
                    </a:cxnLst>
                    <a:rect l="0" t="0" r="0" b="0"/>
                    <a:pathLst>
                      <a:path w="43200" h="30267" fill="none">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lnTo>
                          <a:pt x="1815" y="30266"/>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grpSp>
            <p:grpSp>
              <p:nvGrpSpPr>
                <p:cNvPr id="16433" name="Group 101"/>
                <p:cNvGrpSpPr/>
                <p:nvPr/>
              </p:nvGrpSpPr>
              <p:grpSpPr>
                <a:xfrm>
                  <a:off x="2407" y="1969"/>
                  <a:ext cx="248" cy="284"/>
                  <a:chOff x="2799" y="1070"/>
                  <a:chExt cx="1235" cy="1528"/>
                </a:xfrm>
              </p:grpSpPr>
              <p:sp>
                <p:nvSpPr>
                  <p:cNvPr id="16434" name="Arc 102"/>
                  <p:cNvSpPr/>
                  <p:nvPr/>
                </p:nvSpPr>
                <p:spPr>
                  <a:xfrm rot="-1415830">
                    <a:off x="2799" y="1711"/>
                    <a:ext cx="1061" cy="887"/>
                  </a:xfrm>
                  <a:custGeom>
                    <a:avLst/>
                    <a:gdLst/>
                    <a:ahLst/>
                    <a:cxnLst>
                      <a:cxn ang="0">
                        <a:pos x="27" y="12"/>
                      </a:cxn>
                      <a:cxn ang="0">
                        <a:pos x="14" y="18"/>
                      </a:cxn>
                      <a:cxn ang="0">
                        <a:pos x="0" y="9"/>
                      </a:cxn>
                      <a:cxn ang="0">
                        <a:pos x="14" y="0"/>
                      </a:cxn>
                      <a:cxn ang="0">
                        <a:pos x="23" y="3"/>
                      </a:cxn>
                      <a:cxn ang="0">
                        <a:pos x="27" y="12"/>
                      </a:cxn>
                      <a:cxn ang="0">
                        <a:pos x="14" y="18"/>
                      </a:cxn>
                      <a:cxn ang="0">
                        <a:pos x="0" y="9"/>
                      </a:cxn>
                      <a:cxn ang="0">
                        <a:pos x="14" y="0"/>
                      </a:cxn>
                      <a:cxn ang="0">
                        <a:pos x="23" y="3"/>
                      </a:cxn>
                      <a:cxn ang="0">
                        <a:pos x="14" y="9"/>
                      </a:cxn>
                      <a:cxn ang="0">
                        <a:pos x="27" y="12"/>
                      </a:cxn>
                    </a:cxnLst>
                    <a:rect l="0" t="0" r="0" b="0"/>
                    <a:pathLst>
                      <a:path w="42419" h="43200" fill="none">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lnTo>
                          <a:pt x="42419" y="27354"/>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6435" name="Arc 103"/>
                  <p:cNvSpPr/>
                  <p:nvPr/>
                </p:nvSpPr>
                <p:spPr>
                  <a:xfrm rot="-1415830">
                    <a:off x="3159" y="1070"/>
                    <a:ext cx="875" cy="611"/>
                  </a:xfrm>
                  <a:custGeom>
                    <a:avLst/>
                    <a:gdLst/>
                    <a:ahLst/>
                    <a:cxnLst>
                      <a:cxn ang="0">
                        <a:pos x="5" y="9"/>
                      </a:cxn>
                      <a:cxn ang="0">
                        <a:pos x="0" y="5"/>
                      </a:cxn>
                      <a:cxn ang="0">
                        <a:pos x="9" y="0"/>
                      </a:cxn>
                      <a:cxn ang="0">
                        <a:pos x="18" y="5"/>
                      </a:cxn>
                      <a:cxn ang="0">
                        <a:pos x="16" y="7"/>
                      </a:cxn>
                      <a:cxn ang="0">
                        <a:pos x="5" y="9"/>
                      </a:cxn>
                      <a:cxn ang="0">
                        <a:pos x="0" y="5"/>
                      </a:cxn>
                      <a:cxn ang="0">
                        <a:pos x="9" y="0"/>
                      </a:cxn>
                      <a:cxn ang="0">
                        <a:pos x="18" y="5"/>
                      </a:cxn>
                      <a:cxn ang="0">
                        <a:pos x="16" y="7"/>
                      </a:cxn>
                      <a:cxn ang="0">
                        <a:pos x="9" y="5"/>
                      </a:cxn>
                      <a:cxn ang="0">
                        <a:pos x="5" y="9"/>
                      </a:cxn>
                    </a:cxnLst>
                    <a:rect l="0" t="0" r="0" b="0"/>
                    <a:pathLst>
                      <a:path w="43200" h="41520" fill="none">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lnTo>
                          <a:pt x="13248" y="41519"/>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6436" name="Arc 104"/>
                  <p:cNvSpPr/>
                  <p:nvPr/>
                </p:nvSpPr>
                <p:spPr>
                  <a:xfrm rot="-1415830">
                    <a:off x="3576" y="1255"/>
                    <a:ext cx="412" cy="295"/>
                  </a:xfrm>
                  <a:custGeom>
                    <a:avLst/>
                    <a:gdLst/>
                    <a:ahLst/>
                    <a:cxnLst>
                      <a:cxn ang="0">
                        <a:pos x="4" y="2"/>
                      </a:cxn>
                      <a:cxn ang="0">
                        <a:pos x="2" y="2"/>
                      </a:cxn>
                      <a:cxn ang="0">
                        <a:pos x="0" y="1"/>
                      </a:cxn>
                      <a:cxn ang="0">
                        <a:pos x="2" y="0"/>
                      </a:cxn>
                      <a:cxn ang="0">
                        <a:pos x="3" y="0"/>
                      </a:cxn>
                      <a:cxn ang="0">
                        <a:pos x="4" y="2"/>
                      </a:cxn>
                      <a:cxn ang="0">
                        <a:pos x="2" y="2"/>
                      </a:cxn>
                      <a:cxn ang="0">
                        <a:pos x="0" y="1"/>
                      </a:cxn>
                      <a:cxn ang="0">
                        <a:pos x="2" y="0"/>
                      </a:cxn>
                      <a:cxn ang="0">
                        <a:pos x="3" y="0"/>
                      </a:cxn>
                      <a:cxn ang="0">
                        <a:pos x="2" y="1"/>
                      </a:cxn>
                      <a:cxn ang="0">
                        <a:pos x="4" y="2"/>
                      </a:cxn>
                    </a:cxnLst>
                    <a:rect l="0" t="0" r="0" b="0"/>
                    <a:pathLst>
                      <a:path w="38956" h="43200" fill="none">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lnTo>
                          <a:pt x="38956" y="34458"/>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6437" name="Arc 105"/>
                  <p:cNvSpPr/>
                  <p:nvPr/>
                </p:nvSpPr>
                <p:spPr>
                  <a:xfrm rot="-1415830">
                    <a:off x="3083" y="1919"/>
                    <a:ext cx="776" cy="380"/>
                  </a:xfrm>
                  <a:custGeom>
                    <a:avLst/>
                    <a:gdLst/>
                    <a:ahLst/>
                    <a:cxnLst>
                      <a:cxn ang="0">
                        <a:pos x="1" y="5"/>
                      </a:cxn>
                      <a:cxn ang="0">
                        <a:pos x="0" y="3"/>
                      </a:cxn>
                      <a:cxn ang="0">
                        <a:pos x="7" y="0"/>
                      </a:cxn>
                      <a:cxn ang="0">
                        <a:pos x="14" y="3"/>
                      </a:cxn>
                      <a:cxn ang="0">
                        <a:pos x="14" y="4"/>
                      </a:cxn>
                      <a:cxn ang="0">
                        <a:pos x="1" y="5"/>
                      </a:cxn>
                      <a:cxn ang="0">
                        <a:pos x="0" y="3"/>
                      </a:cxn>
                      <a:cxn ang="0">
                        <a:pos x="7" y="0"/>
                      </a:cxn>
                      <a:cxn ang="0">
                        <a:pos x="14" y="3"/>
                      </a:cxn>
                      <a:cxn ang="0">
                        <a:pos x="14" y="4"/>
                      </a:cxn>
                      <a:cxn ang="0">
                        <a:pos x="7" y="3"/>
                      </a:cxn>
                      <a:cxn ang="0">
                        <a:pos x="1" y="5"/>
                      </a:cxn>
                    </a:cxnLst>
                    <a:rect l="0" t="0" r="0" b="0"/>
                    <a:pathLst>
                      <a:path w="43200" h="30267" fill="none">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lnTo>
                          <a:pt x="1815" y="30266"/>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grpSp>
          </p:grpSp>
          <p:grpSp>
            <p:nvGrpSpPr>
              <p:cNvPr id="16402" name="Group 107"/>
              <p:cNvGrpSpPr/>
              <p:nvPr/>
            </p:nvGrpSpPr>
            <p:grpSpPr>
              <a:xfrm rot="5400000">
                <a:off x="3523" y="2019"/>
                <a:ext cx="74" cy="210"/>
                <a:chOff x="2928" y="3216"/>
                <a:chExt cx="48" cy="240"/>
              </a:xfrm>
            </p:grpSpPr>
            <p:sp>
              <p:nvSpPr>
                <p:cNvPr id="16430" name="Line 108"/>
                <p:cNvSpPr/>
                <p:nvPr/>
              </p:nvSpPr>
              <p:spPr>
                <a:xfrm>
                  <a:off x="2928" y="3216"/>
                  <a:ext cx="0" cy="240"/>
                </a:xfrm>
                <a:prstGeom prst="line">
                  <a:avLst/>
                </a:prstGeom>
                <a:ln w="76200" cap="flat" cmpd="sng">
                  <a:solidFill>
                    <a:schemeClr val="tx1"/>
                  </a:solidFill>
                  <a:prstDash val="solid"/>
                  <a:headEnd type="none" w="med" len="med"/>
                  <a:tailEnd type="none" w="med" len="med"/>
                </a:ln>
              </p:spPr>
            </p:sp>
            <p:sp>
              <p:nvSpPr>
                <p:cNvPr id="16431" name="Line 109"/>
                <p:cNvSpPr/>
                <p:nvPr/>
              </p:nvSpPr>
              <p:spPr>
                <a:xfrm>
                  <a:off x="2976" y="3216"/>
                  <a:ext cx="0" cy="240"/>
                </a:xfrm>
                <a:prstGeom prst="line">
                  <a:avLst/>
                </a:prstGeom>
                <a:ln w="76200" cap="flat" cmpd="sng">
                  <a:solidFill>
                    <a:schemeClr val="tx1"/>
                  </a:solidFill>
                  <a:prstDash val="solid"/>
                  <a:headEnd type="none" w="med" len="med"/>
                  <a:tailEnd type="none" w="med" len="med"/>
                </a:ln>
              </p:spPr>
            </p:sp>
          </p:grpSp>
          <p:grpSp>
            <p:nvGrpSpPr>
              <p:cNvPr id="16403" name="Group 110"/>
              <p:cNvGrpSpPr/>
              <p:nvPr/>
            </p:nvGrpSpPr>
            <p:grpSpPr>
              <a:xfrm rot="123913">
                <a:off x="3706" y="1926"/>
                <a:ext cx="149" cy="418"/>
                <a:chOff x="4590" y="526"/>
                <a:chExt cx="529" cy="1700"/>
              </a:xfrm>
            </p:grpSpPr>
            <p:sp>
              <p:nvSpPr>
                <p:cNvPr id="16427" name="Oval 111"/>
                <p:cNvSpPr/>
                <p:nvPr/>
              </p:nvSpPr>
              <p:spPr>
                <a:xfrm>
                  <a:off x="4590" y="2095"/>
                  <a:ext cx="124" cy="131"/>
                </a:xfrm>
                <a:prstGeom prst="ellipse">
                  <a:avLst/>
                </a:prstGeom>
                <a:solidFill>
                  <a:schemeClr val="tx2"/>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6428" name="Oval 112"/>
                <p:cNvSpPr/>
                <p:nvPr/>
              </p:nvSpPr>
              <p:spPr>
                <a:xfrm>
                  <a:off x="4995" y="526"/>
                  <a:ext cx="124" cy="130"/>
                </a:xfrm>
                <a:prstGeom prst="ellipse">
                  <a:avLst/>
                </a:prstGeom>
                <a:solidFill>
                  <a:schemeClr val="tx2"/>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6429" name="Freeform 113"/>
                <p:cNvSpPr/>
                <p:nvPr/>
              </p:nvSpPr>
              <p:spPr>
                <a:xfrm>
                  <a:off x="4684" y="539"/>
                  <a:ext cx="338" cy="1677"/>
                </a:xfrm>
                <a:custGeom>
                  <a:avLst/>
                  <a:gdLst/>
                  <a:ahLst/>
                  <a:cxnLst>
                    <a:cxn ang="0">
                      <a:pos x="24" y="1669"/>
                    </a:cxn>
                    <a:cxn ang="0">
                      <a:pos x="160" y="1517"/>
                    </a:cxn>
                    <a:cxn ang="0">
                      <a:pos x="236" y="1329"/>
                    </a:cxn>
                    <a:cxn ang="0">
                      <a:pos x="248" y="849"/>
                    </a:cxn>
                    <a:cxn ang="0">
                      <a:pos x="232" y="481"/>
                    </a:cxn>
                    <a:cxn ang="0">
                      <a:pos x="236" y="233"/>
                    </a:cxn>
                    <a:cxn ang="0">
                      <a:pos x="268" y="105"/>
                    </a:cxn>
                    <a:cxn ang="0">
                      <a:pos x="336" y="5"/>
                    </a:cxn>
                    <a:cxn ang="0">
                      <a:pos x="256" y="73"/>
                    </a:cxn>
                    <a:cxn ang="0">
                      <a:pos x="180" y="169"/>
                    </a:cxn>
                    <a:cxn ang="0">
                      <a:pos x="128" y="309"/>
                    </a:cxn>
                    <a:cxn ang="0">
                      <a:pos x="116" y="573"/>
                    </a:cxn>
                    <a:cxn ang="0">
                      <a:pos x="124" y="861"/>
                    </a:cxn>
                    <a:cxn ang="0">
                      <a:pos x="128" y="1213"/>
                    </a:cxn>
                    <a:cxn ang="0">
                      <a:pos x="124" y="1381"/>
                    </a:cxn>
                    <a:cxn ang="0">
                      <a:pos x="0" y="1677"/>
                    </a:cxn>
                  </a:cxnLst>
                  <a:rect l="0" t="0" r="0" b="0"/>
                  <a:pathLst>
                    <a:path w="338" h="1677">
                      <a:moveTo>
                        <a:pt x="24" y="1669"/>
                      </a:moveTo>
                      <a:cubicBezTo>
                        <a:pt x="74" y="1621"/>
                        <a:pt x="125" y="1574"/>
                        <a:pt x="160" y="1517"/>
                      </a:cubicBezTo>
                      <a:cubicBezTo>
                        <a:pt x="195" y="1460"/>
                        <a:pt x="221" y="1440"/>
                        <a:pt x="236" y="1329"/>
                      </a:cubicBezTo>
                      <a:cubicBezTo>
                        <a:pt x="251" y="1218"/>
                        <a:pt x="249" y="990"/>
                        <a:pt x="248" y="849"/>
                      </a:cubicBezTo>
                      <a:cubicBezTo>
                        <a:pt x="247" y="708"/>
                        <a:pt x="234" y="584"/>
                        <a:pt x="232" y="481"/>
                      </a:cubicBezTo>
                      <a:cubicBezTo>
                        <a:pt x="230" y="378"/>
                        <a:pt x="230" y="296"/>
                        <a:pt x="236" y="233"/>
                      </a:cubicBezTo>
                      <a:cubicBezTo>
                        <a:pt x="242" y="170"/>
                        <a:pt x="251" y="143"/>
                        <a:pt x="268" y="105"/>
                      </a:cubicBezTo>
                      <a:cubicBezTo>
                        <a:pt x="285" y="67"/>
                        <a:pt x="338" y="10"/>
                        <a:pt x="336" y="5"/>
                      </a:cubicBezTo>
                      <a:cubicBezTo>
                        <a:pt x="334" y="0"/>
                        <a:pt x="282" y="46"/>
                        <a:pt x="256" y="73"/>
                      </a:cubicBezTo>
                      <a:cubicBezTo>
                        <a:pt x="230" y="100"/>
                        <a:pt x="201" y="130"/>
                        <a:pt x="180" y="169"/>
                      </a:cubicBezTo>
                      <a:cubicBezTo>
                        <a:pt x="159" y="208"/>
                        <a:pt x="139" y="242"/>
                        <a:pt x="128" y="309"/>
                      </a:cubicBezTo>
                      <a:cubicBezTo>
                        <a:pt x="117" y="376"/>
                        <a:pt x="117" y="481"/>
                        <a:pt x="116" y="573"/>
                      </a:cubicBezTo>
                      <a:cubicBezTo>
                        <a:pt x="115" y="665"/>
                        <a:pt x="122" y="754"/>
                        <a:pt x="124" y="861"/>
                      </a:cubicBezTo>
                      <a:cubicBezTo>
                        <a:pt x="126" y="968"/>
                        <a:pt x="128" y="1126"/>
                        <a:pt x="128" y="1213"/>
                      </a:cubicBezTo>
                      <a:cubicBezTo>
                        <a:pt x="128" y="1300"/>
                        <a:pt x="145" y="1304"/>
                        <a:pt x="124" y="1381"/>
                      </a:cubicBezTo>
                      <a:cubicBezTo>
                        <a:pt x="103" y="1458"/>
                        <a:pt x="51" y="1567"/>
                        <a:pt x="0" y="1677"/>
                      </a:cubicBezTo>
                    </a:path>
                  </a:pathLst>
                </a:custGeom>
                <a:solidFill>
                  <a:schemeClr val="tx2">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16404" name="Oval 115"/>
              <p:cNvSpPr/>
              <p:nvPr/>
            </p:nvSpPr>
            <p:spPr>
              <a:xfrm>
                <a:off x="4737" y="2102"/>
                <a:ext cx="62" cy="58"/>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6405" name="Group 134"/>
              <p:cNvGrpSpPr/>
              <p:nvPr/>
            </p:nvGrpSpPr>
            <p:grpSpPr>
              <a:xfrm>
                <a:off x="3832" y="2251"/>
                <a:ext cx="382" cy="121"/>
                <a:chOff x="3692" y="2066"/>
                <a:chExt cx="490" cy="171"/>
              </a:xfrm>
            </p:grpSpPr>
            <p:sp>
              <p:nvSpPr>
                <p:cNvPr id="16423" name="WordArt 123"/>
                <p:cNvSpPr>
                  <a:spLocks noTextEdit="1"/>
                </p:cNvSpPr>
                <p:nvPr/>
              </p:nvSpPr>
              <p:spPr>
                <a:xfrm>
                  <a:off x="3692" y="2076"/>
                  <a:ext cx="193" cy="153"/>
                </a:xfrm>
                <a:prstGeom prst="rect">
                  <a:avLst/>
                </a:prstGeom>
              </p:spPr>
              <p:txBody>
                <a:bodyPr wrap="none" fromWordArt="1">
                  <a:prstTxWarp prst="textPlain">
                    <a:avLst>
                      <a:gd name="adj" fmla="val 55991"/>
                    </a:avLst>
                  </a:prstTxWarp>
                  <a:normAutofit fontScale="92500" lnSpcReduction="20000"/>
                </a:bodyPr>
                <a:lstStyle/>
                <a:p>
                  <a:pPr algn="ctr"/>
                  <a:r>
                    <a:rPr lang="zh-CN" altLang="en-US" sz="8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B</a:t>
                  </a:r>
                </a:p>
              </p:txBody>
            </p:sp>
            <p:sp>
              <p:nvSpPr>
                <p:cNvPr id="16424" name="Line 118"/>
                <p:cNvSpPr/>
                <p:nvPr/>
              </p:nvSpPr>
              <p:spPr>
                <a:xfrm>
                  <a:off x="3992" y="2160"/>
                  <a:ext cx="122" cy="0"/>
                </a:xfrm>
                <a:prstGeom prst="line">
                  <a:avLst/>
                </a:prstGeom>
                <a:ln w="28575" cap="flat" cmpd="sng">
                  <a:solidFill>
                    <a:schemeClr val="tx1"/>
                  </a:solidFill>
                  <a:prstDash val="solid"/>
                  <a:headEnd type="none" w="med" len="med"/>
                  <a:tailEnd type="none" w="med" len="med"/>
                </a:ln>
              </p:spPr>
            </p:sp>
            <p:sp>
              <p:nvSpPr>
                <p:cNvPr id="16425" name="WordArt 125"/>
                <p:cNvSpPr>
                  <a:spLocks noTextEdit="1"/>
                </p:cNvSpPr>
                <p:nvPr/>
              </p:nvSpPr>
              <p:spPr>
                <a:xfrm>
                  <a:off x="3922" y="2066"/>
                  <a:ext cx="61" cy="171"/>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a:t>
                  </a:r>
                </a:p>
              </p:txBody>
            </p:sp>
            <p:sp>
              <p:nvSpPr>
                <p:cNvPr id="16426" name="WordArt 126"/>
                <p:cNvSpPr>
                  <a:spLocks noTextEdit="1"/>
                </p:cNvSpPr>
                <p:nvPr/>
              </p:nvSpPr>
              <p:spPr>
                <a:xfrm>
                  <a:off x="4121" y="2066"/>
                  <a:ext cx="61" cy="171"/>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a:t>
                  </a:r>
                </a:p>
              </p:txBody>
            </p:sp>
          </p:grpSp>
          <p:grpSp>
            <p:nvGrpSpPr>
              <p:cNvPr id="16406" name="Group 135"/>
              <p:cNvGrpSpPr/>
              <p:nvPr/>
            </p:nvGrpSpPr>
            <p:grpSpPr>
              <a:xfrm>
                <a:off x="3887" y="1846"/>
                <a:ext cx="390" cy="132"/>
                <a:chOff x="3792" y="1462"/>
                <a:chExt cx="443" cy="186"/>
              </a:xfrm>
            </p:grpSpPr>
            <p:sp>
              <p:nvSpPr>
                <p:cNvPr id="16416" name="WordArt 122"/>
                <p:cNvSpPr>
                  <a:spLocks noTextEdit="1"/>
                </p:cNvSpPr>
                <p:nvPr/>
              </p:nvSpPr>
              <p:spPr>
                <a:xfrm>
                  <a:off x="3792" y="1462"/>
                  <a:ext cx="146" cy="177"/>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chemeClr val="tx2"/>
                        </a:solidFill>
                        <a:prstDash val="solid"/>
                        <a:headEnd type="none" w="med" len="med"/>
                        <a:tailEnd type="none" w="med" len="med"/>
                      </a:ln>
                      <a:solidFill>
                        <a:schemeClr val="tx2"/>
                      </a:solidFill>
                      <a:latin typeface="Times New Roman" panose="02020603050405020304" pitchFamily="18" charset="0"/>
                      <a:ea typeface="Times New Roman" panose="02020603050405020304" pitchFamily="18" charset="0"/>
                    </a:rPr>
                    <a:t>A</a:t>
                  </a:r>
                </a:p>
              </p:txBody>
            </p:sp>
            <p:grpSp>
              <p:nvGrpSpPr>
                <p:cNvPr id="16417" name="Group 128"/>
                <p:cNvGrpSpPr/>
                <p:nvPr/>
              </p:nvGrpSpPr>
              <p:grpSpPr>
                <a:xfrm>
                  <a:off x="3975" y="1477"/>
                  <a:ext cx="260" cy="171"/>
                  <a:chOff x="3901" y="2088"/>
                  <a:chExt cx="260" cy="171"/>
                </a:xfrm>
              </p:grpSpPr>
              <p:grpSp>
                <p:nvGrpSpPr>
                  <p:cNvPr id="16418" name="Group 129"/>
                  <p:cNvGrpSpPr/>
                  <p:nvPr/>
                </p:nvGrpSpPr>
                <p:grpSpPr>
                  <a:xfrm>
                    <a:off x="3971" y="2122"/>
                    <a:ext cx="122" cy="122"/>
                    <a:chOff x="3921" y="1657"/>
                    <a:chExt cx="576" cy="576"/>
                  </a:xfrm>
                </p:grpSpPr>
                <p:sp>
                  <p:nvSpPr>
                    <p:cNvPr id="16421" name="Line 130"/>
                    <p:cNvSpPr/>
                    <p:nvPr/>
                  </p:nvSpPr>
                  <p:spPr>
                    <a:xfrm>
                      <a:off x="3921" y="1940"/>
                      <a:ext cx="576" cy="0"/>
                    </a:xfrm>
                    <a:prstGeom prst="line">
                      <a:avLst/>
                    </a:prstGeom>
                    <a:ln w="28575" cap="flat" cmpd="sng">
                      <a:solidFill>
                        <a:schemeClr val="tx1"/>
                      </a:solidFill>
                      <a:prstDash val="solid"/>
                      <a:headEnd type="none" w="med" len="med"/>
                      <a:tailEnd type="none" w="med" len="med"/>
                    </a:ln>
                  </p:spPr>
                </p:sp>
                <p:sp>
                  <p:nvSpPr>
                    <p:cNvPr id="16422" name="Line 131"/>
                    <p:cNvSpPr/>
                    <p:nvPr/>
                  </p:nvSpPr>
                  <p:spPr>
                    <a:xfrm>
                      <a:off x="4214" y="1657"/>
                      <a:ext cx="0" cy="576"/>
                    </a:xfrm>
                    <a:prstGeom prst="line">
                      <a:avLst/>
                    </a:prstGeom>
                    <a:ln w="28575" cap="flat" cmpd="sng">
                      <a:solidFill>
                        <a:schemeClr val="tx1"/>
                      </a:solidFill>
                      <a:prstDash val="solid"/>
                      <a:headEnd type="none" w="med" len="med"/>
                      <a:tailEnd type="none" w="med" len="med"/>
                    </a:ln>
                  </p:spPr>
                </p:sp>
              </p:grpSp>
              <p:sp>
                <p:nvSpPr>
                  <p:cNvPr id="16419" name="WordArt 132"/>
                  <p:cNvSpPr>
                    <a:spLocks noTextEdit="1"/>
                  </p:cNvSpPr>
                  <p:nvPr/>
                </p:nvSpPr>
                <p:spPr>
                  <a:xfrm>
                    <a:off x="3901" y="2088"/>
                    <a:ext cx="61" cy="171"/>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a:t>
                    </a:r>
                  </a:p>
                </p:txBody>
              </p:sp>
              <p:sp>
                <p:nvSpPr>
                  <p:cNvPr id="16420" name="WordArt 133"/>
                  <p:cNvSpPr>
                    <a:spLocks noTextEdit="1"/>
                  </p:cNvSpPr>
                  <p:nvPr/>
                </p:nvSpPr>
                <p:spPr>
                  <a:xfrm>
                    <a:off x="4100" y="2088"/>
                    <a:ext cx="61" cy="171"/>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a:t>
                    </a:r>
                  </a:p>
                </p:txBody>
              </p:sp>
            </p:grpSp>
          </p:grpSp>
          <p:sp>
            <p:nvSpPr>
              <p:cNvPr id="16407" name="WordArt 136"/>
              <p:cNvSpPr>
                <a:spLocks noTextEdit="1"/>
              </p:cNvSpPr>
              <p:nvPr/>
            </p:nvSpPr>
            <p:spPr>
              <a:xfrm rot="5400000">
                <a:off x="3850" y="2030"/>
                <a:ext cx="192" cy="190"/>
              </a:xfrm>
              <a:prstGeom prst="rect">
                <a:avLst/>
              </a:prstGeom>
            </p:spPr>
            <p:txBody>
              <a:bodyPr vert="eaVert" wrap="none" fromWordArt="1">
                <a:prstTxWarp prst="textPlain">
                  <a:avLst>
                    <a:gd name="adj" fmla="val 50000"/>
                  </a:avLst>
                </a:prstTxWarp>
                <a:normAutofit fontScale="25000" lnSpcReduction="20000"/>
              </a:bodyPr>
              <a:lstStyle/>
              <a:p>
                <a:pPr algn="ctr"/>
                <a:r>
                  <a:rPr lang="zh-CN" altLang="en-US" sz="3600">
                    <a:ln w="9525" cap="flat" cmpd="sng">
                      <a:solidFill>
                        <a:srgbClr val="CC0000"/>
                      </a:solidFill>
                      <a:prstDash val="solid"/>
                      <a:headEnd type="none" w="med" len="med"/>
                      <a:tailEnd type="none" w="med" len="med"/>
                    </a:ln>
                    <a:solidFill>
                      <a:srgbClr val="CC0000"/>
                    </a:solidFill>
                    <a:latin typeface="宋体" panose="02010600030101010101" pitchFamily="2" charset="-122"/>
                    <a:ea typeface="宋体" panose="02010600030101010101" pitchFamily="2" charset="-122"/>
                  </a:rPr>
                  <a:t>内路</a:t>
                </a:r>
              </a:p>
            </p:txBody>
          </p:sp>
          <p:grpSp>
            <p:nvGrpSpPr>
              <p:cNvPr id="16408" name="Group 155"/>
              <p:cNvGrpSpPr/>
              <p:nvPr/>
            </p:nvGrpSpPr>
            <p:grpSpPr>
              <a:xfrm>
                <a:off x="4275" y="2011"/>
                <a:ext cx="359" cy="224"/>
                <a:chOff x="4352" y="1684"/>
                <a:chExt cx="359" cy="317"/>
              </a:xfrm>
            </p:grpSpPr>
            <p:sp>
              <p:nvSpPr>
                <p:cNvPr id="16413" name="WordArt 114"/>
                <p:cNvSpPr>
                  <a:spLocks noTextEdit="1"/>
                </p:cNvSpPr>
                <p:nvPr/>
              </p:nvSpPr>
              <p:spPr>
                <a:xfrm>
                  <a:off x="4352" y="1762"/>
                  <a:ext cx="252" cy="239"/>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b="1"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E</a:t>
                  </a:r>
                </a:p>
              </p:txBody>
            </p:sp>
            <p:sp>
              <p:nvSpPr>
                <p:cNvPr id="16414" name="WordArt 121"/>
                <p:cNvSpPr>
                  <a:spLocks noTextEdit="1"/>
                </p:cNvSpPr>
                <p:nvPr/>
              </p:nvSpPr>
              <p:spPr>
                <a:xfrm>
                  <a:off x="4600" y="1891"/>
                  <a:ext cx="111" cy="10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rgbClr val="CC0000"/>
                        </a:solidFill>
                        <a:prstDash val="solid"/>
                        <a:headEnd type="none" w="med" len="med"/>
                        <a:tailEnd type="none" w="med" len="med"/>
                      </a:ln>
                      <a:solidFill>
                        <a:srgbClr val="CC0000"/>
                      </a:solidFill>
                      <a:latin typeface="华文细黑" panose="02010600040101010101" charset="-122"/>
                      <a:ea typeface="华文细黑" panose="02010600040101010101" charset="-122"/>
                    </a:rPr>
                    <a:t>K</a:t>
                  </a:r>
                </a:p>
              </p:txBody>
            </p:sp>
            <p:sp>
              <p:nvSpPr>
                <p:cNvPr id="16415" name="Line 153"/>
                <p:cNvSpPr/>
                <p:nvPr/>
              </p:nvSpPr>
              <p:spPr>
                <a:xfrm>
                  <a:off x="4413" y="1684"/>
                  <a:ext cx="260" cy="0"/>
                </a:xfrm>
                <a:prstGeom prst="line">
                  <a:avLst/>
                </a:prstGeom>
                <a:ln w="28575" cap="flat" cmpd="sng">
                  <a:solidFill>
                    <a:srgbClr val="CC0000"/>
                  </a:solidFill>
                  <a:prstDash val="solid"/>
                  <a:headEnd type="none" w="med" len="med"/>
                  <a:tailEnd type="triangle" w="med" len="med"/>
                </a:ln>
              </p:spPr>
            </p:sp>
          </p:grpSp>
          <p:grpSp>
            <p:nvGrpSpPr>
              <p:cNvPr id="16409" name="Group 156"/>
              <p:cNvGrpSpPr/>
              <p:nvPr/>
            </p:nvGrpSpPr>
            <p:grpSpPr>
              <a:xfrm>
                <a:off x="4888" y="2017"/>
                <a:ext cx="314" cy="245"/>
                <a:chOff x="4955" y="1693"/>
                <a:chExt cx="314" cy="346"/>
              </a:xfrm>
            </p:grpSpPr>
            <p:sp>
              <p:nvSpPr>
                <p:cNvPr id="16410" name="WordArt 106"/>
                <p:cNvSpPr>
                  <a:spLocks noTextEdit="1"/>
                </p:cNvSpPr>
                <p:nvPr/>
              </p:nvSpPr>
              <p:spPr>
                <a:xfrm>
                  <a:off x="4955" y="1724"/>
                  <a:ext cx="145" cy="311"/>
                </a:xfrm>
                <a:prstGeom prst="rect">
                  <a:avLst/>
                </a:prstGeom>
              </p:spPr>
              <p:txBody>
                <a:bodyPr wrap="none" fromWordArt="1">
                  <a:prstTxWarp prst="textPlain">
                    <a:avLst>
                      <a:gd name="adj" fmla="val 50000"/>
                    </a:avLst>
                  </a:prstTxWarp>
                  <a:normAutofit/>
                </a:bodyPr>
                <a:lstStyle/>
                <a:p>
                  <a:pPr algn="ctr"/>
                  <a:r>
                    <a:rPr lang="zh-CN" altLang="en-US" sz="1800">
                      <a:ln w="9525" cap="flat" cmpd="sng">
                        <a:solidFill>
                          <a:srgbClr val="000000"/>
                        </a:solidFill>
                        <a:prstDash val="solid"/>
                        <a:headEnd type="none" w="med" len="med"/>
                        <a:tailEnd type="none" w="med" len="med"/>
                      </a:ln>
                      <a:solidFill>
                        <a:srgbClr val="000000"/>
                      </a:solidFill>
                      <a:latin typeface="宋体" panose="02010600030101010101" pitchFamily="2" charset="-122"/>
                      <a:ea typeface="宋体" panose="02010600030101010101" pitchFamily="2" charset="-122"/>
                    </a:rPr>
                    <a:t>d</a:t>
                  </a:r>
                </a:p>
              </p:txBody>
            </p:sp>
            <p:sp>
              <p:nvSpPr>
                <p:cNvPr id="16411" name="WordArt 116"/>
                <p:cNvSpPr>
                  <a:spLocks noTextEdit="1"/>
                </p:cNvSpPr>
                <p:nvPr/>
              </p:nvSpPr>
              <p:spPr>
                <a:xfrm>
                  <a:off x="5127" y="1762"/>
                  <a:ext cx="138" cy="277"/>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b="1"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l</a:t>
                  </a:r>
                </a:p>
              </p:txBody>
            </p:sp>
            <p:sp>
              <p:nvSpPr>
                <p:cNvPr id="16412" name="Line 154"/>
                <p:cNvSpPr/>
                <p:nvPr/>
              </p:nvSpPr>
              <p:spPr>
                <a:xfrm>
                  <a:off x="5009" y="1693"/>
                  <a:ext cx="260" cy="0"/>
                </a:xfrm>
                <a:prstGeom prst="line">
                  <a:avLst/>
                </a:prstGeom>
                <a:ln w="28575" cap="flat" cmpd="sng">
                  <a:solidFill>
                    <a:schemeClr val="tx1"/>
                  </a:solidFill>
                  <a:prstDash val="solid"/>
                  <a:headEnd type="none" w="med" len="med"/>
                  <a:tailEnd type="triangle" w="med" len="med"/>
                </a:ln>
              </p:spPr>
            </p:sp>
          </p:grpSp>
        </p:grpSp>
        <p:grpSp>
          <p:nvGrpSpPr>
            <p:cNvPr id="16396" name="Group 167"/>
            <p:cNvGrpSpPr/>
            <p:nvPr/>
          </p:nvGrpSpPr>
          <p:grpSpPr>
            <a:xfrm>
              <a:off x="3287" y="2464"/>
              <a:ext cx="1980" cy="834"/>
              <a:chOff x="2960" y="2506"/>
              <a:chExt cx="2458" cy="833"/>
            </a:xfrm>
          </p:grpSpPr>
          <p:sp>
            <p:nvSpPr>
              <p:cNvPr id="16398" name="WordArt 157"/>
              <p:cNvSpPr>
                <a:spLocks noTextEdit="1"/>
              </p:cNvSpPr>
              <p:nvPr/>
            </p:nvSpPr>
            <p:spPr>
              <a:xfrm>
                <a:off x="2960" y="2506"/>
                <a:ext cx="2458" cy="226"/>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非静电力将单位正电荷</a:t>
                </a:r>
              </a:p>
            </p:txBody>
          </p:sp>
          <p:sp>
            <p:nvSpPr>
              <p:cNvPr id="16399" name="WordArt 158"/>
              <p:cNvSpPr>
                <a:spLocks noTextEdit="1"/>
              </p:cNvSpPr>
              <p:nvPr/>
            </p:nvSpPr>
            <p:spPr>
              <a:xfrm>
                <a:off x="3237" y="2812"/>
                <a:ext cx="1988" cy="211"/>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从负极经电源内部</a:t>
                </a:r>
              </a:p>
            </p:txBody>
          </p:sp>
          <p:sp>
            <p:nvSpPr>
              <p:cNvPr id="16400" name="WordArt 159"/>
              <p:cNvSpPr>
                <a:spLocks noTextEdit="1"/>
              </p:cNvSpPr>
              <p:nvPr/>
            </p:nvSpPr>
            <p:spPr>
              <a:xfrm>
                <a:off x="3226" y="3113"/>
                <a:ext cx="2001" cy="226"/>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移到正极所做的功</a:t>
                </a:r>
              </a:p>
            </p:txBody>
          </p:sp>
        </p:grpSp>
        <p:sp>
          <p:nvSpPr>
            <p:cNvPr id="16397" name="Rectangle 178"/>
            <p:cNvSpPr/>
            <p:nvPr/>
          </p:nvSpPr>
          <p:spPr>
            <a:xfrm>
              <a:off x="3043" y="1305"/>
              <a:ext cx="2445" cy="2120"/>
            </a:xfrm>
            <a:prstGeom prst="rect">
              <a:avLst/>
            </a:prstGeom>
            <a:noFill/>
            <a:ln w="57150" cap="flat" cmpd="sng">
              <a:solidFill>
                <a:srgbClr val="FF9933"/>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0512"/>
                                        </p:tgtEl>
                                        <p:attrNameLst>
                                          <p:attrName>style.visibility</p:attrName>
                                        </p:attrNameLst>
                                      </p:cBhvr>
                                      <p:to>
                                        <p:strVal val="visible"/>
                                      </p:to>
                                    </p:set>
                                    <p:anim calcmode="lin" valueType="num">
                                      <p:cBhvr>
                                        <p:cTn id="7" dur="500" fill="hold"/>
                                        <p:tgtEl>
                                          <p:spTgt spid="20512"/>
                                        </p:tgtEl>
                                        <p:attrNameLst>
                                          <p:attrName>ppt_w</p:attrName>
                                        </p:attrNameLst>
                                      </p:cBhvr>
                                      <p:tavLst>
                                        <p:tav tm="0">
                                          <p:val>
                                            <p:fltVal val="0"/>
                                          </p:val>
                                        </p:tav>
                                        <p:tav tm="100000">
                                          <p:val>
                                            <p:strVal val="#ppt_w"/>
                                          </p:val>
                                        </p:tav>
                                      </p:tavLst>
                                    </p:anim>
                                    <p:anim calcmode="lin" valueType="num">
                                      <p:cBhvr>
                                        <p:cTn id="8" dur="500" fill="hold"/>
                                        <p:tgtEl>
                                          <p:spTgt spid="2051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6390"/>
                                        </p:tgtEl>
                                        <p:attrNameLst>
                                          <p:attrName>style.visibility</p:attrName>
                                        </p:attrNameLst>
                                      </p:cBhvr>
                                      <p:to>
                                        <p:strVal val="visible"/>
                                      </p:to>
                                    </p:set>
                                    <p:anim calcmode="lin" valueType="num">
                                      <p:cBhvr>
                                        <p:cTn id="12" dur="500" fill="hold"/>
                                        <p:tgtEl>
                                          <p:spTgt spid="16390"/>
                                        </p:tgtEl>
                                        <p:attrNameLst>
                                          <p:attrName>ppt_w</p:attrName>
                                        </p:attrNameLst>
                                      </p:cBhvr>
                                      <p:tavLst>
                                        <p:tav tm="0">
                                          <p:val>
                                            <p:fltVal val="0"/>
                                          </p:val>
                                        </p:tav>
                                        <p:tav tm="100000">
                                          <p:val>
                                            <p:strVal val="#ppt_w"/>
                                          </p:val>
                                        </p:tav>
                                      </p:tavLst>
                                    </p:anim>
                                    <p:anim calcmode="lin" valueType="num">
                                      <p:cBhvr>
                                        <p:cTn id="13" dur="500" fill="hold"/>
                                        <p:tgtEl>
                                          <p:spTgt spid="16390"/>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20668"/>
                                        </p:tgtEl>
                                        <p:attrNameLst>
                                          <p:attrName>style.visibility</p:attrName>
                                        </p:attrNameLst>
                                      </p:cBhvr>
                                      <p:to>
                                        <p:strVal val="visible"/>
                                      </p:to>
                                    </p:set>
                                    <p:animEffect transition="in" filter="wipe(up)">
                                      <p:cBhvr>
                                        <p:cTn id="17" dur="500"/>
                                        <p:tgtEl>
                                          <p:spTgt spid="2066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nodeType="clickEffect">
                                  <p:stCondLst>
                                    <p:cond delay="0"/>
                                  </p:stCondLst>
                                  <p:childTnLst>
                                    <p:set>
                                      <p:cBhvr>
                                        <p:cTn id="21" dur="1" fill="hold">
                                          <p:stCondLst>
                                            <p:cond delay="0"/>
                                          </p:stCondLst>
                                        </p:cTn>
                                        <p:tgtEl>
                                          <p:spTgt spid="20669"/>
                                        </p:tgtEl>
                                        <p:attrNameLst>
                                          <p:attrName>style.visibility</p:attrName>
                                        </p:attrNameLst>
                                      </p:cBhvr>
                                      <p:to>
                                        <p:strVal val="visible"/>
                                      </p:to>
                                    </p:set>
                                    <p:animEffect transition="in" filter="slide(fromLeft)">
                                      <p:cBhvr>
                                        <p:cTn id="22" dur="500"/>
                                        <p:tgtEl>
                                          <p:spTgt spid="20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18"/>
          <p:cNvSpPr>
            <a:spLocks noGrp="1"/>
          </p:cNvSpPr>
          <p:nvPr>
            <p:ph type="title" idx="4294967295"/>
          </p:nvPr>
        </p:nvSpPr>
        <p:spPr>
          <a:xfrm>
            <a:off x="7267575" y="0"/>
            <a:ext cx="1876425" cy="539750"/>
          </a:xfrm>
          <a:ln/>
        </p:spPr>
        <p:txBody>
          <a:bodyPr vert="horz" wrap="square" lIns="91440" tIns="45720" rIns="91440" bIns="45720" anchor="ctr"/>
          <a:lstStyle/>
          <a:p>
            <a:pPr eaLnBrk="1" hangingPunct="1"/>
            <a:r>
              <a:rPr lang="zh-CN" altLang="en-US" dirty="0">
                <a:solidFill>
                  <a:schemeClr val="bg1"/>
                </a:solidFill>
              </a:rPr>
              <a:t>续</a:t>
            </a:r>
            <a:r>
              <a:rPr lang="en-US" altLang="zh-CN" dirty="0">
                <a:solidFill>
                  <a:schemeClr val="bg1"/>
                </a:solidFill>
              </a:rPr>
              <a:t>16</a:t>
            </a:r>
          </a:p>
        </p:txBody>
      </p:sp>
      <p:grpSp>
        <p:nvGrpSpPr>
          <p:cNvPr id="17411" name="Group 239"/>
          <p:cNvGrpSpPr/>
          <p:nvPr/>
        </p:nvGrpSpPr>
        <p:grpSpPr>
          <a:xfrm>
            <a:off x="0" y="0"/>
            <a:ext cx="9144000" cy="6850063"/>
            <a:chOff x="0" y="0"/>
            <a:chExt cx="5760" cy="4315"/>
          </a:xfrm>
        </p:grpSpPr>
        <p:grpSp>
          <p:nvGrpSpPr>
            <p:cNvPr id="17461" name="Group 58"/>
            <p:cNvGrpSpPr/>
            <p:nvPr/>
          </p:nvGrpSpPr>
          <p:grpSpPr>
            <a:xfrm>
              <a:off x="340" y="281"/>
              <a:ext cx="5223" cy="3144"/>
              <a:chOff x="340" y="281"/>
              <a:chExt cx="5223" cy="3144"/>
            </a:xfrm>
          </p:grpSpPr>
          <p:sp>
            <p:nvSpPr>
              <p:cNvPr id="21508" name="WordArt 59"/>
              <p:cNvSpPr>
                <a:spLocks noChangeArrowheads="1" noChangeShapeType="1" noTextEdit="1"/>
              </p:cNvSpPr>
              <p:nvPr/>
            </p:nvSpPr>
            <p:spPr bwMode="auto">
              <a:xfrm>
                <a:off x="1179" y="320"/>
                <a:ext cx="3042" cy="242"/>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0" cap="none" spc="0" normalizeH="0" baseline="0" noProof="0">
                    <a:ln w="9525">
                      <a:solidFill>
                        <a:srgbClr val="008000"/>
                      </a:solidFill>
                      <a:round/>
                    </a:ln>
                    <a:solidFill>
                      <a:srgbClr val="008000"/>
                    </a:solidFill>
                    <a:effectLst/>
                    <a:uLnTx/>
                    <a:uFillTx/>
                    <a:latin typeface="华文中宋" panose="02010600040101010101" pitchFamily="2" charset="-122"/>
                    <a:ea typeface="华文中宋" panose="02010600040101010101" pitchFamily="2" charset="-122"/>
                    <a:cs typeface="+mn-cs"/>
                  </a:rPr>
                  <a:t>3</a:t>
                </a:r>
                <a:r>
                  <a:rPr kumimoji="0" lang="zh-CN" altLang="en-US" sz="3600" b="0" i="0" u="none" strike="noStrike" kern="10" cap="none" spc="0" normalizeH="0" baseline="0" noProof="0">
                    <a:ln w="9525">
                      <a:solidFill>
                        <a:srgbClr val="008000"/>
                      </a:solidFill>
                      <a:round/>
                    </a:ln>
                    <a:solidFill>
                      <a:srgbClr val="008000"/>
                    </a:solidFill>
                    <a:effectLst/>
                    <a:uLnTx/>
                    <a:uFillTx/>
                    <a:latin typeface="华文中宋" panose="02010600040101010101" pitchFamily="2" charset="-122"/>
                    <a:ea typeface="华文中宋" panose="02010600040101010101" pitchFamily="2" charset="-122"/>
                    <a:cs typeface="+mn-cs"/>
                  </a:rPr>
                  <a:t>、电源的电    动势</a:t>
                </a:r>
              </a:p>
            </p:txBody>
          </p:sp>
          <p:grpSp>
            <p:nvGrpSpPr>
              <p:cNvPr id="17532" name="Group 60"/>
              <p:cNvGrpSpPr/>
              <p:nvPr/>
            </p:nvGrpSpPr>
            <p:grpSpPr>
              <a:xfrm>
                <a:off x="2751" y="281"/>
                <a:ext cx="1494" cy="326"/>
                <a:chOff x="2656" y="772"/>
                <a:chExt cx="1536" cy="293"/>
              </a:xfrm>
            </p:grpSpPr>
            <p:sp>
              <p:nvSpPr>
                <p:cNvPr id="17640" name="Rectangle 61"/>
                <p:cNvSpPr/>
                <p:nvPr/>
              </p:nvSpPr>
              <p:spPr>
                <a:xfrm>
                  <a:off x="2656" y="772"/>
                  <a:ext cx="1536" cy="29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7641" name="WordArt 62"/>
                <p:cNvSpPr>
                  <a:spLocks noTextEdit="1"/>
                </p:cNvSpPr>
                <p:nvPr/>
              </p:nvSpPr>
              <p:spPr>
                <a:xfrm>
                  <a:off x="2756" y="786"/>
                  <a:ext cx="1314" cy="230"/>
                </a:xfrm>
                <a:prstGeom prst="rect">
                  <a:avLst/>
                </a:prstGeom>
              </p:spPr>
              <p:txBody>
                <a:bodyPr wrap="none" fromWordArt="1">
                  <a:prstTxWarp prst="textPlain">
                    <a:avLst>
                      <a:gd name="adj" fmla="val 50000"/>
                    </a:avLst>
                  </a:prstTxWarp>
                  <a:normAutofit fontScale="70000" lnSpcReduction="20000"/>
                </a:bodyPr>
                <a:lstStyle/>
                <a:p>
                  <a:pPr algn="ctr"/>
                  <a:r>
                    <a:rPr lang="zh-CN" altLang="en-US" sz="3600">
                      <a:ln w="9525" cap="flat" cmpd="sng">
                        <a:solidFill>
                          <a:srgbClr val="CC0000"/>
                        </a:solidFill>
                        <a:prstDash val="solid"/>
                        <a:headEnd type="none" w="med" len="med"/>
                        <a:tailEnd type="none" w="med" len="med"/>
                      </a:ln>
                      <a:solidFill>
                        <a:srgbClr val="CC0000"/>
                      </a:solidFill>
                      <a:latin typeface="华文中宋" panose="02010600040101010101" pitchFamily="2" charset="-122"/>
                      <a:ea typeface="华文中宋" panose="02010600040101010101" pitchFamily="2" charset="-122"/>
                    </a:rPr>
                    <a:t>电动势</a:t>
                  </a:r>
                </a:p>
              </p:txBody>
            </p:sp>
          </p:grpSp>
          <p:grpSp>
            <p:nvGrpSpPr>
              <p:cNvPr id="17533" name="Group 63"/>
              <p:cNvGrpSpPr/>
              <p:nvPr/>
            </p:nvGrpSpPr>
            <p:grpSpPr>
              <a:xfrm>
                <a:off x="4297" y="333"/>
                <a:ext cx="230" cy="258"/>
                <a:chOff x="2407" y="1969"/>
                <a:chExt cx="254" cy="293"/>
              </a:xfrm>
            </p:grpSpPr>
            <p:grpSp>
              <p:nvGrpSpPr>
                <p:cNvPr id="17630" name="Group 64"/>
                <p:cNvGrpSpPr/>
                <p:nvPr/>
              </p:nvGrpSpPr>
              <p:grpSpPr>
                <a:xfrm>
                  <a:off x="2413" y="1978"/>
                  <a:ext cx="248" cy="284"/>
                  <a:chOff x="2799" y="1070"/>
                  <a:chExt cx="1235" cy="1528"/>
                </a:xfrm>
              </p:grpSpPr>
              <p:sp>
                <p:nvSpPr>
                  <p:cNvPr id="17636" name="Arc 65"/>
                  <p:cNvSpPr/>
                  <p:nvPr/>
                </p:nvSpPr>
                <p:spPr>
                  <a:xfrm rot="-1415830">
                    <a:off x="2799" y="1711"/>
                    <a:ext cx="1061" cy="887"/>
                  </a:xfrm>
                  <a:custGeom>
                    <a:avLst/>
                    <a:gdLst/>
                    <a:ahLst/>
                    <a:cxnLst>
                      <a:cxn ang="0">
                        <a:pos x="27" y="12"/>
                      </a:cxn>
                      <a:cxn ang="0">
                        <a:pos x="14" y="18"/>
                      </a:cxn>
                      <a:cxn ang="0">
                        <a:pos x="0" y="9"/>
                      </a:cxn>
                      <a:cxn ang="0">
                        <a:pos x="14" y="0"/>
                      </a:cxn>
                      <a:cxn ang="0">
                        <a:pos x="23" y="3"/>
                      </a:cxn>
                      <a:cxn ang="0">
                        <a:pos x="27" y="12"/>
                      </a:cxn>
                      <a:cxn ang="0">
                        <a:pos x="14" y="18"/>
                      </a:cxn>
                      <a:cxn ang="0">
                        <a:pos x="0" y="9"/>
                      </a:cxn>
                      <a:cxn ang="0">
                        <a:pos x="14" y="0"/>
                      </a:cxn>
                      <a:cxn ang="0">
                        <a:pos x="23" y="3"/>
                      </a:cxn>
                      <a:cxn ang="0">
                        <a:pos x="14" y="9"/>
                      </a:cxn>
                      <a:cxn ang="0">
                        <a:pos x="27" y="12"/>
                      </a:cxn>
                    </a:cxnLst>
                    <a:rect l="0" t="0" r="0" b="0"/>
                    <a:pathLst>
                      <a:path w="42419" h="43200" fill="none">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lnTo>
                          <a:pt x="42419" y="27354"/>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7637" name="Arc 66"/>
                  <p:cNvSpPr/>
                  <p:nvPr/>
                </p:nvSpPr>
                <p:spPr>
                  <a:xfrm rot="-1415830">
                    <a:off x="3159" y="1070"/>
                    <a:ext cx="875" cy="611"/>
                  </a:xfrm>
                  <a:custGeom>
                    <a:avLst/>
                    <a:gdLst/>
                    <a:ahLst/>
                    <a:cxnLst>
                      <a:cxn ang="0">
                        <a:pos x="5" y="9"/>
                      </a:cxn>
                      <a:cxn ang="0">
                        <a:pos x="0" y="5"/>
                      </a:cxn>
                      <a:cxn ang="0">
                        <a:pos x="9" y="0"/>
                      </a:cxn>
                      <a:cxn ang="0">
                        <a:pos x="18" y="5"/>
                      </a:cxn>
                      <a:cxn ang="0">
                        <a:pos x="16" y="7"/>
                      </a:cxn>
                      <a:cxn ang="0">
                        <a:pos x="5" y="9"/>
                      </a:cxn>
                      <a:cxn ang="0">
                        <a:pos x="0" y="5"/>
                      </a:cxn>
                      <a:cxn ang="0">
                        <a:pos x="9" y="0"/>
                      </a:cxn>
                      <a:cxn ang="0">
                        <a:pos x="18" y="5"/>
                      </a:cxn>
                      <a:cxn ang="0">
                        <a:pos x="16" y="7"/>
                      </a:cxn>
                      <a:cxn ang="0">
                        <a:pos x="9" y="5"/>
                      </a:cxn>
                      <a:cxn ang="0">
                        <a:pos x="5" y="9"/>
                      </a:cxn>
                    </a:cxnLst>
                    <a:rect l="0" t="0" r="0" b="0"/>
                    <a:pathLst>
                      <a:path w="43200" h="41520" fill="none">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lnTo>
                          <a:pt x="13248" y="41519"/>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7638" name="Arc 67"/>
                  <p:cNvSpPr/>
                  <p:nvPr/>
                </p:nvSpPr>
                <p:spPr>
                  <a:xfrm rot="-1415830">
                    <a:off x="3576" y="1255"/>
                    <a:ext cx="412" cy="295"/>
                  </a:xfrm>
                  <a:custGeom>
                    <a:avLst/>
                    <a:gdLst/>
                    <a:ahLst/>
                    <a:cxnLst>
                      <a:cxn ang="0">
                        <a:pos x="4" y="2"/>
                      </a:cxn>
                      <a:cxn ang="0">
                        <a:pos x="2" y="2"/>
                      </a:cxn>
                      <a:cxn ang="0">
                        <a:pos x="0" y="1"/>
                      </a:cxn>
                      <a:cxn ang="0">
                        <a:pos x="2" y="0"/>
                      </a:cxn>
                      <a:cxn ang="0">
                        <a:pos x="3" y="0"/>
                      </a:cxn>
                      <a:cxn ang="0">
                        <a:pos x="4" y="2"/>
                      </a:cxn>
                      <a:cxn ang="0">
                        <a:pos x="2" y="2"/>
                      </a:cxn>
                      <a:cxn ang="0">
                        <a:pos x="0" y="1"/>
                      </a:cxn>
                      <a:cxn ang="0">
                        <a:pos x="2" y="0"/>
                      </a:cxn>
                      <a:cxn ang="0">
                        <a:pos x="3" y="0"/>
                      </a:cxn>
                      <a:cxn ang="0">
                        <a:pos x="2" y="1"/>
                      </a:cxn>
                      <a:cxn ang="0">
                        <a:pos x="4" y="2"/>
                      </a:cxn>
                    </a:cxnLst>
                    <a:rect l="0" t="0" r="0" b="0"/>
                    <a:pathLst>
                      <a:path w="38956" h="43200" fill="none">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lnTo>
                          <a:pt x="38956" y="34458"/>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7639" name="Arc 68"/>
                  <p:cNvSpPr/>
                  <p:nvPr/>
                </p:nvSpPr>
                <p:spPr>
                  <a:xfrm rot="-1415830">
                    <a:off x="3083" y="1919"/>
                    <a:ext cx="776" cy="380"/>
                  </a:xfrm>
                  <a:custGeom>
                    <a:avLst/>
                    <a:gdLst/>
                    <a:ahLst/>
                    <a:cxnLst>
                      <a:cxn ang="0">
                        <a:pos x="1" y="5"/>
                      </a:cxn>
                      <a:cxn ang="0">
                        <a:pos x="0" y="3"/>
                      </a:cxn>
                      <a:cxn ang="0">
                        <a:pos x="7" y="0"/>
                      </a:cxn>
                      <a:cxn ang="0">
                        <a:pos x="14" y="3"/>
                      </a:cxn>
                      <a:cxn ang="0">
                        <a:pos x="14" y="4"/>
                      </a:cxn>
                      <a:cxn ang="0">
                        <a:pos x="1" y="5"/>
                      </a:cxn>
                      <a:cxn ang="0">
                        <a:pos x="0" y="3"/>
                      </a:cxn>
                      <a:cxn ang="0">
                        <a:pos x="7" y="0"/>
                      </a:cxn>
                      <a:cxn ang="0">
                        <a:pos x="14" y="3"/>
                      </a:cxn>
                      <a:cxn ang="0">
                        <a:pos x="14" y="4"/>
                      </a:cxn>
                      <a:cxn ang="0">
                        <a:pos x="7" y="3"/>
                      </a:cxn>
                      <a:cxn ang="0">
                        <a:pos x="1" y="5"/>
                      </a:cxn>
                    </a:cxnLst>
                    <a:rect l="0" t="0" r="0" b="0"/>
                    <a:pathLst>
                      <a:path w="43200" h="30267" fill="none">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lnTo>
                          <a:pt x="1815" y="30266"/>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grpSp>
            <p:grpSp>
              <p:nvGrpSpPr>
                <p:cNvPr id="17631" name="Group 69"/>
                <p:cNvGrpSpPr/>
                <p:nvPr/>
              </p:nvGrpSpPr>
              <p:grpSpPr>
                <a:xfrm>
                  <a:off x="2407" y="1969"/>
                  <a:ext cx="248" cy="284"/>
                  <a:chOff x="2799" y="1070"/>
                  <a:chExt cx="1235" cy="1528"/>
                </a:xfrm>
              </p:grpSpPr>
              <p:sp>
                <p:nvSpPr>
                  <p:cNvPr id="17632" name="Arc 70"/>
                  <p:cNvSpPr/>
                  <p:nvPr/>
                </p:nvSpPr>
                <p:spPr>
                  <a:xfrm rot="-1415830">
                    <a:off x="2799" y="1711"/>
                    <a:ext cx="1061" cy="887"/>
                  </a:xfrm>
                  <a:custGeom>
                    <a:avLst/>
                    <a:gdLst/>
                    <a:ahLst/>
                    <a:cxnLst>
                      <a:cxn ang="0">
                        <a:pos x="27" y="12"/>
                      </a:cxn>
                      <a:cxn ang="0">
                        <a:pos x="14" y="18"/>
                      </a:cxn>
                      <a:cxn ang="0">
                        <a:pos x="0" y="9"/>
                      </a:cxn>
                      <a:cxn ang="0">
                        <a:pos x="14" y="0"/>
                      </a:cxn>
                      <a:cxn ang="0">
                        <a:pos x="23" y="3"/>
                      </a:cxn>
                      <a:cxn ang="0">
                        <a:pos x="27" y="12"/>
                      </a:cxn>
                      <a:cxn ang="0">
                        <a:pos x="14" y="18"/>
                      </a:cxn>
                      <a:cxn ang="0">
                        <a:pos x="0" y="9"/>
                      </a:cxn>
                      <a:cxn ang="0">
                        <a:pos x="14" y="0"/>
                      </a:cxn>
                      <a:cxn ang="0">
                        <a:pos x="23" y="3"/>
                      </a:cxn>
                      <a:cxn ang="0">
                        <a:pos x="14" y="9"/>
                      </a:cxn>
                      <a:cxn ang="0">
                        <a:pos x="27" y="12"/>
                      </a:cxn>
                    </a:cxnLst>
                    <a:rect l="0" t="0" r="0" b="0"/>
                    <a:pathLst>
                      <a:path w="42419" h="43200" fill="none">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lnTo>
                          <a:pt x="42419" y="27354"/>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7633" name="Arc 71"/>
                  <p:cNvSpPr/>
                  <p:nvPr/>
                </p:nvSpPr>
                <p:spPr>
                  <a:xfrm rot="-1415830">
                    <a:off x="3159" y="1070"/>
                    <a:ext cx="875" cy="611"/>
                  </a:xfrm>
                  <a:custGeom>
                    <a:avLst/>
                    <a:gdLst/>
                    <a:ahLst/>
                    <a:cxnLst>
                      <a:cxn ang="0">
                        <a:pos x="5" y="9"/>
                      </a:cxn>
                      <a:cxn ang="0">
                        <a:pos x="0" y="5"/>
                      </a:cxn>
                      <a:cxn ang="0">
                        <a:pos x="9" y="0"/>
                      </a:cxn>
                      <a:cxn ang="0">
                        <a:pos x="18" y="5"/>
                      </a:cxn>
                      <a:cxn ang="0">
                        <a:pos x="16" y="7"/>
                      </a:cxn>
                      <a:cxn ang="0">
                        <a:pos x="5" y="9"/>
                      </a:cxn>
                      <a:cxn ang="0">
                        <a:pos x="0" y="5"/>
                      </a:cxn>
                      <a:cxn ang="0">
                        <a:pos x="9" y="0"/>
                      </a:cxn>
                      <a:cxn ang="0">
                        <a:pos x="18" y="5"/>
                      </a:cxn>
                      <a:cxn ang="0">
                        <a:pos x="16" y="7"/>
                      </a:cxn>
                      <a:cxn ang="0">
                        <a:pos x="9" y="5"/>
                      </a:cxn>
                      <a:cxn ang="0">
                        <a:pos x="5" y="9"/>
                      </a:cxn>
                    </a:cxnLst>
                    <a:rect l="0" t="0" r="0" b="0"/>
                    <a:pathLst>
                      <a:path w="43200" h="41520" fill="none">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lnTo>
                          <a:pt x="13248" y="41519"/>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7634" name="Arc 72"/>
                  <p:cNvSpPr/>
                  <p:nvPr/>
                </p:nvSpPr>
                <p:spPr>
                  <a:xfrm rot="-1415830">
                    <a:off x="3576" y="1255"/>
                    <a:ext cx="412" cy="295"/>
                  </a:xfrm>
                  <a:custGeom>
                    <a:avLst/>
                    <a:gdLst/>
                    <a:ahLst/>
                    <a:cxnLst>
                      <a:cxn ang="0">
                        <a:pos x="4" y="2"/>
                      </a:cxn>
                      <a:cxn ang="0">
                        <a:pos x="2" y="2"/>
                      </a:cxn>
                      <a:cxn ang="0">
                        <a:pos x="0" y="1"/>
                      </a:cxn>
                      <a:cxn ang="0">
                        <a:pos x="2" y="0"/>
                      </a:cxn>
                      <a:cxn ang="0">
                        <a:pos x="3" y="0"/>
                      </a:cxn>
                      <a:cxn ang="0">
                        <a:pos x="4" y="2"/>
                      </a:cxn>
                      <a:cxn ang="0">
                        <a:pos x="2" y="2"/>
                      </a:cxn>
                      <a:cxn ang="0">
                        <a:pos x="0" y="1"/>
                      </a:cxn>
                      <a:cxn ang="0">
                        <a:pos x="2" y="0"/>
                      </a:cxn>
                      <a:cxn ang="0">
                        <a:pos x="3" y="0"/>
                      </a:cxn>
                      <a:cxn ang="0">
                        <a:pos x="2" y="1"/>
                      </a:cxn>
                      <a:cxn ang="0">
                        <a:pos x="4" y="2"/>
                      </a:cxn>
                    </a:cxnLst>
                    <a:rect l="0" t="0" r="0" b="0"/>
                    <a:pathLst>
                      <a:path w="38956" h="43200" fill="none">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lnTo>
                          <a:pt x="38956" y="34458"/>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7635" name="Arc 73"/>
                  <p:cNvSpPr/>
                  <p:nvPr/>
                </p:nvSpPr>
                <p:spPr>
                  <a:xfrm rot="-1415830">
                    <a:off x="3083" y="1919"/>
                    <a:ext cx="776" cy="380"/>
                  </a:xfrm>
                  <a:custGeom>
                    <a:avLst/>
                    <a:gdLst/>
                    <a:ahLst/>
                    <a:cxnLst>
                      <a:cxn ang="0">
                        <a:pos x="1" y="5"/>
                      </a:cxn>
                      <a:cxn ang="0">
                        <a:pos x="0" y="3"/>
                      </a:cxn>
                      <a:cxn ang="0">
                        <a:pos x="7" y="0"/>
                      </a:cxn>
                      <a:cxn ang="0">
                        <a:pos x="14" y="3"/>
                      </a:cxn>
                      <a:cxn ang="0">
                        <a:pos x="14" y="4"/>
                      </a:cxn>
                      <a:cxn ang="0">
                        <a:pos x="1" y="5"/>
                      </a:cxn>
                      <a:cxn ang="0">
                        <a:pos x="0" y="3"/>
                      </a:cxn>
                      <a:cxn ang="0">
                        <a:pos x="7" y="0"/>
                      </a:cxn>
                      <a:cxn ang="0">
                        <a:pos x="14" y="3"/>
                      </a:cxn>
                      <a:cxn ang="0">
                        <a:pos x="14" y="4"/>
                      </a:cxn>
                      <a:cxn ang="0">
                        <a:pos x="7" y="3"/>
                      </a:cxn>
                      <a:cxn ang="0">
                        <a:pos x="1" y="5"/>
                      </a:cxn>
                    </a:cxnLst>
                    <a:rect l="0" t="0" r="0" b="0"/>
                    <a:pathLst>
                      <a:path w="43200" h="30267" fill="none">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lnTo>
                          <a:pt x="1815" y="30266"/>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grpSp>
          </p:grpSp>
          <p:sp>
            <p:nvSpPr>
              <p:cNvPr id="17534" name="WordArt 74"/>
              <p:cNvSpPr>
                <a:spLocks noTextEdit="1"/>
              </p:cNvSpPr>
              <p:nvPr/>
            </p:nvSpPr>
            <p:spPr>
              <a:xfrm>
                <a:off x="340" y="697"/>
                <a:ext cx="5223" cy="243"/>
              </a:xfrm>
              <a:prstGeom prst="rect">
                <a:avLst/>
              </a:prstGeom>
            </p:spPr>
            <p:txBody>
              <a:bodyPr wrap="none" fromWordArt="1">
                <a:prstTxWarp prst="textPlain">
                  <a:avLst>
                    <a:gd name="adj" fmla="val 50000"/>
                  </a:avLst>
                </a:prstTxWarp>
                <a:normAutofit fontScale="625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描述电源中非静电力做功的本领（反映电源将其它形式的能转变成电能的本领）。</a:t>
                </a:r>
              </a:p>
            </p:txBody>
          </p:sp>
          <p:grpSp>
            <p:nvGrpSpPr>
              <p:cNvPr id="17535" name="Group 75"/>
              <p:cNvGrpSpPr/>
              <p:nvPr/>
            </p:nvGrpSpPr>
            <p:grpSpPr>
              <a:xfrm>
                <a:off x="412" y="1167"/>
                <a:ext cx="2387" cy="2207"/>
                <a:chOff x="412" y="1167"/>
                <a:chExt cx="2387" cy="2207"/>
              </a:xfrm>
            </p:grpSpPr>
            <p:sp>
              <p:nvSpPr>
                <p:cNvPr id="17590" name="Rectangle 76"/>
                <p:cNvSpPr/>
                <p:nvPr/>
              </p:nvSpPr>
              <p:spPr>
                <a:xfrm>
                  <a:off x="735" y="1355"/>
                  <a:ext cx="1712" cy="996"/>
                </a:xfrm>
                <a:prstGeom prst="rect">
                  <a:avLst/>
                </a:prstGeom>
                <a:solidFill>
                  <a:srgbClr val="EAEAEA"/>
                </a:solid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7591" name="Rectangle 77"/>
                <p:cNvSpPr/>
                <p:nvPr/>
              </p:nvSpPr>
              <p:spPr>
                <a:xfrm>
                  <a:off x="735" y="1352"/>
                  <a:ext cx="139" cy="998"/>
                </a:xfrm>
                <a:prstGeom prst="rect">
                  <a:avLst/>
                </a:prstGeom>
                <a:solidFill>
                  <a:srgbClr val="C0C0C0"/>
                </a:solid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7592" name="Rectangle 78"/>
                <p:cNvSpPr/>
                <p:nvPr/>
              </p:nvSpPr>
              <p:spPr>
                <a:xfrm flipV="1">
                  <a:off x="2318" y="1460"/>
                  <a:ext cx="131" cy="787"/>
                </a:xfrm>
                <a:prstGeom prst="rect">
                  <a:avLst/>
                </a:prstGeom>
                <a:solidFill>
                  <a:srgbClr val="C0C0C0"/>
                </a:solid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7593" name="Line 79"/>
                <p:cNvSpPr/>
                <p:nvPr/>
              </p:nvSpPr>
              <p:spPr>
                <a:xfrm>
                  <a:off x="516" y="1841"/>
                  <a:ext cx="229" cy="0"/>
                </a:xfrm>
                <a:prstGeom prst="line">
                  <a:avLst/>
                </a:prstGeom>
                <a:ln w="57150" cap="flat" cmpd="sng">
                  <a:solidFill>
                    <a:schemeClr val="tx1"/>
                  </a:solidFill>
                  <a:prstDash val="solid"/>
                  <a:headEnd type="none" w="med" len="med"/>
                  <a:tailEnd type="none" w="med" len="med"/>
                </a:ln>
              </p:spPr>
            </p:sp>
            <p:sp>
              <p:nvSpPr>
                <p:cNvPr id="17594" name="Oval 80"/>
                <p:cNvSpPr/>
                <p:nvPr/>
              </p:nvSpPr>
              <p:spPr>
                <a:xfrm>
                  <a:off x="454" y="1805"/>
                  <a:ext cx="90" cy="80"/>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7595" name="Line 81"/>
                <p:cNvSpPr/>
                <p:nvPr/>
              </p:nvSpPr>
              <p:spPr>
                <a:xfrm flipH="1">
                  <a:off x="2442" y="1812"/>
                  <a:ext cx="229" cy="0"/>
                </a:xfrm>
                <a:prstGeom prst="line">
                  <a:avLst/>
                </a:prstGeom>
                <a:ln w="57150" cap="flat" cmpd="sng">
                  <a:solidFill>
                    <a:schemeClr val="tx1"/>
                  </a:solidFill>
                  <a:prstDash val="solid"/>
                  <a:headEnd type="none" w="med" len="med"/>
                  <a:tailEnd type="none" w="med" len="med"/>
                </a:ln>
              </p:spPr>
            </p:sp>
            <p:sp>
              <p:nvSpPr>
                <p:cNvPr id="17596" name="WordArt 82"/>
                <p:cNvSpPr>
                  <a:spLocks noTextEdit="1"/>
                </p:cNvSpPr>
                <p:nvPr/>
              </p:nvSpPr>
              <p:spPr>
                <a:xfrm>
                  <a:off x="453" y="1941"/>
                  <a:ext cx="199" cy="178"/>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38100" cap="flat" cmpd="sng">
                        <a:solidFill>
                          <a:schemeClr val="tx2"/>
                        </a:solidFill>
                        <a:prstDash val="solid"/>
                        <a:headEnd type="none" w="med" len="med"/>
                        <a:tailEnd type="none" w="med" len="med"/>
                      </a:ln>
                      <a:solidFill>
                        <a:schemeClr val="tx2"/>
                      </a:solidFill>
                      <a:latin typeface="宋体" panose="02010600030101010101" pitchFamily="2" charset="-122"/>
                      <a:ea typeface="宋体" panose="02010600030101010101" pitchFamily="2" charset="-122"/>
                    </a:rPr>
                    <a:t>+</a:t>
                  </a:r>
                </a:p>
              </p:txBody>
            </p:sp>
            <p:sp>
              <p:nvSpPr>
                <p:cNvPr id="17597" name="Line 83"/>
                <p:cNvSpPr/>
                <p:nvPr/>
              </p:nvSpPr>
              <p:spPr>
                <a:xfrm>
                  <a:off x="2493" y="1945"/>
                  <a:ext cx="216" cy="9"/>
                </a:xfrm>
                <a:prstGeom prst="line">
                  <a:avLst/>
                </a:prstGeom>
                <a:ln w="57150" cap="flat" cmpd="sng">
                  <a:solidFill>
                    <a:schemeClr val="tx1"/>
                  </a:solidFill>
                  <a:prstDash val="solid"/>
                  <a:headEnd type="none" w="med" len="med"/>
                  <a:tailEnd type="none" w="med" len="med"/>
                </a:ln>
              </p:spPr>
            </p:sp>
            <p:sp>
              <p:nvSpPr>
                <p:cNvPr id="17598" name="WordArt 84"/>
                <p:cNvSpPr>
                  <a:spLocks noTextEdit="1"/>
                </p:cNvSpPr>
                <p:nvPr/>
              </p:nvSpPr>
              <p:spPr>
                <a:xfrm>
                  <a:off x="743" y="1167"/>
                  <a:ext cx="163" cy="147"/>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chemeClr val="tx2"/>
                        </a:solidFill>
                        <a:prstDash val="solid"/>
                        <a:headEnd type="none" w="med" len="med"/>
                        <a:tailEnd type="none" w="med" len="med"/>
                      </a:ln>
                      <a:solidFill>
                        <a:schemeClr val="tx2"/>
                      </a:solidFill>
                      <a:latin typeface="Times New Roman" panose="02020603050405020304" pitchFamily="18" charset="0"/>
                      <a:ea typeface="Times New Roman" panose="02020603050405020304" pitchFamily="18" charset="0"/>
                    </a:rPr>
                    <a:t>A</a:t>
                  </a:r>
                </a:p>
              </p:txBody>
            </p:sp>
            <p:sp>
              <p:nvSpPr>
                <p:cNvPr id="17599" name="WordArt 85"/>
                <p:cNvSpPr>
                  <a:spLocks noTextEdit="1"/>
                </p:cNvSpPr>
                <p:nvPr/>
              </p:nvSpPr>
              <p:spPr>
                <a:xfrm>
                  <a:off x="2274" y="1181"/>
                  <a:ext cx="177" cy="135"/>
                </a:xfrm>
                <a:prstGeom prst="rect">
                  <a:avLst/>
                </a:prstGeom>
              </p:spPr>
              <p:txBody>
                <a:bodyPr wrap="none" fromWordArt="1">
                  <a:prstTxWarp prst="textPlain">
                    <a:avLst>
                      <a:gd name="adj" fmla="val 55991"/>
                    </a:avLst>
                  </a:prstTxWarp>
                  <a:normAutofit/>
                </a:bodyPr>
                <a:lstStyle/>
                <a:p>
                  <a:pPr algn="ctr"/>
                  <a:r>
                    <a:rPr lang="zh-CN" altLang="en-US" sz="8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B</a:t>
                  </a:r>
                </a:p>
              </p:txBody>
            </p:sp>
            <p:grpSp>
              <p:nvGrpSpPr>
                <p:cNvPr id="17600" name="Group 86"/>
                <p:cNvGrpSpPr/>
                <p:nvPr/>
              </p:nvGrpSpPr>
              <p:grpSpPr>
                <a:xfrm>
                  <a:off x="1876" y="1660"/>
                  <a:ext cx="174" cy="162"/>
                  <a:chOff x="3430" y="2403"/>
                  <a:chExt cx="277" cy="269"/>
                </a:xfrm>
              </p:grpSpPr>
              <p:sp>
                <p:nvSpPr>
                  <p:cNvPr id="17628" name="Oval 87"/>
                  <p:cNvSpPr/>
                  <p:nvPr/>
                </p:nvSpPr>
                <p:spPr>
                  <a:xfrm>
                    <a:off x="3430" y="2403"/>
                    <a:ext cx="277" cy="269"/>
                  </a:xfrm>
                  <a:prstGeom prst="ellipse">
                    <a:avLst/>
                  </a:prstGeom>
                  <a:solidFill>
                    <a:schemeClr val="bg1"/>
                  </a:solidFill>
                  <a:ln w="28575" cap="flat" cmpd="sng">
                    <a:solidFill>
                      <a:srgbClr val="CC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7629" name="WordArt 88"/>
                  <p:cNvSpPr>
                    <a:spLocks noTextEdit="1"/>
                  </p:cNvSpPr>
                  <p:nvPr/>
                </p:nvSpPr>
                <p:spPr>
                  <a:xfrm>
                    <a:off x="3461" y="2439"/>
                    <a:ext cx="217" cy="201"/>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38100" cap="flat" cmpd="sng">
                          <a:solidFill>
                            <a:srgbClr val="CC0000"/>
                          </a:solidFill>
                          <a:prstDash val="solid"/>
                          <a:headEnd type="none" w="med" len="med"/>
                          <a:tailEnd type="none" w="med" len="med"/>
                        </a:ln>
                        <a:solidFill>
                          <a:schemeClr val="tx2"/>
                        </a:solidFill>
                        <a:latin typeface="宋体" panose="02010600030101010101" pitchFamily="2" charset="-122"/>
                        <a:ea typeface="宋体" panose="02010600030101010101" pitchFamily="2" charset="-122"/>
                      </a:rPr>
                      <a:t>+</a:t>
                    </a:r>
                  </a:p>
                </p:txBody>
              </p:sp>
            </p:grpSp>
            <p:sp>
              <p:nvSpPr>
                <p:cNvPr id="17601" name="Line 89"/>
                <p:cNvSpPr/>
                <p:nvPr/>
              </p:nvSpPr>
              <p:spPr>
                <a:xfrm>
                  <a:off x="1123" y="1746"/>
                  <a:ext cx="756" cy="0"/>
                </a:xfrm>
                <a:prstGeom prst="line">
                  <a:avLst/>
                </a:prstGeom>
                <a:ln w="38100" cap="flat" cmpd="sng">
                  <a:solidFill>
                    <a:srgbClr val="CC0000"/>
                  </a:solidFill>
                  <a:prstDash val="solid"/>
                  <a:headEnd type="triangle" w="med" len="lg"/>
                  <a:tailEnd type="none" w="med" len="med"/>
                </a:ln>
              </p:spPr>
            </p:sp>
            <p:sp>
              <p:nvSpPr>
                <p:cNvPr id="17602" name="WordArt 90"/>
                <p:cNvSpPr>
                  <a:spLocks noTextEdit="1"/>
                </p:cNvSpPr>
                <p:nvPr/>
              </p:nvSpPr>
              <p:spPr>
                <a:xfrm>
                  <a:off x="1908" y="1451"/>
                  <a:ext cx="124" cy="150"/>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q</a:t>
                  </a:r>
                </a:p>
              </p:txBody>
            </p:sp>
            <p:grpSp>
              <p:nvGrpSpPr>
                <p:cNvPr id="17603" name="Group 91"/>
                <p:cNvGrpSpPr/>
                <p:nvPr/>
              </p:nvGrpSpPr>
              <p:grpSpPr>
                <a:xfrm>
                  <a:off x="1008" y="1948"/>
                  <a:ext cx="318" cy="262"/>
                  <a:chOff x="3211" y="2566"/>
                  <a:chExt cx="347" cy="297"/>
                </a:xfrm>
              </p:grpSpPr>
              <p:sp>
                <p:nvSpPr>
                  <p:cNvPr id="17625" name="WordArt 92"/>
                  <p:cNvSpPr>
                    <a:spLocks noTextEdit="1"/>
                  </p:cNvSpPr>
                  <p:nvPr/>
                </p:nvSpPr>
                <p:spPr>
                  <a:xfrm>
                    <a:off x="3211" y="2643"/>
                    <a:ext cx="241" cy="205"/>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E</a:t>
                    </a:r>
                  </a:p>
                </p:txBody>
              </p:sp>
              <p:sp>
                <p:nvSpPr>
                  <p:cNvPr id="17626" name="WordArt 93"/>
                  <p:cNvSpPr>
                    <a:spLocks noTextEdit="1"/>
                  </p:cNvSpPr>
                  <p:nvPr/>
                </p:nvSpPr>
                <p:spPr>
                  <a:xfrm>
                    <a:off x="3447" y="2759"/>
                    <a:ext cx="111" cy="10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rgbClr val="CC0000"/>
                          </a:solidFill>
                          <a:prstDash val="solid"/>
                          <a:headEnd type="none" w="med" len="med"/>
                          <a:tailEnd type="none" w="med" len="med"/>
                        </a:ln>
                        <a:solidFill>
                          <a:srgbClr val="CC0000"/>
                        </a:solidFill>
                        <a:latin typeface="华文细黑" panose="02010600040101010101" charset="-122"/>
                        <a:ea typeface="华文细黑" panose="02010600040101010101" charset="-122"/>
                      </a:rPr>
                      <a:t>K</a:t>
                    </a:r>
                  </a:p>
                </p:txBody>
              </p:sp>
              <p:sp>
                <p:nvSpPr>
                  <p:cNvPr id="17627" name="Line 94"/>
                  <p:cNvSpPr/>
                  <p:nvPr/>
                </p:nvSpPr>
                <p:spPr>
                  <a:xfrm>
                    <a:off x="3250" y="2566"/>
                    <a:ext cx="261" cy="11"/>
                  </a:xfrm>
                  <a:prstGeom prst="line">
                    <a:avLst/>
                  </a:prstGeom>
                  <a:ln w="28575" cap="flat" cmpd="sng">
                    <a:solidFill>
                      <a:srgbClr val="CC0000"/>
                    </a:solidFill>
                    <a:prstDash val="solid"/>
                    <a:headEnd type="none" w="med" len="med"/>
                    <a:tailEnd type="triangle" w="med" len="med"/>
                  </a:ln>
                </p:spPr>
              </p:sp>
            </p:grpSp>
            <p:grpSp>
              <p:nvGrpSpPr>
                <p:cNvPr id="17604" name="Group 95"/>
                <p:cNvGrpSpPr/>
                <p:nvPr/>
              </p:nvGrpSpPr>
              <p:grpSpPr>
                <a:xfrm>
                  <a:off x="1172" y="1419"/>
                  <a:ext cx="256" cy="265"/>
                  <a:chOff x="2685" y="2162"/>
                  <a:chExt cx="280" cy="300"/>
                </a:xfrm>
              </p:grpSpPr>
              <p:sp>
                <p:nvSpPr>
                  <p:cNvPr id="17622" name="WordArt 96"/>
                  <p:cNvSpPr>
                    <a:spLocks noTextEdit="1"/>
                  </p:cNvSpPr>
                  <p:nvPr/>
                </p:nvSpPr>
                <p:spPr>
                  <a:xfrm>
                    <a:off x="2685" y="2242"/>
                    <a:ext cx="215" cy="190"/>
                  </a:xfrm>
                  <a:prstGeom prst="rect">
                    <a:avLst/>
                  </a:prstGeom>
                </p:spPr>
                <p:txBody>
                  <a:bodyPr wrap="none" fromWordArt="1">
                    <a:prstTxWarp prst="textPlain">
                      <a:avLst>
                        <a:gd name="adj" fmla="val 50000"/>
                      </a:avLst>
                    </a:prstTxWarp>
                    <a:normAutofit fontScale="70000" lnSpcReduction="20000"/>
                  </a:bodyPr>
                  <a:lstStyle/>
                  <a:p>
                    <a:pPr algn="ctr"/>
                    <a:r>
                      <a:rPr lang="zh-CN" altLang="en-US" sz="2000"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F</a:t>
                    </a:r>
                  </a:p>
                </p:txBody>
              </p:sp>
              <p:sp>
                <p:nvSpPr>
                  <p:cNvPr id="17623" name="WordArt 97"/>
                  <p:cNvSpPr>
                    <a:spLocks noTextEdit="1"/>
                  </p:cNvSpPr>
                  <p:nvPr/>
                </p:nvSpPr>
                <p:spPr>
                  <a:xfrm>
                    <a:off x="2851" y="2358"/>
                    <a:ext cx="111" cy="10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rgbClr val="CC0000"/>
                          </a:solidFill>
                          <a:prstDash val="solid"/>
                          <a:headEnd type="none" w="med" len="med"/>
                          <a:tailEnd type="none" w="med" len="med"/>
                        </a:ln>
                        <a:solidFill>
                          <a:srgbClr val="CC0000"/>
                        </a:solidFill>
                        <a:latin typeface="华文细黑" panose="02010600040101010101" charset="-122"/>
                        <a:ea typeface="华文细黑" panose="02010600040101010101" charset="-122"/>
                      </a:rPr>
                      <a:t>K</a:t>
                    </a:r>
                  </a:p>
                </p:txBody>
              </p:sp>
              <p:sp>
                <p:nvSpPr>
                  <p:cNvPr id="17624" name="Line 98"/>
                  <p:cNvSpPr/>
                  <p:nvPr/>
                </p:nvSpPr>
                <p:spPr>
                  <a:xfrm>
                    <a:off x="2704" y="2162"/>
                    <a:ext cx="261" cy="11"/>
                  </a:xfrm>
                  <a:prstGeom prst="line">
                    <a:avLst/>
                  </a:prstGeom>
                  <a:ln w="28575" cap="flat" cmpd="sng">
                    <a:solidFill>
                      <a:srgbClr val="CC0000"/>
                    </a:solidFill>
                    <a:prstDash val="solid"/>
                    <a:headEnd type="none" w="med" len="med"/>
                    <a:tailEnd type="triangle" w="med" len="med"/>
                  </a:ln>
                </p:spPr>
              </p:sp>
            </p:grpSp>
            <p:grpSp>
              <p:nvGrpSpPr>
                <p:cNvPr id="17605" name="Group 99"/>
                <p:cNvGrpSpPr/>
                <p:nvPr/>
              </p:nvGrpSpPr>
              <p:grpSpPr>
                <a:xfrm rot="5400000">
                  <a:off x="1416" y="1988"/>
                  <a:ext cx="61" cy="170"/>
                  <a:chOff x="2928" y="3216"/>
                  <a:chExt cx="48" cy="240"/>
                </a:xfrm>
              </p:grpSpPr>
              <p:sp>
                <p:nvSpPr>
                  <p:cNvPr id="17620" name="Line 100"/>
                  <p:cNvSpPr/>
                  <p:nvPr/>
                </p:nvSpPr>
                <p:spPr>
                  <a:xfrm>
                    <a:off x="2928" y="3216"/>
                    <a:ext cx="0" cy="240"/>
                  </a:xfrm>
                  <a:prstGeom prst="line">
                    <a:avLst/>
                  </a:prstGeom>
                  <a:ln w="57150" cap="flat" cmpd="sng">
                    <a:solidFill>
                      <a:schemeClr val="tx1"/>
                    </a:solidFill>
                    <a:prstDash val="solid"/>
                    <a:headEnd type="none" w="med" len="med"/>
                    <a:tailEnd type="none" w="med" len="med"/>
                  </a:ln>
                </p:spPr>
              </p:sp>
              <p:sp>
                <p:nvSpPr>
                  <p:cNvPr id="17621" name="Line 101"/>
                  <p:cNvSpPr/>
                  <p:nvPr/>
                </p:nvSpPr>
                <p:spPr>
                  <a:xfrm>
                    <a:off x="2976" y="3216"/>
                    <a:ext cx="0" cy="240"/>
                  </a:xfrm>
                  <a:prstGeom prst="line">
                    <a:avLst/>
                  </a:prstGeom>
                  <a:ln w="57150" cap="flat" cmpd="sng">
                    <a:solidFill>
                      <a:schemeClr val="tx1"/>
                    </a:solidFill>
                    <a:prstDash val="solid"/>
                    <a:headEnd type="none" w="med" len="med"/>
                    <a:tailEnd type="none" w="med" len="med"/>
                  </a:ln>
                </p:spPr>
              </p:sp>
            </p:grpSp>
            <p:grpSp>
              <p:nvGrpSpPr>
                <p:cNvPr id="17606" name="Group 102"/>
                <p:cNvGrpSpPr/>
                <p:nvPr/>
              </p:nvGrpSpPr>
              <p:grpSpPr>
                <a:xfrm>
                  <a:off x="1569" y="1946"/>
                  <a:ext cx="256" cy="265"/>
                  <a:chOff x="2685" y="2162"/>
                  <a:chExt cx="280" cy="300"/>
                </a:xfrm>
              </p:grpSpPr>
              <p:sp>
                <p:nvSpPr>
                  <p:cNvPr id="17617" name="WordArt 103"/>
                  <p:cNvSpPr>
                    <a:spLocks noTextEdit="1"/>
                  </p:cNvSpPr>
                  <p:nvPr/>
                </p:nvSpPr>
                <p:spPr>
                  <a:xfrm>
                    <a:off x="2685" y="2242"/>
                    <a:ext cx="215" cy="190"/>
                  </a:xfrm>
                  <a:prstGeom prst="rect">
                    <a:avLst/>
                  </a:prstGeom>
                </p:spPr>
                <p:txBody>
                  <a:bodyPr wrap="none" fromWordArt="1">
                    <a:prstTxWarp prst="textPlain">
                      <a:avLst>
                        <a:gd name="adj" fmla="val 50000"/>
                      </a:avLst>
                    </a:prstTxWarp>
                    <a:normAutofit fontScale="70000" lnSpcReduction="20000"/>
                  </a:bodyPr>
                  <a:lstStyle/>
                  <a:p>
                    <a:pPr algn="ctr"/>
                    <a:r>
                      <a:rPr lang="zh-CN" altLang="en-US" sz="2000"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F</a:t>
                    </a:r>
                  </a:p>
                </p:txBody>
              </p:sp>
              <p:sp>
                <p:nvSpPr>
                  <p:cNvPr id="17618" name="WordArt 104"/>
                  <p:cNvSpPr>
                    <a:spLocks noTextEdit="1"/>
                  </p:cNvSpPr>
                  <p:nvPr/>
                </p:nvSpPr>
                <p:spPr>
                  <a:xfrm>
                    <a:off x="2851" y="2358"/>
                    <a:ext cx="111" cy="10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rgbClr val="CC0000"/>
                          </a:solidFill>
                          <a:prstDash val="solid"/>
                          <a:headEnd type="none" w="med" len="med"/>
                          <a:tailEnd type="none" w="med" len="med"/>
                        </a:ln>
                        <a:solidFill>
                          <a:srgbClr val="CC0000"/>
                        </a:solidFill>
                        <a:latin typeface="华文细黑" panose="02010600040101010101" charset="-122"/>
                        <a:ea typeface="华文细黑" panose="02010600040101010101" charset="-122"/>
                      </a:rPr>
                      <a:t>K</a:t>
                    </a:r>
                  </a:p>
                </p:txBody>
              </p:sp>
              <p:sp>
                <p:nvSpPr>
                  <p:cNvPr id="17619" name="Line 105"/>
                  <p:cNvSpPr/>
                  <p:nvPr/>
                </p:nvSpPr>
                <p:spPr>
                  <a:xfrm>
                    <a:off x="2704" y="2162"/>
                    <a:ext cx="261" cy="11"/>
                  </a:xfrm>
                  <a:prstGeom prst="line">
                    <a:avLst/>
                  </a:prstGeom>
                  <a:ln w="28575" cap="flat" cmpd="sng">
                    <a:solidFill>
                      <a:srgbClr val="CC0000"/>
                    </a:solidFill>
                    <a:prstDash val="solid"/>
                    <a:headEnd type="none" w="med" len="med"/>
                    <a:tailEnd type="triangle" w="med" len="med"/>
                  </a:ln>
                </p:spPr>
              </p:sp>
            </p:grpSp>
            <p:sp>
              <p:nvSpPr>
                <p:cNvPr id="17607" name="Line 106"/>
                <p:cNvSpPr/>
                <p:nvPr/>
              </p:nvSpPr>
              <p:spPr>
                <a:xfrm flipH="1">
                  <a:off x="1859" y="1937"/>
                  <a:ext cx="138" cy="297"/>
                </a:xfrm>
                <a:prstGeom prst="line">
                  <a:avLst/>
                </a:prstGeom>
                <a:ln w="57150" cap="flat" cmpd="sng">
                  <a:solidFill>
                    <a:schemeClr val="tx1"/>
                  </a:solidFill>
                  <a:prstDash val="solid"/>
                  <a:headEnd type="none" w="med" len="med"/>
                  <a:tailEnd type="none" w="med" len="med"/>
                </a:ln>
              </p:spPr>
            </p:sp>
            <p:sp>
              <p:nvSpPr>
                <p:cNvPr id="17608" name="WordArt 107"/>
                <p:cNvSpPr>
                  <a:spLocks noTextEdit="1"/>
                </p:cNvSpPr>
                <p:nvPr/>
              </p:nvSpPr>
              <p:spPr>
                <a:xfrm>
                  <a:off x="2025" y="2044"/>
                  <a:ext cx="124" cy="151"/>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q</a:t>
                  </a:r>
                </a:p>
              </p:txBody>
            </p:sp>
            <p:sp>
              <p:nvSpPr>
                <p:cNvPr id="17609" name="WordArt 108"/>
                <p:cNvSpPr>
                  <a:spLocks noTextEdit="1"/>
                </p:cNvSpPr>
                <p:nvPr/>
              </p:nvSpPr>
              <p:spPr>
                <a:xfrm>
                  <a:off x="1218" y="2413"/>
                  <a:ext cx="766" cy="217"/>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电 源</a:t>
                  </a:r>
                </a:p>
              </p:txBody>
            </p:sp>
            <p:sp>
              <p:nvSpPr>
                <p:cNvPr id="17610" name="Oval 109"/>
                <p:cNvSpPr/>
                <p:nvPr/>
              </p:nvSpPr>
              <p:spPr>
                <a:xfrm flipH="1">
                  <a:off x="2605" y="1773"/>
                  <a:ext cx="90" cy="7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7611" name="Group 110"/>
                <p:cNvGrpSpPr/>
                <p:nvPr/>
              </p:nvGrpSpPr>
              <p:grpSpPr>
                <a:xfrm>
                  <a:off x="412" y="2736"/>
                  <a:ext cx="2387" cy="638"/>
                  <a:chOff x="358" y="2909"/>
                  <a:chExt cx="2387" cy="638"/>
                </a:xfrm>
              </p:grpSpPr>
              <p:sp>
                <p:nvSpPr>
                  <p:cNvPr id="17612" name="WordArt 111"/>
                  <p:cNvSpPr>
                    <a:spLocks noTextEdit="1"/>
                  </p:cNvSpPr>
                  <p:nvPr/>
                </p:nvSpPr>
                <p:spPr>
                  <a:xfrm>
                    <a:off x="358" y="2917"/>
                    <a:ext cx="1107" cy="252"/>
                  </a:xfrm>
                  <a:prstGeom prst="rect">
                    <a:avLst/>
                  </a:prstGeom>
                </p:spPr>
                <p:txBody>
                  <a:bodyPr wrap="none" fromWordArt="1">
                    <a:prstTxWarp prst="textPlain">
                      <a:avLst>
                        <a:gd name="adj" fmla="val 50000"/>
                      </a:avLst>
                    </a:prstTxWarp>
                    <a:normAutofit fontScale="70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化学电池（化学作用）</a:t>
                    </a:r>
                  </a:p>
                </p:txBody>
              </p:sp>
              <p:sp>
                <p:nvSpPr>
                  <p:cNvPr id="17613" name="WordArt 112"/>
                  <p:cNvSpPr>
                    <a:spLocks noTextEdit="1"/>
                  </p:cNvSpPr>
                  <p:nvPr/>
                </p:nvSpPr>
                <p:spPr>
                  <a:xfrm>
                    <a:off x="1731" y="2909"/>
                    <a:ext cx="1014" cy="273"/>
                  </a:xfrm>
                  <a:prstGeom prst="rect">
                    <a:avLst/>
                  </a:prstGeom>
                </p:spPr>
                <p:txBody>
                  <a:bodyPr wrap="none" fromWordArt="1">
                    <a:prstTxWarp prst="textPlain">
                      <a:avLst>
                        <a:gd name="adj" fmla="val 50000"/>
                      </a:avLst>
                    </a:prstTxWarp>
                    <a:normAutofit fontScale="775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光电池（光电效应）</a:t>
                    </a:r>
                  </a:p>
                </p:txBody>
              </p:sp>
              <p:sp>
                <p:nvSpPr>
                  <p:cNvPr id="17614" name="WordArt 113"/>
                  <p:cNvSpPr>
                    <a:spLocks noTextEdit="1"/>
                  </p:cNvSpPr>
                  <p:nvPr/>
                </p:nvSpPr>
                <p:spPr>
                  <a:xfrm>
                    <a:off x="476" y="3285"/>
                    <a:ext cx="1935" cy="262"/>
                  </a:xfrm>
                  <a:prstGeom prst="rect">
                    <a:avLst/>
                  </a:prstGeom>
                </p:spPr>
                <p:txBody>
                  <a:bodyPr wrap="none" fromWordArt="1">
                    <a:prstTxWarp prst="textPlain">
                      <a:avLst>
                        <a:gd name="adj" fmla="val 50000"/>
                      </a:avLst>
                    </a:prstTxWarp>
                    <a:normAutofit fontScale="70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发电机（磁场对运动电荷的作用）</a:t>
                    </a:r>
                  </a:p>
                </p:txBody>
              </p:sp>
              <p:sp>
                <p:nvSpPr>
                  <p:cNvPr id="17615" name="Freeform 114"/>
                  <p:cNvSpPr/>
                  <p:nvPr/>
                </p:nvSpPr>
                <p:spPr>
                  <a:xfrm>
                    <a:off x="1575" y="3089"/>
                    <a:ext cx="39" cy="69"/>
                  </a:xfrm>
                  <a:custGeom>
                    <a:avLst/>
                    <a:gdLst/>
                    <a:ahLst/>
                    <a:cxnLst>
                      <a:cxn ang="0">
                        <a:pos x="1" y="0"/>
                      </a:cxn>
                      <a:cxn ang="0">
                        <a:pos x="3" y="2"/>
                      </a:cxn>
                      <a:cxn ang="0">
                        <a:pos x="4" y="5"/>
                      </a:cxn>
                      <a:cxn ang="0">
                        <a:pos x="4" y="11"/>
                      </a:cxn>
                      <a:cxn ang="0">
                        <a:pos x="3" y="12"/>
                      </a:cxn>
                      <a:cxn ang="0">
                        <a:pos x="2" y="11"/>
                      </a:cxn>
                      <a:cxn ang="0">
                        <a:pos x="2" y="8"/>
                      </a:cxn>
                      <a:cxn ang="0">
                        <a:pos x="1" y="5"/>
                      </a:cxn>
                      <a:cxn ang="0">
                        <a:pos x="1" y="2"/>
                      </a:cxn>
                      <a:cxn ang="0">
                        <a:pos x="0" y="0"/>
                      </a:cxn>
                      <a:cxn ang="0">
                        <a:pos x="1" y="0"/>
                      </a:cxn>
                    </a:cxnLst>
                    <a:rect l="0" t="0" r="0" b="0"/>
                    <a:pathLst>
                      <a:path w="360" h="392">
                        <a:moveTo>
                          <a:pt x="104" y="8"/>
                        </a:moveTo>
                        <a:cubicBezTo>
                          <a:pt x="144" y="16"/>
                          <a:pt x="208" y="32"/>
                          <a:pt x="248" y="56"/>
                        </a:cubicBezTo>
                        <a:cubicBezTo>
                          <a:pt x="288" y="80"/>
                          <a:pt x="328" y="104"/>
                          <a:pt x="344" y="152"/>
                        </a:cubicBezTo>
                        <a:cubicBezTo>
                          <a:pt x="360" y="200"/>
                          <a:pt x="360" y="304"/>
                          <a:pt x="344" y="344"/>
                        </a:cubicBezTo>
                        <a:cubicBezTo>
                          <a:pt x="328" y="384"/>
                          <a:pt x="280" y="392"/>
                          <a:pt x="248" y="392"/>
                        </a:cubicBezTo>
                        <a:cubicBezTo>
                          <a:pt x="216" y="392"/>
                          <a:pt x="168" y="368"/>
                          <a:pt x="152" y="344"/>
                        </a:cubicBezTo>
                        <a:cubicBezTo>
                          <a:pt x="136" y="320"/>
                          <a:pt x="160" y="280"/>
                          <a:pt x="152" y="248"/>
                        </a:cubicBezTo>
                        <a:cubicBezTo>
                          <a:pt x="144" y="216"/>
                          <a:pt x="120" y="184"/>
                          <a:pt x="104" y="152"/>
                        </a:cubicBezTo>
                        <a:cubicBezTo>
                          <a:pt x="88" y="120"/>
                          <a:pt x="72" y="80"/>
                          <a:pt x="56" y="56"/>
                        </a:cubicBezTo>
                        <a:cubicBezTo>
                          <a:pt x="40" y="32"/>
                          <a:pt x="0" y="16"/>
                          <a:pt x="8" y="8"/>
                        </a:cubicBezTo>
                        <a:cubicBezTo>
                          <a:pt x="16" y="0"/>
                          <a:pt x="64" y="0"/>
                          <a:pt x="104" y="8"/>
                        </a:cubicBezTo>
                        <a:close/>
                      </a:path>
                    </a:pathLst>
                  </a:custGeom>
                  <a:solidFill>
                    <a:srgbClr val="008000">
                      <a:alpha val="100000"/>
                    </a:srgbClr>
                  </a:solidFill>
                  <a:ln w="9525" cap="flat" cmpd="sng">
                    <a:solidFill>
                      <a:srgbClr val="008000">
                        <a:alpha val="100000"/>
                      </a:srgbClr>
                    </a:solidFill>
                    <a:prstDash val="solid"/>
                    <a:round/>
                    <a:headEnd type="none" w="med" len="med"/>
                    <a:tailEnd type="none" w="med" len="med"/>
                  </a:ln>
                </p:spPr>
                <p:txBody>
                  <a:bodyPr/>
                  <a:lstStyle/>
                  <a:p>
                    <a:endParaRPr lang="zh-CN" altLang="en-US"/>
                  </a:p>
                </p:txBody>
              </p:sp>
              <p:sp>
                <p:nvSpPr>
                  <p:cNvPr id="17616" name="WordArt 115"/>
                  <p:cNvSpPr>
                    <a:spLocks noTextEdit="1"/>
                  </p:cNvSpPr>
                  <p:nvPr/>
                </p:nvSpPr>
                <p:spPr>
                  <a:xfrm>
                    <a:off x="2476" y="3285"/>
                    <a:ext cx="158" cy="256"/>
                  </a:xfrm>
                  <a:prstGeom prst="rect">
                    <a:avLst/>
                  </a:prstGeom>
                </p:spPr>
                <p:txBody>
                  <a:bodyPr wrap="none" fromWordArt="1">
                    <a:prstTxWarp prst="textPlain">
                      <a:avLst>
                        <a:gd name="adj" fmla="val 50000"/>
                      </a:avLst>
                    </a:prstTxWarp>
                    <a:normAutofit fontScale="70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等</a:t>
                    </a:r>
                  </a:p>
                </p:txBody>
              </p:sp>
            </p:grpSp>
          </p:grpSp>
          <p:grpSp>
            <p:nvGrpSpPr>
              <p:cNvPr id="17536" name="Group 116"/>
              <p:cNvGrpSpPr/>
              <p:nvPr/>
            </p:nvGrpSpPr>
            <p:grpSpPr>
              <a:xfrm>
                <a:off x="3043" y="1048"/>
                <a:ext cx="2445" cy="2377"/>
                <a:chOff x="3043" y="1048"/>
                <a:chExt cx="2445" cy="2377"/>
              </a:xfrm>
            </p:grpSpPr>
            <p:sp>
              <p:nvSpPr>
                <p:cNvPr id="17537" name="WordArt 117"/>
                <p:cNvSpPr>
                  <a:spLocks noTextEdit="1"/>
                </p:cNvSpPr>
                <p:nvPr/>
              </p:nvSpPr>
              <p:spPr>
                <a:xfrm>
                  <a:off x="3883" y="1048"/>
                  <a:ext cx="855" cy="187"/>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定义：</a:t>
                  </a:r>
                </a:p>
              </p:txBody>
            </p:sp>
            <p:grpSp>
              <p:nvGrpSpPr>
                <p:cNvPr id="17538" name="Group 118"/>
                <p:cNvGrpSpPr/>
                <p:nvPr/>
              </p:nvGrpSpPr>
              <p:grpSpPr>
                <a:xfrm>
                  <a:off x="3541" y="1381"/>
                  <a:ext cx="1512" cy="279"/>
                  <a:chOff x="3466" y="1182"/>
                  <a:chExt cx="1609" cy="424"/>
                </a:xfrm>
              </p:grpSpPr>
              <p:sp>
                <p:nvSpPr>
                  <p:cNvPr id="17586" name="WordArt 119"/>
                  <p:cNvSpPr>
                    <a:spLocks noTextEdit="1"/>
                  </p:cNvSpPr>
                  <p:nvPr/>
                </p:nvSpPr>
                <p:spPr>
                  <a:xfrm>
                    <a:off x="3466" y="1246"/>
                    <a:ext cx="725" cy="346"/>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电源的</a:t>
                    </a:r>
                  </a:p>
                </p:txBody>
              </p:sp>
              <p:grpSp>
                <p:nvGrpSpPr>
                  <p:cNvPr id="17587" name="Group 120"/>
                  <p:cNvGrpSpPr/>
                  <p:nvPr/>
                </p:nvGrpSpPr>
                <p:grpSpPr>
                  <a:xfrm>
                    <a:off x="4255" y="1182"/>
                    <a:ext cx="820" cy="424"/>
                    <a:chOff x="2934" y="772"/>
                    <a:chExt cx="1196" cy="293"/>
                  </a:xfrm>
                </p:grpSpPr>
                <p:sp>
                  <p:nvSpPr>
                    <p:cNvPr id="17588" name="Rectangle 121"/>
                    <p:cNvSpPr/>
                    <p:nvPr/>
                  </p:nvSpPr>
                  <p:spPr>
                    <a:xfrm>
                      <a:off x="2934" y="772"/>
                      <a:ext cx="1196" cy="29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7589" name="WordArt 122"/>
                    <p:cNvSpPr>
                      <a:spLocks noTextEdit="1"/>
                    </p:cNvSpPr>
                    <p:nvPr/>
                  </p:nvSpPr>
                  <p:spPr>
                    <a:xfrm>
                      <a:off x="2987" y="807"/>
                      <a:ext cx="1106" cy="230"/>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a:ln w="9525" cap="flat" cmpd="sng">
                            <a:solidFill>
                              <a:srgbClr val="CC0000"/>
                            </a:solidFill>
                            <a:prstDash val="solid"/>
                            <a:headEnd type="none" w="med" len="med"/>
                            <a:tailEnd type="none" w="med" len="med"/>
                          </a:ln>
                          <a:solidFill>
                            <a:srgbClr val="CC0000"/>
                          </a:solidFill>
                          <a:latin typeface="华文中宋" panose="02010600040101010101" pitchFamily="2" charset="-122"/>
                          <a:ea typeface="华文中宋" panose="02010600040101010101" pitchFamily="2" charset="-122"/>
                        </a:rPr>
                        <a:t>电动势</a:t>
                      </a:r>
                    </a:p>
                  </p:txBody>
                </p:sp>
              </p:grpSp>
            </p:grpSp>
            <p:grpSp>
              <p:nvGrpSpPr>
                <p:cNvPr id="17539" name="Group 123"/>
                <p:cNvGrpSpPr/>
                <p:nvPr/>
              </p:nvGrpSpPr>
              <p:grpSpPr>
                <a:xfrm>
                  <a:off x="3193" y="1783"/>
                  <a:ext cx="2031" cy="558"/>
                  <a:chOff x="3171" y="1846"/>
                  <a:chExt cx="2031" cy="526"/>
                </a:xfrm>
              </p:grpSpPr>
              <p:grpSp>
                <p:nvGrpSpPr>
                  <p:cNvPr id="17545" name="Group 124"/>
                  <p:cNvGrpSpPr/>
                  <p:nvPr/>
                </p:nvGrpSpPr>
                <p:grpSpPr>
                  <a:xfrm>
                    <a:off x="3171" y="1990"/>
                    <a:ext cx="187" cy="234"/>
                    <a:chOff x="2407" y="1969"/>
                    <a:chExt cx="254" cy="293"/>
                  </a:xfrm>
                </p:grpSpPr>
                <p:grpSp>
                  <p:nvGrpSpPr>
                    <p:cNvPr id="17576" name="Group 125"/>
                    <p:cNvGrpSpPr/>
                    <p:nvPr/>
                  </p:nvGrpSpPr>
                  <p:grpSpPr>
                    <a:xfrm>
                      <a:off x="2413" y="1978"/>
                      <a:ext cx="248" cy="284"/>
                      <a:chOff x="2799" y="1070"/>
                      <a:chExt cx="1235" cy="1528"/>
                    </a:xfrm>
                  </p:grpSpPr>
                  <p:sp>
                    <p:nvSpPr>
                      <p:cNvPr id="17582" name="Arc 126"/>
                      <p:cNvSpPr/>
                      <p:nvPr/>
                    </p:nvSpPr>
                    <p:spPr>
                      <a:xfrm rot="-1415830">
                        <a:off x="2799" y="1711"/>
                        <a:ext cx="1061" cy="887"/>
                      </a:xfrm>
                      <a:custGeom>
                        <a:avLst/>
                        <a:gdLst/>
                        <a:ahLst/>
                        <a:cxnLst>
                          <a:cxn ang="0">
                            <a:pos x="27" y="12"/>
                          </a:cxn>
                          <a:cxn ang="0">
                            <a:pos x="14" y="18"/>
                          </a:cxn>
                          <a:cxn ang="0">
                            <a:pos x="0" y="9"/>
                          </a:cxn>
                          <a:cxn ang="0">
                            <a:pos x="14" y="0"/>
                          </a:cxn>
                          <a:cxn ang="0">
                            <a:pos x="23" y="3"/>
                          </a:cxn>
                          <a:cxn ang="0">
                            <a:pos x="27" y="12"/>
                          </a:cxn>
                          <a:cxn ang="0">
                            <a:pos x="14" y="18"/>
                          </a:cxn>
                          <a:cxn ang="0">
                            <a:pos x="0" y="9"/>
                          </a:cxn>
                          <a:cxn ang="0">
                            <a:pos x="14" y="0"/>
                          </a:cxn>
                          <a:cxn ang="0">
                            <a:pos x="23" y="3"/>
                          </a:cxn>
                          <a:cxn ang="0">
                            <a:pos x="14" y="9"/>
                          </a:cxn>
                          <a:cxn ang="0">
                            <a:pos x="27" y="12"/>
                          </a:cxn>
                        </a:cxnLst>
                        <a:rect l="0" t="0" r="0" b="0"/>
                        <a:pathLst>
                          <a:path w="42419" h="43200" fill="none">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lnTo>
                              <a:pt x="42419" y="27354"/>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7583" name="Arc 127"/>
                      <p:cNvSpPr/>
                      <p:nvPr/>
                    </p:nvSpPr>
                    <p:spPr>
                      <a:xfrm rot="-1415830">
                        <a:off x="3159" y="1070"/>
                        <a:ext cx="875" cy="611"/>
                      </a:xfrm>
                      <a:custGeom>
                        <a:avLst/>
                        <a:gdLst/>
                        <a:ahLst/>
                        <a:cxnLst>
                          <a:cxn ang="0">
                            <a:pos x="5" y="9"/>
                          </a:cxn>
                          <a:cxn ang="0">
                            <a:pos x="0" y="5"/>
                          </a:cxn>
                          <a:cxn ang="0">
                            <a:pos x="9" y="0"/>
                          </a:cxn>
                          <a:cxn ang="0">
                            <a:pos x="18" y="5"/>
                          </a:cxn>
                          <a:cxn ang="0">
                            <a:pos x="16" y="7"/>
                          </a:cxn>
                          <a:cxn ang="0">
                            <a:pos x="5" y="9"/>
                          </a:cxn>
                          <a:cxn ang="0">
                            <a:pos x="0" y="5"/>
                          </a:cxn>
                          <a:cxn ang="0">
                            <a:pos x="9" y="0"/>
                          </a:cxn>
                          <a:cxn ang="0">
                            <a:pos x="18" y="5"/>
                          </a:cxn>
                          <a:cxn ang="0">
                            <a:pos x="16" y="7"/>
                          </a:cxn>
                          <a:cxn ang="0">
                            <a:pos x="9" y="5"/>
                          </a:cxn>
                          <a:cxn ang="0">
                            <a:pos x="5" y="9"/>
                          </a:cxn>
                        </a:cxnLst>
                        <a:rect l="0" t="0" r="0" b="0"/>
                        <a:pathLst>
                          <a:path w="43200" h="41520" fill="none">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lnTo>
                              <a:pt x="13248" y="41519"/>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7584" name="Arc 128"/>
                      <p:cNvSpPr/>
                      <p:nvPr/>
                    </p:nvSpPr>
                    <p:spPr>
                      <a:xfrm rot="-1415830">
                        <a:off x="3576" y="1255"/>
                        <a:ext cx="412" cy="295"/>
                      </a:xfrm>
                      <a:custGeom>
                        <a:avLst/>
                        <a:gdLst/>
                        <a:ahLst/>
                        <a:cxnLst>
                          <a:cxn ang="0">
                            <a:pos x="4" y="2"/>
                          </a:cxn>
                          <a:cxn ang="0">
                            <a:pos x="2" y="2"/>
                          </a:cxn>
                          <a:cxn ang="0">
                            <a:pos x="0" y="1"/>
                          </a:cxn>
                          <a:cxn ang="0">
                            <a:pos x="2" y="0"/>
                          </a:cxn>
                          <a:cxn ang="0">
                            <a:pos x="3" y="0"/>
                          </a:cxn>
                          <a:cxn ang="0">
                            <a:pos x="4" y="2"/>
                          </a:cxn>
                          <a:cxn ang="0">
                            <a:pos x="2" y="2"/>
                          </a:cxn>
                          <a:cxn ang="0">
                            <a:pos x="0" y="1"/>
                          </a:cxn>
                          <a:cxn ang="0">
                            <a:pos x="2" y="0"/>
                          </a:cxn>
                          <a:cxn ang="0">
                            <a:pos x="3" y="0"/>
                          </a:cxn>
                          <a:cxn ang="0">
                            <a:pos x="2" y="1"/>
                          </a:cxn>
                          <a:cxn ang="0">
                            <a:pos x="4" y="2"/>
                          </a:cxn>
                        </a:cxnLst>
                        <a:rect l="0" t="0" r="0" b="0"/>
                        <a:pathLst>
                          <a:path w="38956" h="43200" fill="none">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lnTo>
                              <a:pt x="38956" y="34458"/>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7585" name="Arc 129"/>
                      <p:cNvSpPr/>
                      <p:nvPr/>
                    </p:nvSpPr>
                    <p:spPr>
                      <a:xfrm rot="-1415830">
                        <a:off x="3083" y="1919"/>
                        <a:ext cx="776" cy="380"/>
                      </a:xfrm>
                      <a:custGeom>
                        <a:avLst/>
                        <a:gdLst/>
                        <a:ahLst/>
                        <a:cxnLst>
                          <a:cxn ang="0">
                            <a:pos x="1" y="5"/>
                          </a:cxn>
                          <a:cxn ang="0">
                            <a:pos x="0" y="3"/>
                          </a:cxn>
                          <a:cxn ang="0">
                            <a:pos x="7" y="0"/>
                          </a:cxn>
                          <a:cxn ang="0">
                            <a:pos x="14" y="3"/>
                          </a:cxn>
                          <a:cxn ang="0">
                            <a:pos x="14" y="4"/>
                          </a:cxn>
                          <a:cxn ang="0">
                            <a:pos x="1" y="5"/>
                          </a:cxn>
                          <a:cxn ang="0">
                            <a:pos x="0" y="3"/>
                          </a:cxn>
                          <a:cxn ang="0">
                            <a:pos x="7" y="0"/>
                          </a:cxn>
                          <a:cxn ang="0">
                            <a:pos x="14" y="3"/>
                          </a:cxn>
                          <a:cxn ang="0">
                            <a:pos x="14" y="4"/>
                          </a:cxn>
                          <a:cxn ang="0">
                            <a:pos x="7" y="3"/>
                          </a:cxn>
                          <a:cxn ang="0">
                            <a:pos x="1" y="5"/>
                          </a:cxn>
                        </a:cxnLst>
                        <a:rect l="0" t="0" r="0" b="0"/>
                        <a:pathLst>
                          <a:path w="43200" h="30267" fill="none">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lnTo>
                              <a:pt x="1815" y="30266"/>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grpSp>
                <p:grpSp>
                  <p:nvGrpSpPr>
                    <p:cNvPr id="17577" name="Group 130"/>
                    <p:cNvGrpSpPr/>
                    <p:nvPr/>
                  </p:nvGrpSpPr>
                  <p:grpSpPr>
                    <a:xfrm>
                      <a:off x="2407" y="1969"/>
                      <a:ext cx="248" cy="284"/>
                      <a:chOff x="2799" y="1070"/>
                      <a:chExt cx="1235" cy="1528"/>
                    </a:xfrm>
                  </p:grpSpPr>
                  <p:sp>
                    <p:nvSpPr>
                      <p:cNvPr id="17578" name="Arc 131"/>
                      <p:cNvSpPr/>
                      <p:nvPr/>
                    </p:nvSpPr>
                    <p:spPr>
                      <a:xfrm rot="-1415830">
                        <a:off x="2799" y="1711"/>
                        <a:ext cx="1061" cy="887"/>
                      </a:xfrm>
                      <a:custGeom>
                        <a:avLst/>
                        <a:gdLst/>
                        <a:ahLst/>
                        <a:cxnLst>
                          <a:cxn ang="0">
                            <a:pos x="27" y="12"/>
                          </a:cxn>
                          <a:cxn ang="0">
                            <a:pos x="14" y="18"/>
                          </a:cxn>
                          <a:cxn ang="0">
                            <a:pos x="0" y="9"/>
                          </a:cxn>
                          <a:cxn ang="0">
                            <a:pos x="14" y="0"/>
                          </a:cxn>
                          <a:cxn ang="0">
                            <a:pos x="23" y="3"/>
                          </a:cxn>
                          <a:cxn ang="0">
                            <a:pos x="27" y="12"/>
                          </a:cxn>
                          <a:cxn ang="0">
                            <a:pos x="14" y="18"/>
                          </a:cxn>
                          <a:cxn ang="0">
                            <a:pos x="0" y="9"/>
                          </a:cxn>
                          <a:cxn ang="0">
                            <a:pos x="14" y="0"/>
                          </a:cxn>
                          <a:cxn ang="0">
                            <a:pos x="23" y="3"/>
                          </a:cxn>
                          <a:cxn ang="0">
                            <a:pos x="14" y="9"/>
                          </a:cxn>
                          <a:cxn ang="0">
                            <a:pos x="27" y="12"/>
                          </a:cxn>
                        </a:cxnLst>
                        <a:rect l="0" t="0" r="0" b="0"/>
                        <a:pathLst>
                          <a:path w="42419" h="43200" fill="none">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lnTo>
                              <a:pt x="42419" y="27354"/>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7579" name="Arc 132"/>
                      <p:cNvSpPr/>
                      <p:nvPr/>
                    </p:nvSpPr>
                    <p:spPr>
                      <a:xfrm rot="-1415830">
                        <a:off x="3159" y="1070"/>
                        <a:ext cx="875" cy="611"/>
                      </a:xfrm>
                      <a:custGeom>
                        <a:avLst/>
                        <a:gdLst/>
                        <a:ahLst/>
                        <a:cxnLst>
                          <a:cxn ang="0">
                            <a:pos x="5" y="9"/>
                          </a:cxn>
                          <a:cxn ang="0">
                            <a:pos x="0" y="5"/>
                          </a:cxn>
                          <a:cxn ang="0">
                            <a:pos x="9" y="0"/>
                          </a:cxn>
                          <a:cxn ang="0">
                            <a:pos x="18" y="5"/>
                          </a:cxn>
                          <a:cxn ang="0">
                            <a:pos x="16" y="7"/>
                          </a:cxn>
                          <a:cxn ang="0">
                            <a:pos x="5" y="9"/>
                          </a:cxn>
                          <a:cxn ang="0">
                            <a:pos x="0" y="5"/>
                          </a:cxn>
                          <a:cxn ang="0">
                            <a:pos x="9" y="0"/>
                          </a:cxn>
                          <a:cxn ang="0">
                            <a:pos x="18" y="5"/>
                          </a:cxn>
                          <a:cxn ang="0">
                            <a:pos x="16" y="7"/>
                          </a:cxn>
                          <a:cxn ang="0">
                            <a:pos x="9" y="5"/>
                          </a:cxn>
                          <a:cxn ang="0">
                            <a:pos x="5" y="9"/>
                          </a:cxn>
                        </a:cxnLst>
                        <a:rect l="0" t="0" r="0" b="0"/>
                        <a:pathLst>
                          <a:path w="43200" h="41520" fill="none">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lnTo>
                              <a:pt x="13248" y="41519"/>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7580" name="Arc 133"/>
                      <p:cNvSpPr/>
                      <p:nvPr/>
                    </p:nvSpPr>
                    <p:spPr>
                      <a:xfrm rot="-1415830">
                        <a:off x="3576" y="1255"/>
                        <a:ext cx="412" cy="295"/>
                      </a:xfrm>
                      <a:custGeom>
                        <a:avLst/>
                        <a:gdLst/>
                        <a:ahLst/>
                        <a:cxnLst>
                          <a:cxn ang="0">
                            <a:pos x="4" y="2"/>
                          </a:cxn>
                          <a:cxn ang="0">
                            <a:pos x="2" y="2"/>
                          </a:cxn>
                          <a:cxn ang="0">
                            <a:pos x="0" y="1"/>
                          </a:cxn>
                          <a:cxn ang="0">
                            <a:pos x="2" y="0"/>
                          </a:cxn>
                          <a:cxn ang="0">
                            <a:pos x="3" y="0"/>
                          </a:cxn>
                          <a:cxn ang="0">
                            <a:pos x="4" y="2"/>
                          </a:cxn>
                          <a:cxn ang="0">
                            <a:pos x="2" y="2"/>
                          </a:cxn>
                          <a:cxn ang="0">
                            <a:pos x="0" y="1"/>
                          </a:cxn>
                          <a:cxn ang="0">
                            <a:pos x="2" y="0"/>
                          </a:cxn>
                          <a:cxn ang="0">
                            <a:pos x="3" y="0"/>
                          </a:cxn>
                          <a:cxn ang="0">
                            <a:pos x="2" y="1"/>
                          </a:cxn>
                          <a:cxn ang="0">
                            <a:pos x="4" y="2"/>
                          </a:cxn>
                        </a:cxnLst>
                        <a:rect l="0" t="0" r="0" b="0"/>
                        <a:pathLst>
                          <a:path w="38956" h="43200" fill="none">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lnTo>
                              <a:pt x="38956" y="34458"/>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7581" name="Arc 134"/>
                      <p:cNvSpPr/>
                      <p:nvPr/>
                    </p:nvSpPr>
                    <p:spPr>
                      <a:xfrm rot="-1415830">
                        <a:off x="3083" y="1919"/>
                        <a:ext cx="776" cy="380"/>
                      </a:xfrm>
                      <a:custGeom>
                        <a:avLst/>
                        <a:gdLst/>
                        <a:ahLst/>
                        <a:cxnLst>
                          <a:cxn ang="0">
                            <a:pos x="1" y="5"/>
                          </a:cxn>
                          <a:cxn ang="0">
                            <a:pos x="0" y="3"/>
                          </a:cxn>
                          <a:cxn ang="0">
                            <a:pos x="7" y="0"/>
                          </a:cxn>
                          <a:cxn ang="0">
                            <a:pos x="14" y="3"/>
                          </a:cxn>
                          <a:cxn ang="0">
                            <a:pos x="14" y="4"/>
                          </a:cxn>
                          <a:cxn ang="0">
                            <a:pos x="1" y="5"/>
                          </a:cxn>
                          <a:cxn ang="0">
                            <a:pos x="0" y="3"/>
                          </a:cxn>
                          <a:cxn ang="0">
                            <a:pos x="7" y="0"/>
                          </a:cxn>
                          <a:cxn ang="0">
                            <a:pos x="14" y="3"/>
                          </a:cxn>
                          <a:cxn ang="0">
                            <a:pos x="14" y="4"/>
                          </a:cxn>
                          <a:cxn ang="0">
                            <a:pos x="7" y="3"/>
                          </a:cxn>
                          <a:cxn ang="0">
                            <a:pos x="1" y="5"/>
                          </a:cxn>
                        </a:cxnLst>
                        <a:rect l="0" t="0" r="0" b="0"/>
                        <a:pathLst>
                          <a:path w="43200" h="30267" fill="none">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lnTo>
                              <a:pt x="1815" y="30266"/>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grpSp>
              </p:grpSp>
              <p:grpSp>
                <p:nvGrpSpPr>
                  <p:cNvPr id="17546" name="Group 135"/>
                  <p:cNvGrpSpPr/>
                  <p:nvPr/>
                </p:nvGrpSpPr>
                <p:grpSpPr>
                  <a:xfrm rot="5400000">
                    <a:off x="3523" y="2019"/>
                    <a:ext cx="74" cy="210"/>
                    <a:chOff x="2928" y="3216"/>
                    <a:chExt cx="48" cy="240"/>
                  </a:xfrm>
                </p:grpSpPr>
                <p:sp>
                  <p:nvSpPr>
                    <p:cNvPr id="17574" name="Line 136"/>
                    <p:cNvSpPr/>
                    <p:nvPr/>
                  </p:nvSpPr>
                  <p:spPr>
                    <a:xfrm>
                      <a:off x="2928" y="3216"/>
                      <a:ext cx="0" cy="240"/>
                    </a:xfrm>
                    <a:prstGeom prst="line">
                      <a:avLst/>
                    </a:prstGeom>
                    <a:ln w="76200" cap="flat" cmpd="sng">
                      <a:solidFill>
                        <a:schemeClr val="tx1"/>
                      </a:solidFill>
                      <a:prstDash val="solid"/>
                      <a:headEnd type="none" w="med" len="med"/>
                      <a:tailEnd type="none" w="med" len="med"/>
                    </a:ln>
                  </p:spPr>
                </p:sp>
                <p:sp>
                  <p:nvSpPr>
                    <p:cNvPr id="17575" name="Line 137"/>
                    <p:cNvSpPr/>
                    <p:nvPr/>
                  </p:nvSpPr>
                  <p:spPr>
                    <a:xfrm>
                      <a:off x="2976" y="3216"/>
                      <a:ext cx="0" cy="240"/>
                    </a:xfrm>
                    <a:prstGeom prst="line">
                      <a:avLst/>
                    </a:prstGeom>
                    <a:ln w="76200" cap="flat" cmpd="sng">
                      <a:solidFill>
                        <a:schemeClr val="tx1"/>
                      </a:solidFill>
                      <a:prstDash val="solid"/>
                      <a:headEnd type="none" w="med" len="med"/>
                      <a:tailEnd type="none" w="med" len="med"/>
                    </a:ln>
                  </p:spPr>
                </p:sp>
              </p:grpSp>
              <p:grpSp>
                <p:nvGrpSpPr>
                  <p:cNvPr id="17547" name="Group 138"/>
                  <p:cNvGrpSpPr/>
                  <p:nvPr/>
                </p:nvGrpSpPr>
                <p:grpSpPr>
                  <a:xfrm rot="123913">
                    <a:off x="3706" y="1926"/>
                    <a:ext cx="149" cy="418"/>
                    <a:chOff x="4590" y="526"/>
                    <a:chExt cx="529" cy="1700"/>
                  </a:xfrm>
                </p:grpSpPr>
                <p:sp>
                  <p:nvSpPr>
                    <p:cNvPr id="17571" name="Oval 139"/>
                    <p:cNvSpPr/>
                    <p:nvPr/>
                  </p:nvSpPr>
                  <p:spPr>
                    <a:xfrm>
                      <a:off x="4590" y="2095"/>
                      <a:ext cx="124" cy="131"/>
                    </a:xfrm>
                    <a:prstGeom prst="ellipse">
                      <a:avLst/>
                    </a:prstGeom>
                    <a:solidFill>
                      <a:schemeClr val="tx2"/>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7572" name="Oval 140"/>
                    <p:cNvSpPr/>
                    <p:nvPr/>
                  </p:nvSpPr>
                  <p:spPr>
                    <a:xfrm>
                      <a:off x="4995" y="526"/>
                      <a:ext cx="124" cy="130"/>
                    </a:xfrm>
                    <a:prstGeom prst="ellipse">
                      <a:avLst/>
                    </a:prstGeom>
                    <a:solidFill>
                      <a:schemeClr val="tx2"/>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7573" name="Freeform 141"/>
                    <p:cNvSpPr/>
                    <p:nvPr/>
                  </p:nvSpPr>
                  <p:spPr>
                    <a:xfrm>
                      <a:off x="4684" y="539"/>
                      <a:ext cx="338" cy="1677"/>
                    </a:xfrm>
                    <a:custGeom>
                      <a:avLst/>
                      <a:gdLst/>
                      <a:ahLst/>
                      <a:cxnLst>
                        <a:cxn ang="0">
                          <a:pos x="24" y="1669"/>
                        </a:cxn>
                        <a:cxn ang="0">
                          <a:pos x="160" y="1517"/>
                        </a:cxn>
                        <a:cxn ang="0">
                          <a:pos x="236" y="1329"/>
                        </a:cxn>
                        <a:cxn ang="0">
                          <a:pos x="248" y="849"/>
                        </a:cxn>
                        <a:cxn ang="0">
                          <a:pos x="232" y="481"/>
                        </a:cxn>
                        <a:cxn ang="0">
                          <a:pos x="236" y="233"/>
                        </a:cxn>
                        <a:cxn ang="0">
                          <a:pos x="268" y="105"/>
                        </a:cxn>
                        <a:cxn ang="0">
                          <a:pos x="336" y="5"/>
                        </a:cxn>
                        <a:cxn ang="0">
                          <a:pos x="256" y="73"/>
                        </a:cxn>
                        <a:cxn ang="0">
                          <a:pos x="180" y="169"/>
                        </a:cxn>
                        <a:cxn ang="0">
                          <a:pos x="128" y="309"/>
                        </a:cxn>
                        <a:cxn ang="0">
                          <a:pos x="116" y="573"/>
                        </a:cxn>
                        <a:cxn ang="0">
                          <a:pos x="124" y="861"/>
                        </a:cxn>
                        <a:cxn ang="0">
                          <a:pos x="128" y="1213"/>
                        </a:cxn>
                        <a:cxn ang="0">
                          <a:pos x="124" y="1381"/>
                        </a:cxn>
                        <a:cxn ang="0">
                          <a:pos x="0" y="1677"/>
                        </a:cxn>
                      </a:cxnLst>
                      <a:rect l="0" t="0" r="0" b="0"/>
                      <a:pathLst>
                        <a:path w="338" h="1677">
                          <a:moveTo>
                            <a:pt x="24" y="1669"/>
                          </a:moveTo>
                          <a:cubicBezTo>
                            <a:pt x="74" y="1621"/>
                            <a:pt x="125" y="1574"/>
                            <a:pt x="160" y="1517"/>
                          </a:cubicBezTo>
                          <a:cubicBezTo>
                            <a:pt x="195" y="1460"/>
                            <a:pt x="221" y="1440"/>
                            <a:pt x="236" y="1329"/>
                          </a:cubicBezTo>
                          <a:cubicBezTo>
                            <a:pt x="251" y="1218"/>
                            <a:pt x="249" y="990"/>
                            <a:pt x="248" y="849"/>
                          </a:cubicBezTo>
                          <a:cubicBezTo>
                            <a:pt x="247" y="708"/>
                            <a:pt x="234" y="584"/>
                            <a:pt x="232" y="481"/>
                          </a:cubicBezTo>
                          <a:cubicBezTo>
                            <a:pt x="230" y="378"/>
                            <a:pt x="230" y="296"/>
                            <a:pt x="236" y="233"/>
                          </a:cubicBezTo>
                          <a:cubicBezTo>
                            <a:pt x="242" y="170"/>
                            <a:pt x="251" y="143"/>
                            <a:pt x="268" y="105"/>
                          </a:cubicBezTo>
                          <a:cubicBezTo>
                            <a:pt x="285" y="67"/>
                            <a:pt x="338" y="10"/>
                            <a:pt x="336" y="5"/>
                          </a:cubicBezTo>
                          <a:cubicBezTo>
                            <a:pt x="334" y="0"/>
                            <a:pt x="282" y="46"/>
                            <a:pt x="256" y="73"/>
                          </a:cubicBezTo>
                          <a:cubicBezTo>
                            <a:pt x="230" y="100"/>
                            <a:pt x="201" y="130"/>
                            <a:pt x="180" y="169"/>
                          </a:cubicBezTo>
                          <a:cubicBezTo>
                            <a:pt x="159" y="208"/>
                            <a:pt x="139" y="242"/>
                            <a:pt x="128" y="309"/>
                          </a:cubicBezTo>
                          <a:cubicBezTo>
                            <a:pt x="117" y="376"/>
                            <a:pt x="117" y="481"/>
                            <a:pt x="116" y="573"/>
                          </a:cubicBezTo>
                          <a:cubicBezTo>
                            <a:pt x="115" y="665"/>
                            <a:pt x="122" y="754"/>
                            <a:pt x="124" y="861"/>
                          </a:cubicBezTo>
                          <a:cubicBezTo>
                            <a:pt x="126" y="968"/>
                            <a:pt x="128" y="1126"/>
                            <a:pt x="128" y="1213"/>
                          </a:cubicBezTo>
                          <a:cubicBezTo>
                            <a:pt x="128" y="1300"/>
                            <a:pt x="145" y="1304"/>
                            <a:pt x="124" y="1381"/>
                          </a:cubicBezTo>
                          <a:cubicBezTo>
                            <a:pt x="103" y="1458"/>
                            <a:pt x="51" y="1567"/>
                            <a:pt x="0" y="1677"/>
                          </a:cubicBezTo>
                        </a:path>
                      </a:pathLst>
                    </a:custGeom>
                    <a:solidFill>
                      <a:schemeClr val="tx2">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17548" name="Oval 142"/>
                  <p:cNvSpPr/>
                  <p:nvPr/>
                </p:nvSpPr>
                <p:spPr>
                  <a:xfrm>
                    <a:off x="4737" y="2102"/>
                    <a:ext cx="62" cy="58"/>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7549" name="Group 143"/>
                  <p:cNvGrpSpPr/>
                  <p:nvPr/>
                </p:nvGrpSpPr>
                <p:grpSpPr>
                  <a:xfrm>
                    <a:off x="3832" y="2251"/>
                    <a:ext cx="382" cy="121"/>
                    <a:chOff x="3692" y="2066"/>
                    <a:chExt cx="490" cy="171"/>
                  </a:xfrm>
                </p:grpSpPr>
                <p:sp>
                  <p:nvSpPr>
                    <p:cNvPr id="17567" name="WordArt 144"/>
                    <p:cNvSpPr>
                      <a:spLocks noTextEdit="1"/>
                    </p:cNvSpPr>
                    <p:nvPr/>
                  </p:nvSpPr>
                  <p:spPr>
                    <a:xfrm>
                      <a:off x="3692" y="2076"/>
                      <a:ext cx="193" cy="153"/>
                    </a:xfrm>
                    <a:prstGeom prst="rect">
                      <a:avLst/>
                    </a:prstGeom>
                  </p:spPr>
                  <p:txBody>
                    <a:bodyPr wrap="none" fromWordArt="1">
                      <a:prstTxWarp prst="textPlain">
                        <a:avLst>
                          <a:gd name="adj" fmla="val 55991"/>
                        </a:avLst>
                      </a:prstTxWarp>
                      <a:normAutofit fontScale="92500" lnSpcReduction="20000"/>
                    </a:bodyPr>
                    <a:lstStyle/>
                    <a:p>
                      <a:pPr algn="ctr"/>
                      <a:r>
                        <a:rPr lang="zh-CN" altLang="en-US" sz="8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B</a:t>
                      </a:r>
                    </a:p>
                  </p:txBody>
                </p:sp>
                <p:sp>
                  <p:nvSpPr>
                    <p:cNvPr id="17568" name="Line 145"/>
                    <p:cNvSpPr/>
                    <p:nvPr/>
                  </p:nvSpPr>
                  <p:spPr>
                    <a:xfrm>
                      <a:off x="3992" y="2160"/>
                      <a:ext cx="122" cy="0"/>
                    </a:xfrm>
                    <a:prstGeom prst="line">
                      <a:avLst/>
                    </a:prstGeom>
                    <a:ln w="28575" cap="flat" cmpd="sng">
                      <a:solidFill>
                        <a:schemeClr val="tx1"/>
                      </a:solidFill>
                      <a:prstDash val="solid"/>
                      <a:headEnd type="none" w="med" len="med"/>
                      <a:tailEnd type="none" w="med" len="med"/>
                    </a:ln>
                  </p:spPr>
                </p:sp>
                <p:sp>
                  <p:nvSpPr>
                    <p:cNvPr id="17569" name="WordArt 146"/>
                    <p:cNvSpPr>
                      <a:spLocks noTextEdit="1"/>
                    </p:cNvSpPr>
                    <p:nvPr/>
                  </p:nvSpPr>
                  <p:spPr>
                    <a:xfrm>
                      <a:off x="3922" y="2066"/>
                      <a:ext cx="61" cy="171"/>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a:t>
                      </a:r>
                    </a:p>
                  </p:txBody>
                </p:sp>
                <p:sp>
                  <p:nvSpPr>
                    <p:cNvPr id="17570" name="WordArt 147"/>
                    <p:cNvSpPr>
                      <a:spLocks noTextEdit="1"/>
                    </p:cNvSpPr>
                    <p:nvPr/>
                  </p:nvSpPr>
                  <p:spPr>
                    <a:xfrm>
                      <a:off x="4121" y="2066"/>
                      <a:ext cx="61" cy="171"/>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a:t>
                      </a:r>
                    </a:p>
                  </p:txBody>
                </p:sp>
              </p:grpSp>
              <p:grpSp>
                <p:nvGrpSpPr>
                  <p:cNvPr id="17550" name="Group 148"/>
                  <p:cNvGrpSpPr/>
                  <p:nvPr/>
                </p:nvGrpSpPr>
                <p:grpSpPr>
                  <a:xfrm>
                    <a:off x="3887" y="1846"/>
                    <a:ext cx="390" cy="132"/>
                    <a:chOff x="3792" y="1462"/>
                    <a:chExt cx="443" cy="186"/>
                  </a:xfrm>
                </p:grpSpPr>
                <p:sp>
                  <p:nvSpPr>
                    <p:cNvPr id="17560" name="WordArt 149"/>
                    <p:cNvSpPr>
                      <a:spLocks noTextEdit="1"/>
                    </p:cNvSpPr>
                    <p:nvPr/>
                  </p:nvSpPr>
                  <p:spPr>
                    <a:xfrm>
                      <a:off x="3792" y="1462"/>
                      <a:ext cx="146" cy="177"/>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chemeClr val="tx2"/>
                            </a:solidFill>
                            <a:prstDash val="solid"/>
                            <a:headEnd type="none" w="med" len="med"/>
                            <a:tailEnd type="none" w="med" len="med"/>
                          </a:ln>
                          <a:solidFill>
                            <a:schemeClr val="tx2"/>
                          </a:solidFill>
                          <a:latin typeface="Times New Roman" panose="02020603050405020304" pitchFamily="18" charset="0"/>
                          <a:ea typeface="Times New Roman" panose="02020603050405020304" pitchFamily="18" charset="0"/>
                        </a:rPr>
                        <a:t>A</a:t>
                      </a:r>
                    </a:p>
                  </p:txBody>
                </p:sp>
                <p:grpSp>
                  <p:nvGrpSpPr>
                    <p:cNvPr id="17561" name="Group 150"/>
                    <p:cNvGrpSpPr/>
                    <p:nvPr/>
                  </p:nvGrpSpPr>
                  <p:grpSpPr>
                    <a:xfrm>
                      <a:off x="3975" y="1477"/>
                      <a:ext cx="260" cy="171"/>
                      <a:chOff x="3901" y="2088"/>
                      <a:chExt cx="260" cy="171"/>
                    </a:xfrm>
                  </p:grpSpPr>
                  <p:grpSp>
                    <p:nvGrpSpPr>
                      <p:cNvPr id="17562" name="Group 151"/>
                      <p:cNvGrpSpPr/>
                      <p:nvPr/>
                    </p:nvGrpSpPr>
                    <p:grpSpPr>
                      <a:xfrm>
                        <a:off x="3971" y="2122"/>
                        <a:ext cx="122" cy="122"/>
                        <a:chOff x="3921" y="1657"/>
                        <a:chExt cx="576" cy="576"/>
                      </a:xfrm>
                    </p:grpSpPr>
                    <p:sp>
                      <p:nvSpPr>
                        <p:cNvPr id="17565" name="Line 152"/>
                        <p:cNvSpPr/>
                        <p:nvPr/>
                      </p:nvSpPr>
                      <p:spPr>
                        <a:xfrm>
                          <a:off x="3921" y="1940"/>
                          <a:ext cx="576" cy="0"/>
                        </a:xfrm>
                        <a:prstGeom prst="line">
                          <a:avLst/>
                        </a:prstGeom>
                        <a:ln w="28575" cap="flat" cmpd="sng">
                          <a:solidFill>
                            <a:schemeClr val="tx1"/>
                          </a:solidFill>
                          <a:prstDash val="solid"/>
                          <a:headEnd type="none" w="med" len="med"/>
                          <a:tailEnd type="none" w="med" len="med"/>
                        </a:ln>
                      </p:spPr>
                    </p:sp>
                    <p:sp>
                      <p:nvSpPr>
                        <p:cNvPr id="17566" name="Line 153"/>
                        <p:cNvSpPr/>
                        <p:nvPr/>
                      </p:nvSpPr>
                      <p:spPr>
                        <a:xfrm>
                          <a:off x="4214" y="1657"/>
                          <a:ext cx="0" cy="576"/>
                        </a:xfrm>
                        <a:prstGeom prst="line">
                          <a:avLst/>
                        </a:prstGeom>
                        <a:ln w="28575" cap="flat" cmpd="sng">
                          <a:solidFill>
                            <a:schemeClr val="tx1"/>
                          </a:solidFill>
                          <a:prstDash val="solid"/>
                          <a:headEnd type="none" w="med" len="med"/>
                          <a:tailEnd type="none" w="med" len="med"/>
                        </a:ln>
                      </p:spPr>
                    </p:sp>
                  </p:grpSp>
                  <p:sp>
                    <p:nvSpPr>
                      <p:cNvPr id="17563" name="WordArt 154"/>
                      <p:cNvSpPr>
                        <a:spLocks noTextEdit="1"/>
                      </p:cNvSpPr>
                      <p:nvPr/>
                    </p:nvSpPr>
                    <p:spPr>
                      <a:xfrm>
                        <a:off x="3901" y="2088"/>
                        <a:ext cx="61" cy="171"/>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a:t>
                        </a:r>
                      </a:p>
                    </p:txBody>
                  </p:sp>
                  <p:sp>
                    <p:nvSpPr>
                      <p:cNvPr id="17564" name="WordArt 155"/>
                      <p:cNvSpPr>
                        <a:spLocks noTextEdit="1"/>
                      </p:cNvSpPr>
                      <p:nvPr/>
                    </p:nvSpPr>
                    <p:spPr>
                      <a:xfrm>
                        <a:off x="4100" y="2088"/>
                        <a:ext cx="61" cy="171"/>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a:t>
                        </a:r>
                      </a:p>
                    </p:txBody>
                  </p:sp>
                </p:grpSp>
              </p:grpSp>
              <p:sp>
                <p:nvSpPr>
                  <p:cNvPr id="17551" name="WordArt 156"/>
                  <p:cNvSpPr>
                    <a:spLocks noTextEdit="1"/>
                  </p:cNvSpPr>
                  <p:nvPr/>
                </p:nvSpPr>
                <p:spPr>
                  <a:xfrm rot="5400000">
                    <a:off x="3850" y="2030"/>
                    <a:ext cx="192" cy="190"/>
                  </a:xfrm>
                  <a:prstGeom prst="rect">
                    <a:avLst/>
                  </a:prstGeom>
                </p:spPr>
                <p:txBody>
                  <a:bodyPr vert="eaVert" wrap="none" fromWordArt="1">
                    <a:prstTxWarp prst="textPlain">
                      <a:avLst>
                        <a:gd name="adj" fmla="val 50000"/>
                      </a:avLst>
                    </a:prstTxWarp>
                    <a:normAutofit fontScale="25000" lnSpcReduction="20000"/>
                  </a:bodyPr>
                  <a:lstStyle/>
                  <a:p>
                    <a:pPr algn="ctr"/>
                    <a:r>
                      <a:rPr lang="zh-CN" altLang="en-US" sz="3600">
                        <a:ln w="9525" cap="flat" cmpd="sng">
                          <a:solidFill>
                            <a:srgbClr val="CC0000"/>
                          </a:solidFill>
                          <a:prstDash val="solid"/>
                          <a:headEnd type="none" w="med" len="med"/>
                          <a:tailEnd type="none" w="med" len="med"/>
                        </a:ln>
                        <a:solidFill>
                          <a:srgbClr val="CC0000"/>
                        </a:solidFill>
                        <a:latin typeface="宋体" panose="02010600030101010101" pitchFamily="2" charset="-122"/>
                        <a:ea typeface="宋体" panose="02010600030101010101" pitchFamily="2" charset="-122"/>
                      </a:rPr>
                      <a:t>内路</a:t>
                    </a:r>
                  </a:p>
                </p:txBody>
              </p:sp>
              <p:grpSp>
                <p:nvGrpSpPr>
                  <p:cNvPr id="17552" name="Group 157"/>
                  <p:cNvGrpSpPr/>
                  <p:nvPr/>
                </p:nvGrpSpPr>
                <p:grpSpPr>
                  <a:xfrm>
                    <a:off x="4275" y="2011"/>
                    <a:ext cx="359" cy="224"/>
                    <a:chOff x="4352" y="1684"/>
                    <a:chExt cx="359" cy="317"/>
                  </a:xfrm>
                </p:grpSpPr>
                <p:sp>
                  <p:nvSpPr>
                    <p:cNvPr id="17557" name="WordArt 158"/>
                    <p:cNvSpPr>
                      <a:spLocks noTextEdit="1"/>
                    </p:cNvSpPr>
                    <p:nvPr/>
                  </p:nvSpPr>
                  <p:spPr>
                    <a:xfrm>
                      <a:off x="4352" y="1762"/>
                      <a:ext cx="252" cy="239"/>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b="1"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E</a:t>
                      </a:r>
                    </a:p>
                  </p:txBody>
                </p:sp>
                <p:sp>
                  <p:nvSpPr>
                    <p:cNvPr id="17558" name="WordArt 159"/>
                    <p:cNvSpPr>
                      <a:spLocks noTextEdit="1"/>
                    </p:cNvSpPr>
                    <p:nvPr/>
                  </p:nvSpPr>
                  <p:spPr>
                    <a:xfrm>
                      <a:off x="4600" y="1891"/>
                      <a:ext cx="111" cy="10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rgbClr val="CC0000"/>
                            </a:solidFill>
                            <a:prstDash val="solid"/>
                            <a:headEnd type="none" w="med" len="med"/>
                            <a:tailEnd type="none" w="med" len="med"/>
                          </a:ln>
                          <a:solidFill>
                            <a:srgbClr val="CC0000"/>
                          </a:solidFill>
                          <a:latin typeface="华文细黑" panose="02010600040101010101" charset="-122"/>
                          <a:ea typeface="华文细黑" panose="02010600040101010101" charset="-122"/>
                        </a:rPr>
                        <a:t>K</a:t>
                      </a:r>
                    </a:p>
                  </p:txBody>
                </p:sp>
                <p:sp>
                  <p:nvSpPr>
                    <p:cNvPr id="17559" name="Line 160"/>
                    <p:cNvSpPr/>
                    <p:nvPr/>
                  </p:nvSpPr>
                  <p:spPr>
                    <a:xfrm>
                      <a:off x="4413" y="1684"/>
                      <a:ext cx="260" cy="0"/>
                    </a:xfrm>
                    <a:prstGeom prst="line">
                      <a:avLst/>
                    </a:prstGeom>
                    <a:ln w="28575" cap="flat" cmpd="sng">
                      <a:solidFill>
                        <a:srgbClr val="CC0000"/>
                      </a:solidFill>
                      <a:prstDash val="solid"/>
                      <a:headEnd type="none" w="med" len="med"/>
                      <a:tailEnd type="triangle" w="med" len="med"/>
                    </a:ln>
                  </p:spPr>
                </p:sp>
              </p:grpSp>
              <p:grpSp>
                <p:nvGrpSpPr>
                  <p:cNvPr id="17553" name="Group 161"/>
                  <p:cNvGrpSpPr/>
                  <p:nvPr/>
                </p:nvGrpSpPr>
                <p:grpSpPr>
                  <a:xfrm>
                    <a:off x="4888" y="2017"/>
                    <a:ext cx="314" cy="245"/>
                    <a:chOff x="4955" y="1693"/>
                    <a:chExt cx="314" cy="346"/>
                  </a:xfrm>
                </p:grpSpPr>
                <p:sp>
                  <p:nvSpPr>
                    <p:cNvPr id="17554" name="WordArt 162"/>
                    <p:cNvSpPr>
                      <a:spLocks noTextEdit="1"/>
                    </p:cNvSpPr>
                    <p:nvPr/>
                  </p:nvSpPr>
                  <p:spPr>
                    <a:xfrm>
                      <a:off x="4955" y="1724"/>
                      <a:ext cx="145" cy="311"/>
                    </a:xfrm>
                    <a:prstGeom prst="rect">
                      <a:avLst/>
                    </a:prstGeom>
                  </p:spPr>
                  <p:txBody>
                    <a:bodyPr wrap="none" fromWordArt="1">
                      <a:prstTxWarp prst="textPlain">
                        <a:avLst>
                          <a:gd name="adj" fmla="val 50000"/>
                        </a:avLst>
                      </a:prstTxWarp>
                      <a:normAutofit/>
                    </a:bodyPr>
                    <a:lstStyle/>
                    <a:p>
                      <a:pPr algn="ctr"/>
                      <a:r>
                        <a:rPr lang="zh-CN" altLang="en-US" sz="1800">
                          <a:ln w="9525" cap="flat" cmpd="sng">
                            <a:solidFill>
                              <a:srgbClr val="000000"/>
                            </a:solidFill>
                            <a:prstDash val="solid"/>
                            <a:headEnd type="none" w="med" len="med"/>
                            <a:tailEnd type="none" w="med" len="med"/>
                          </a:ln>
                          <a:solidFill>
                            <a:srgbClr val="000000"/>
                          </a:solidFill>
                          <a:latin typeface="宋体" panose="02010600030101010101" pitchFamily="2" charset="-122"/>
                          <a:ea typeface="宋体" panose="02010600030101010101" pitchFamily="2" charset="-122"/>
                        </a:rPr>
                        <a:t>d</a:t>
                      </a:r>
                    </a:p>
                  </p:txBody>
                </p:sp>
                <p:sp>
                  <p:nvSpPr>
                    <p:cNvPr id="17555" name="WordArt 163"/>
                    <p:cNvSpPr>
                      <a:spLocks noTextEdit="1"/>
                    </p:cNvSpPr>
                    <p:nvPr/>
                  </p:nvSpPr>
                  <p:spPr>
                    <a:xfrm>
                      <a:off x="5127" y="1762"/>
                      <a:ext cx="138" cy="277"/>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b="1"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l</a:t>
                      </a:r>
                    </a:p>
                  </p:txBody>
                </p:sp>
                <p:sp>
                  <p:nvSpPr>
                    <p:cNvPr id="17556" name="Line 164"/>
                    <p:cNvSpPr/>
                    <p:nvPr/>
                  </p:nvSpPr>
                  <p:spPr>
                    <a:xfrm>
                      <a:off x="5009" y="1693"/>
                      <a:ext cx="260" cy="0"/>
                    </a:xfrm>
                    <a:prstGeom prst="line">
                      <a:avLst/>
                    </a:prstGeom>
                    <a:ln w="28575" cap="flat" cmpd="sng">
                      <a:solidFill>
                        <a:schemeClr val="tx1"/>
                      </a:solidFill>
                      <a:prstDash val="solid"/>
                      <a:headEnd type="none" w="med" len="med"/>
                      <a:tailEnd type="triangle" w="med" len="med"/>
                    </a:ln>
                  </p:spPr>
                </p:sp>
              </p:grpSp>
            </p:grpSp>
            <p:grpSp>
              <p:nvGrpSpPr>
                <p:cNvPr id="17540" name="Group 165"/>
                <p:cNvGrpSpPr/>
                <p:nvPr/>
              </p:nvGrpSpPr>
              <p:grpSpPr>
                <a:xfrm>
                  <a:off x="3287" y="2464"/>
                  <a:ext cx="1980" cy="834"/>
                  <a:chOff x="2960" y="2506"/>
                  <a:chExt cx="2458" cy="833"/>
                </a:xfrm>
              </p:grpSpPr>
              <p:sp>
                <p:nvSpPr>
                  <p:cNvPr id="17542" name="WordArt 166"/>
                  <p:cNvSpPr>
                    <a:spLocks noTextEdit="1"/>
                  </p:cNvSpPr>
                  <p:nvPr/>
                </p:nvSpPr>
                <p:spPr>
                  <a:xfrm>
                    <a:off x="2960" y="2506"/>
                    <a:ext cx="2458" cy="226"/>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非静电力将单位正电荷</a:t>
                    </a:r>
                  </a:p>
                </p:txBody>
              </p:sp>
              <p:sp>
                <p:nvSpPr>
                  <p:cNvPr id="17543" name="WordArt 167"/>
                  <p:cNvSpPr>
                    <a:spLocks noTextEdit="1"/>
                  </p:cNvSpPr>
                  <p:nvPr/>
                </p:nvSpPr>
                <p:spPr>
                  <a:xfrm>
                    <a:off x="3237" y="2812"/>
                    <a:ext cx="1988" cy="211"/>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从负极经电源内部</a:t>
                    </a:r>
                  </a:p>
                </p:txBody>
              </p:sp>
              <p:sp>
                <p:nvSpPr>
                  <p:cNvPr id="17544" name="WordArt 168"/>
                  <p:cNvSpPr>
                    <a:spLocks noTextEdit="1"/>
                  </p:cNvSpPr>
                  <p:nvPr/>
                </p:nvSpPr>
                <p:spPr>
                  <a:xfrm>
                    <a:off x="3226" y="3113"/>
                    <a:ext cx="2001" cy="226"/>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移到正极所做的功</a:t>
                    </a:r>
                  </a:p>
                </p:txBody>
              </p:sp>
            </p:grpSp>
            <p:sp>
              <p:nvSpPr>
                <p:cNvPr id="17541" name="Rectangle 169"/>
                <p:cNvSpPr/>
                <p:nvPr/>
              </p:nvSpPr>
              <p:spPr>
                <a:xfrm>
                  <a:off x="3043" y="1305"/>
                  <a:ext cx="2445" cy="2120"/>
                </a:xfrm>
                <a:prstGeom prst="rect">
                  <a:avLst/>
                </a:prstGeom>
                <a:noFill/>
                <a:ln w="57150" cap="flat" cmpd="sng">
                  <a:solidFill>
                    <a:srgbClr val="FF9933"/>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grpSp>
          <p:nvGrpSpPr>
            <p:cNvPr id="17462" name="Group 170"/>
            <p:cNvGrpSpPr/>
            <p:nvPr/>
          </p:nvGrpSpPr>
          <p:grpSpPr>
            <a:xfrm>
              <a:off x="337" y="3600"/>
              <a:ext cx="4960" cy="200"/>
              <a:chOff x="337" y="3600"/>
              <a:chExt cx="4960" cy="200"/>
            </a:xfrm>
          </p:grpSpPr>
          <p:sp>
            <p:nvSpPr>
              <p:cNvPr id="17527" name="WordArt 171"/>
              <p:cNvSpPr>
                <a:spLocks noTextEdit="1"/>
              </p:cNvSpPr>
              <p:nvPr/>
            </p:nvSpPr>
            <p:spPr>
              <a:xfrm>
                <a:off x="569" y="3600"/>
                <a:ext cx="4728" cy="200"/>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电动势是标量。习惯规定经电源内由负极指向正极为正。</a:t>
                </a:r>
              </a:p>
            </p:txBody>
          </p:sp>
          <p:grpSp>
            <p:nvGrpSpPr>
              <p:cNvPr id="17528" name="Group 172"/>
              <p:cNvGrpSpPr/>
              <p:nvPr/>
            </p:nvGrpSpPr>
            <p:grpSpPr>
              <a:xfrm>
                <a:off x="337" y="3646"/>
                <a:ext cx="125" cy="113"/>
                <a:chOff x="2136" y="1382"/>
                <a:chExt cx="576" cy="576"/>
              </a:xfrm>
            </p:grpSpPr>
            <p:sp>
              <p:nvSpPr>
                <p:cNvPr id="17529" name="Oval 173"/>
                <p:cNvSpPr/>
                <p:nvPr/>
              </p:nvSpPr>
              <p:spPr>
                <a:xfrm>
                  <a:off x="2136" y="1382"/>
                  <a:ext cx="576" cy="576"/>
                </a:xfrm>
                <a:prstGeom prst="ellipse">
                  <a:avLst/>
                </a:prstGeom>
                <a:gradFill rotWithShape="0">
                  <a:gsLst>
                    <a:gs pos="0">
                      <a:srgbClr val="FF9900"/>
                    </a:gs>
                    <a:gs pos="100000">
                      <a:srgbClr val="EC0000"/>
                    </a:gs>
                  </a:gsLst>
                  <a:lin ang="2700000" scaled="1"/>
                  <a:tileRect/>
                </a:gradFill>
                <a:ln w="28575" cap="flat" cmpd="sng">
                  <a:solidFill>
                    <a:srgbClr val="FF99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7530" name="Oval 174"/>
                <p:cNvSpPr/>
                <p:nvPr/>
              </p:nvSpPr>
              <p:spPr>
                <a:xfrm rot="-3104273">
                  <a:off x="2210" y="1481"/>
                  <a:ext cx="232" cy="149"/>
                </a:xfrm>
                <a:prstGeom prst="ellipse">
                  <a:avLst/>
                </a:prstGeom>
                <a:gradFill rotWithShape="0">
                  <a:gsLst>
                    <a:gs pos="0">
                      <a:srgbClr val="FFFF00"/>
                    </a:gs>
                    <a:gs pos="100000">
                      <a:srgbClr val="FF9900"/>
                    </a:gs>
                  </a:gsLst>
                  <a:path path="shape">
                    <a:fillToRect l="50000" t="50000" r="50000" b="50000"/>
                  </a:path>
                  <a:tileRect/>
                </a:gradFill>
                <a:ln w="28575" cap="flat" cmpd="sng">
                  <a:solidFill>
                    <a:srgbClr val="FF99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grpSp>
          <p:nvGrpSpPr>
            <p:cNvPr id="17463" name="Group 175"/>
            <p:cNvGrpSpPr/>
            <p:nvPr/>
          </p:nvGrpSpPr>
          <p:grpSpPr>
            <a:xfrm>
              <a:off x="335" y="3847"/>
              <a:ext cx="5049" cy="188"/>
              <a:chOff x="335" y="3847"/>
              <a:chExt cx="5049" cy="188"/>
            </a:xfrm>
          </p:grpSpPr>
          <p:grpSp>
            <p:nvGrpSpPr>
              <p:cNvPr id="17521" name="Group 176"/>
              <p:cNvGrpSpPr/>
              <p:nvPr/>
            </p:nvGrpSpPr>
            <p:grpSpPr>
              <a:xfrm>
                <a:off x="587" y="3847"/>
                <a:ext cx="4797" cy="188"/>
                <a:chOff x="500" y="3610"/>
                <a:chExt cx="4200" cy="208"/>
              </a:xfrm>
            </p:grpSpPr>
            <p:sp>
              <p:nvSpPr>
                <p:cNvPr id="17525" name="WordArt 177"/>
                <p:cNvSpPr>
                  <a:spLocks noTextEdit="1"/>
                </p:cNvSpPr>
                <p:nvPr/>
              </p:nvSpPr>
              <p:spPr>
                <a:xfrm>
                  <a:off x="500" y="3612"/>
                  <a:ext cx="2250" cy="205"/>
                </a:xfrm>
                <a:prstGeom prst="rect">
                  <a:avLst/>
                </a:prstGeom>
              </p:spPr>
              <p:txBody>
                <a:bodyPr wrap="none" fromWordArt="1">
                  <a:prstTxWarp prst="textPlain">
                    <a:avLst>
                      <a:gd name="adj" fmla="val 50000"/>
                    </a:avLst>
                  </a:prstTxWarp>
                  <a:normAutofit fontScale="62500" lnSpcReduction="20000"/>
                </a:bodyPr>
                <a:lstStyle/>
                <a:p>
                  <a:pPr algn="ctr"/>
                  <a:r>
                    <a:rPr lang="zh-CN" altLang="en-US" sz="2400">
                      <a:ln w="9525" cap="flat" cmpd="sng">
                        <a:solidFill>
                          <a:srgbClr val="000000"/>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电源电动势大小由电源本身</a:t>
                  </a:r>
                </a:p>
              </p:txBody>
            </p:sp>
            <p:sp>
              <p:nvSpPr>
                <p:cNvPr id="17526" name="WordArt 178"/>
                <p:cNvSpPr>
                  <a:spLocks noTextEdit="1"/>
                </p:cNvSpPr>
                <p:nvPr/>
              </p:nvSpPr>
              <p:spPr>
                <a:xfrm>
                  <a:off x="2778" y="3610"/>
                  <a:ext cx="1922" cy="208"/>
                </a:xfrm>
                <a:prstGeom prst="rect">
                  <a:avLst/>
                </a:prstGeom>
              </p:spPr>
              <p:txBody>
                <a:bodyPr wrap="none" fromWordArt="1">
                  <a:prstTxWarp prst="textPlain">
                    <a:avLst>
                      <a:gd name="adj" fmla="val 50000"/>
                    </a:avLst>
                  </a:prstTxWarp>
                  <a:normAutofit fontScale="77500" lnSpcReduction="20000"/>
                </a:bodyPr>
                <a:lstStyle/>
                <a:p>
                  <a:pPr algn="ctr"/>
                  <a:r>
                    <a:rPr lang="zh-CN" altLang="en-US" sz="2000">
                      <a:ln w="9525" cap="flat" cmpd="sng">
                        <a:solidFill>
                          <a:srgbClr val="000000"/>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性质决定，与外电路无关。</a:t>
                  </a:r>
                </a:p>
              </p:txBody>
            </p:sp>
          </p:grpSp>
          <p:grpSp>
            <p:nvGrpSpPr>
              <p:cNvPr id="17522" name="Group 179"/>
              <p:cNvGrpSpPr/>
              <p:nvPr/>
            </p:nvGrpSpPr>
            <p:grpSpPr>
              <a:xfrm>
                <a:off x="335" y="3905"/>
                <a:ext cx="125" cy="113"/>
                <a:chOff x="2136" y="1382"/>
                <a:chExt cx="576" cy="576"/>
              </a:xfrm>
            </p:grpSpPr>
            <p:sp>
              <p:nvSpPr>
                <p:cNvPr id="17523" name="Oval 180"/>
                <p:cNvSpPr/>
                <p:nvPr/>
              </p:nvSpPr>
              <p:spPr>
                <a:xfrm>
                  <a:off x="2136" y="1382"/>
                  <a:ext cx="576" cy="576"/>
                </a:xfrm>
                <a:prstGeom prst="ellipse">
                  <a:avLst/>
                </a:prstGeom>
                <a:gradFill rotWithShape="0">
                  <a:gsLst>
                    <a:gs pos="0">
                      <a:srgbClr val="FF9900"/>
                    </a:gs>
                    <a:gs pos="100000">
                      <a:srgbClr val="EC0000"/>
                    </a:gs>
                  </a:gsLst>
                  <a:lin ang="2700000" scaled="1"/>
                  <a:tileRect/>
                </a:gradFill>
                <a:ln w="28575" cap="flat" cmpd="sng">
                  <a:solidFill>
                    <a:srgbClr val="FF99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7524" name="Oval 181"/>
                <p:cNvSpPr/>
                <p:nvPr/>
              </p:nvSpPr>
              <p:spPr>
                <a:xfrm rot="-3104273">
                  <a:off x="2210" y="1481"/>
                  <a:ext cx="232" cy="149"/>
                </a:xfrm>
                <a:prstGeom prst="ellipse">
                  <a:avLst/>
                </a:prstGeom>
                <a:gradFill rotWithShape="0">
                  <a:gsLst>
                    <a:gs pos="0">
                      <a:srgbClr val="FFFF00"/>
                    </a:gs>
                    <a:gs pos="100000">
                      <a:srgbClr val="FF9900"/>
                    </a:gs>
                  </a:gsLst>
                  <a:path path="shape">
                    <a:fillToRect l="50000" t="50000" r="50000" b="50000"/>
                  </a:path>
                  <a:tileRect/>
                </a:gradFill>
                <a:ln w="28575" cap="flat" cmpd="sng">
                  <a:solidFill>
                    <a:srgbClr val="FF99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grpSp>
          <p:nvGrpSpPr>
            <p:cNvPr id="17464" name="Group 182"/>
            <p:cNvGrpSpPr/>
            <p:nvPr/>
          </p:nvGrpSpPr>
          <p:grpSpPr>
            <a:xfrm>
              <a:off x="935" y="1380"/>
              <a:ext cx="1336" cy="935"/>
              <a:chOff x="935" y="1380"/>
              <a:chExt cx="1336" cy="935"/>
            </a:xfrm>
          </p:grpSpPr>
          <p:sp>
            <p:nvSpPr>
              <p:cNvPr id="17508" name="Rectangle 183"/>
              <p:cNvSpPr/>
              <p:nvPr/>
            </p:nvSpPr>
            <p:spPr>
              <a:xfrm>
                <a:off x="935" y="1380"/>
                <a:ext cx="1336" cy="935"/>
              </a:xfrm>
              <a:prstGeom prst="rect">
                <a:avLst/>
              </a:prstGeom>
              <a:solidFill>
                <a:srgbClr val="EAEAEA"/>
              </a:solidFill>
              <a:ln w="9525" cap="flat" cmpd="sng">
                <a:solidFill>
                  <a:srgbClr val="EAEAEA"/>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7509" name="Group 184"/>
              <p:cNvGrpSpPr/>
              <p:nvPr/>
            </p:nvGrpSpPr>
            <p:grpSpPr>
              <a:xfrm>
                <a:off x="1461" y="1551"/>
                <a:ext cx="230" cy="258"/>
                <a:chOff x="2407" y="1969"/>
                <a:chExt cx="254" cy="293"/>
              </a:xfrm>
            </p:grpSpPr>
            <p:grpSp>
              <p:nvGrpSpPr>
                <p:cNvPr id="17511" name="Group 185"/>
                <p:cNvGrpSpPr/>
                <p:nvPr/>
              </p:nvGrpSpPr>
              <p:grpSpPr>
                <a:xfrm>
                  <a:off x="2413" y="1978"/>
                  <a:ext cx="248" cy="284"/>
                  <a:chOff x="2799" y="1070"/>
                  <a:chExt cx="1235" cy="1528"/>
                </a:xfrm>
              </p:grpSpPr>
              <p:sp>
                <p:nvSpPr>
                  <p:cNvPr id="17517" name="Arc 186"/>
                  <p:cNvSpPr/>
                  <p:nvPr/>
                </p:nvSpPr>
                <p:spPr>
                  <a:xfrm rot="-1415830">
                    <a:off x="2799" y="1711"/>
                    <a:ext cx="1061" cy="887"/>
                  </a:xfrm>
                  <a:custGeom>
                    <a:avLst/>
                    <a:gdLst/>
                    <a:ahLst/>
                    <a:cxnLst>
                      <a:cxn ang="0">
                        <a:pos x="27" y="12"/>
                      </a:cxn>
                      <a:cxn ang="0">
                        <a:pos x="14" y="18"/>
                      </a:cxn>
                      <a:cxn ang="0">
                        <a:pos x="0" y="9"/>
                      </a:cxn>
                      <a:cxn ang="0">
                        <a:pos x="14" y="0"/>
                      </a:cxn>
                      <a:cxn ang="0">
                        <a:pos x="23" y="3"/>
                      </a:cxn>
                      <a:cxn ang="0">
                        <a:pos x="27" y="12"/>
                      </a:cxn>
                      <a:cxn ang="0">
                        <a:pos x="14" y="18"/>
                      </a:cxn>
                      <a:cxn ang="0">
                        <a:pos x="0" y="9"/>
                      </a:cxn>
                      <a:cxn ang="0">
                        <a:pos x="14" y="0"/>
                      </a:cxn>
                      <a:cxn ang="0">
                        <a:pos x="23" y="3"/>
                      </a:cxn>
                      <a:cxn ang="0">
                        <a:pos x="14" y="9"/>
                      </a:cxn>
                      <a:cxn ang="0">
                        <a:pos x="27" y="12"/>
                      </a:cxn>
                    </a:cxnLst>
                    <a:rect l="0" t="0" r="0" b="0"/>
                    <a:pathLst>
                      <a:path w="42419" h="43200" fill="none">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lnTo>
                          <a:pt x="42419" y="27354"/>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7518" name="Arc 187"/>
                  <p:cNvSpPr/>
                  <p:nvPr/>
                </p:nvSpPr>
                <p:spPr>
                  <a:xfrm rot="-1415830">
                    <a:off x="3159" y="1070"/>
                    <a:ext cx="875" cy="611"/>
                  </a:xfrm>
                  <a:custGeom>
                    <a:avLst/>
                    <a:gdLst/>
                    <a:ahLst/>
                    <a:cxnLst>
                      <a:cxn ang="0">
                        <a:pos x="5" y="9"/>
                      </a:cxn>
                      <a:cxn ang="0">
                        <a:pos x="0" y="5"/>
                      </a:cxn>
                      <a:cxn ang="0">
                        <a:pos x="9" y="0"/>
                      </a:cxn>
                      <a:cxn ang="0">
                        <a:pos x="18" y="5"/>
                      </a:cxn>
                      <a:cxn ang="0">
                        <a:pos x="16" y="7"/>
                      </a:cxn>
                      <a:cxn ang="0">
                        <a:pos x="5" y="9"/>
                      </a:cxn>
                      <a:cxn ang="0">
                        <a:pos x="0" y="5"/>
                      </a:cxn>
                      <a:cxn ang="0">
                        <a:pos x="9" y="0"/>
                      </a:cxn>
                      <a:cxn ang="0">
                        <a:pos x="18" y="5"/>
                      </a:cxn>
                      <a:cxn ang="0">
                        <a:pos x="16" y="7"/>
                      </a:cxn>
                      <a:cxn ang="0">
                        <a:pos x="9" y="5"/>
                      </a:cxn>
                      <a:cxn ang="0">
                        <a:pos x="5" y="9"/>
                      </a:cxn>
                    </a:cxnLst>
                    <a:rect l="0" t="0" r="0" b="0"/>
                    <a:pathLst>
                      <a:path w="43200" h="41520" fill="none">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lnTo>
                          <a:pt x="13248" y="41519"/>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7519" name="Arc 188"/>
                  <p:cNvSpPr/>
                  <p:nvPr/>
                </p:nvSpPr>
                <p:spPr>
                  <a:xfrm rot="-1415830">
                    <a:off x="3576" y="1255"/>
                    <a:ext cx="412" cy="295"/>
                  </a:xfrm>
                  <a:custGeom>
                    <a:avLst/>
                    <a:gdLst/>
                    <a:ahLst/>
                    <a:cxnLst>
                      <a:cxn ang="0">
                        <a:pos x="4" y="2"/>
                      </a:cxn>
                      <a:cxn ang="0">
                        <a:pos x="2" y="2"/>
                      </a:cxn>
                      <a:cxn ang="0">
                        <a:pos x="0" y="1"/>
                      </a:cxn>
                      <a:cxn ang="0">
                        <a:pos x="2" y="0"/>
                      </a:cxn>
                      <a:cxn ang="0">
                        <a:pos x="3" y="0"/>
                      </a:cxn>
                      <a:cxn ang="0">
                        <a:pos x="4" y="2"/>
                      </a:cxn>
                      <a:cxn ang="0">
                        <a:pos x="2" y="2"/>
                      </a:cxn>
                      <a:cxn ang="0">
                        <a:pos x="0" y="1"/>
                      </a:cxn>
                      <a:cxn ang="0">
                        <a:pos x="2" y="0"/>
                      </a:cxn>
                      <a:cxn ang="0">
                        <a:pos x="3" y="0"/>
                      </a:cxn>
                      <a:cxn ang="0">
                        <a:pos x="2" y="1"/>
                      </a:cxn>
                      <a:cxn ang="0">
                        <a:pos x="4" y="2"/>
                      </a:cxn>
                    </a:cxnLst>
                    <a:rect l="0" t="0" r="0" b="0"/>
                    <a:pathLst>
                      <a:path w="38956" h="43200" fill="none">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lnTo>
                          <a:pt x="38956" y="34458"/>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7520" name="Arc 189"/>
                  <p:cNvSpPr/>
                  <p:nvPr/>
                </p:nvSpPr>
                <p:spPr>
                  <a:xfrm rot="-1415830">
                    <a:off x="3083" y="1919"/>
                    <a:ext cx="776" cy="380"/>
                  </a:xfrm>
                  <a:custGeom>
                    <a:avLst/>
                    <a:gdLst/>
                    <a:ahLst/>
                    <a:cxnLst>
                      <a:cxn ang="0">
                        <a:pos x="1" y="5"/>
                      </a:cxn>
                      <a:cxn ang="0">
                        <a:pos x="0" y="3"/>
                      </a:cxn>
                      <a:cxn ang="0">
                        <a:pos x="7" y="0"/>
                      </a:cxn>
                      <a:cxn ang="0">
                        <a:pos x="14" y="3"/>
                      </a:cxn>
                      <a:cxn ang="0">
                        <a:pos x="14" y="4"/>
                      </a:cxn>
                      <a:cxn ang="0">
                        <a:pos x="1" y="5"/>
                      </a:cxn>
                      <a:cxn ang="0">
                        <a:pos x="0" y="3"/>
                      </a:cxn>
                      <a:cxn ang="0">
                        <a:pos x="7" y="0"/>
                      </a:cxn>
                      <a:cxn ang="0">
                        <a:pos x="14" y="3"/>
                      </a:cxn>
                      <a:cxn ang="0">
                        <a:pos x="14" y="4"/>
                      </a:cxn>
                      <a:cxn ang="0">
                        <a:pos x="7" y="3"/>
                      </a:cxn>
                      <a:cxn ang="0">
                        <a:pos x="1" y="5"/>
                      </a:cxn>
                    </a:cxnLst>
                    <a:rect l="0" t="0" r="0" b="0"/>
                    <a:pathLst>
                      <a:path w="43200" h="30267" fill="none">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lnTo>
                          <a:pt x="1815" y="30266"/>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grpSp>
            <p:grpSp>
              <p:nvGrpSpPr>
                <p:cNvPr id="17512" name="Group 190"/>
                <p:cNvGrpSpPr/>
                <p:nvPr/>
              </p:nvGrpSpPr>
              <p:grpSpPr>
                <a:xfrm>
                  <a:off x="2407" y="1969"/>
                  <a:ext cx="248" cy="284"/>
                  <a:chOff x="2799" y="1070"/>
                  <a:chExt cx="1235" cy="1528"/>
                </a:xfrm>
              </p:grpSpPr>
              <p:sp>
                <p:nvSpPr>
                  <p:cNvPr id="17513" name="Arc 191"/>
                  <p:cNvSpPr/>
                  <p:nvPr/>
                </p:nvSpPr>
                <p:spPr>
                  <a:xfrm rot="-1415830">
                    <a:off x="2799" y="1711"/>
                    <a:ext cx="1061" cy="887"/>
                  </a:xfrm>
                  <a:custGeom>
                    <a:avLst/>
                    <a:gdLst/>
                    <a:ahLst/>
                    <a:cxnLst>
                      <a:cxn ang="0">
                        <a:pos x="27" y="12"/>
                      </a:cxn>
                      <a:cxn ang="0">
                        <a:pos x="14" y="18"/>
                      </a:cxn>
                      <a:cxn ang="0">
                        <a:pos x="0" y="9"/>
                      </a:cxn>
                      <a:cxn ang="0">
                        <a:pos x="14" y="0"/>
                      </a:cxn>
                      <a:cxn ang="0">
                        <a:pos x="23" y="3"/>
                      </a:cxn>
                      <a:cxn ang="0">
                        <a:pos x="27" y="12"/>
                      </a:cxn>
                      <a:cxn ang="0">
                        <a:pos x="14" y="18"/>
                      </a:cxn>
                      <a:cxn ang="0">
                        <a:pos x="0" y="9"/>
                      </a:cxn>
                      <a:cxn ang="0">
                        <a:pos x="14" y="0"/>
                      </a:cxn>
                      <a:cxn ang="0">
                        <a:pos x="23" y="3"/>
                      </a:cxn>
                      <a:cxn ang="0">
                        <a:pos x="14" y="9"/>
                      </a:cxn>
                      <a:cxn ang="0">
                        <a:pos x="27" y="12"/>
                      </a:cxn>
                    </a:cxnLst>
                    <a:rect l="0" t="0" r="0" b="0"/>
                    <a:pathLst>
                      <a:path w="42419" h="43200" fill="none">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lnTo>
                          <a:pt x="42419" y="27354"/>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7514" name="Arc 192"/>
                  <p:cNvSpPr/>
                  <p:nvPr/>
                </p:nvSpPr>
                <p:spPr>
                  <a:xfrm rot="-1415830">
                    <a:off x="3159" y="1070"/>
                    <a:ext cx="875" cy="611"/>
                  </a:xfrm>
                  <a:custGeom>
                    <a:avLst/>
                    <a:gdLst/>
                    <a:ahLst/>
                    <a:cxnLst>
                      <a:cxn ang="0">
                        <a:pos x="5" y="9"/>
                      </a:cxn>
                      <a:cxn ang="0">
                        <a:pos x="0" y="5"/>
                      </a:cxn>
                      <a:cxn ang="0">
                        <a:pos x="9" y="0"/>
                      </a:cxn>
                      <a:cxn ang="0">
                        <a:pos x="18" y="5"/>
                      </a:cxn>
                      <a:cxn ang="0">
                        <a:pos x="16" y="7"/>
                      </a:cxn>
                      <a:cxn ang="0">
                        <a:pos x="5" y="9"/>
                      </a:cxn>
                      <a:cxn ang="0">
                        <a:pos x="0" y="5"/>
                      </a:cxn>
                      <a:cxn ang="0">
                        <a:pos x="9" y="0"/>
                      </a:cxn>
                      <a:cxn ang="0">
                        <a:pos x="18" y="5"/>
                      </a:cxn>
                      <a:cxn ang="0">
                        <a:pos x="16" y="7"/>
                      </a:cxn>
                      <a:cxn ang="0">
                        <a:pos x="9" y="5"/>
                      </a:cxn>
                      <a:cxn ang="0">
                        <a:pos x="5" y="9"/>
                      </a:cxn>
                    </a:cxnLst>
                    <a:rect l="0" t="0" r="0" b="0"/>
                    <a:pathLst>
                      <a:path w="43200" h="41520" fill="none">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lnTo>
                          <a:pt x="13248" y="41519"/>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7515" name="Arc 193"/>
                  <p:cNvSpPr/>
                  <p:nvPr/>
                </p:nvSpPr>
                <p:spPr>
                  <a:xfrm rot="-1415830">
                    <a:off x="3576" y="1255"/>
                    <a:ext cx="412" cy="295"/>
                  </a:xfrm>
                  <a:custGeom>
                    <a:avLst/>
                    <a:gdLst/>
                    <a:ahLst/>
                    <a:cxnLst>
                      <a:cxn ang="0">
                        <a:pos x="4" y="2"/>
                      </a:cxn>
                      <a:cxn ang="0">
                        <a:pos x="2" y="2"/>
                      </a:cxn>
                      <a:cxn ang="0">
                        <a:pos x="0" y="1"/>
                      </a:cxn>
                      <a:cxn ang="0">
                        <a:pos x="2" y="0"/>
                      </a:cxn>
                      <a:cxn ang="0">
                        <a:pos x="3" y="0"/>
                      </a:cxn>
                      <a:cxn ang="0">
                        <a:pos x="4" y="2"/>
                      </a:cxn>
                      <a:cxn ang="0">
                        <a:pos x="2" y="2"/>
                      </a:cxn>
                      <a:cxn ang="0">
                        <a:pos x="0" y="1"/>
                      </a:cxn>
                      <a:cxn ang="0">
                        <a:pos x="2" y="0"/>
                      </a:cxn>
                      <a:cxn ang="0">
                        <a:pos x="3" y="0"/>
                      </a:cxn>
                      <a:cxn ang="0">
                        <a:pos x="2" y="1"/>
                      </a:cxn>
                      <a:cxn ang="0">
                        <a:pos x="4" y="2"/>
                      </a:cxn>
                    </a:cxnLst>
                    <a:rect l="0" t="0" r="0" b="0"/>
                    <a:pathLst>
                      <a:path w="38956" h="43200" fill="none">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lnTo>
                          <a:pt x="38956" y="34458"/>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7516" name="Arc 194"/>
                  <p:cNvSpPr/>
                  <p:nvPr/>
                </p:nvSpPr>
                <p:spPr>
                  <a:xfrm rot="-1415830">
                    <a:off x="3083" y="1919"/>
                    <a:ext cx="776" cy="380"/>
                  </a:xfrm>
                  <a:custGeom>
                    <a:avLst/>
                    <a:gdLst/>
                    <a:ahLst/>
                    <a:cxnLst>
                      <a:cxn ang="0">
                        <a:pos x="1" y="5"/>
                      </a:cxn>
                      <a:cxn ang="0">
                        <a:pos x="0" y="3"/>
                      </a:cxn>
                      <a:cxn ang="0">
                        <a:pos x="7" y="0"/>
                      </a:cxn>
                      <a:cxn ang="0">
                        <a:pos x="14" y="3"/>
                      </a:cxn>
                      <a:cxn ang="0">
                        <a:pos x="14" y="4"/>
                      </a:cxn>
                      <a:cxn ang="0">
                        <a:pos x="1" y="5"/>
                      </a:cxn>
                      <a:cxn ang="0">
                        <a:pos x="0" y="3"/>
                      </a:cxn>
                      <a:cxn ang="0">
                        <a:pos x="7" y="0"/>
                      </a:cxn>
                      <a:cxn ang="0">
                        <a:pos x="14" y="3"/>
                      </a:cxn>
                      <a:cxn ang="0">
                        <a:pos x="14" y="4"/>
                      </a:cxn>
                      <a:cxn ang="0">
                        <a:pos x="7" y="3"/>
                      </a:cxn>
                      <a:cxn ang="0">
                        <a:pos x="1" y="5"/>
                      </a:cxn>
                    </a:cxnLst>
                    <a:rect l="0" t="0" r="0" b="0"/>
                    <a:pathLst>
                      <a:path w="43200" h="30267" fill="none">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lnTo>
                          <a:pt x="1815" y="30266"/>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grpSp>
          </p:grpSp>
          <p:sp>
            <p:nvSpPr>
              <p:cNvPr id="17510" name="Line 195"/>
              <p:cNvSpPr/>
              <p:nvPr/>
            </p:nvSpPr>
            <p:spPr>
              <a:xfrm flipH="1">
                <a:off x="1109" y="1945"/>
                <a:ext cx="967" cy="0"/>
              </a:xfrm>
              <a:prstGeom prst="line">
                <a:avLst/>
              </a:prstGeom>
              <a:ln w="38100" cap="flat" cmpd="sng">
                <a:solidFill>
                  <a:srgbClr val="CC0000"/>
                </a:solidFill>
                <a:prstDash val="solid"/>
                <a:headEnd type="none" w="med" len="med"/>
                <a:tailEnd type="triangle" w="med" len="lg"/>
              </a:ln>
            </p:spPr>
          </p:sp>
        </p:grpSp>
        <p:grpSp>
          <p:nvGrpSpPr>
            <p:cNvPr id="17465" name="Group 196"/>
            <p:cNvGrpSpPr/>
            <p:nvPr/>
          </p:nvGrpSpPr>
          <p:grpSpPr>
            <a:xfrm>
              <a:off x="141" y="1022"/>
              <a:ext cx="2859" cy="2554"/>
              <a:chOff x="141" y="1022"/>
              <a:chExt cx="2859" cy="2554"/>
            </a:xfrm>
          </p:grpSpPr>
          <p:sp>
            <p:nvSpPr>
              <p:cNvPr id="17468" name="Rectangle 197"/>
              <p:cNvSpPr/>
              <p:nvPr/>
            </p:nvSpPr>
            <p:spPr>
              <a:xfrm>
                <a:off x="141" y="1022"/>
                <a:ext cx="2859" cy="2554"/>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7469" name="WordArt 198"/>
              <p:cNvSpPr>
                <a:spLocks noTextEdit="1"/>
              </p:cNvSpPr>
              <p:nvPr/>
            </p:nvSpPr>
            <p:spPr>
              <a:xfrm>
                <a:off x="632" y="1105"/>
                <a:ext cx="1910" cy="147"/>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CC0000"/>
                      </a:solidFill>
                      <a:prstDash val="solid"/>
                      <a:headEnd type="none" w="med" len="med"/>
                      <a:tailEnd type="none" w="med" len="med"/>
                    </a:ln>
                    <a:solidFill>
                      <a:srgbClr val="CC0000"/>
                    </a:solidFill>
                    <a:latin typeface="华文中宋" panose="02010600040101010101" pitchFamily="2" charset="-122"/>
                    <a:ea typeface="华文中宋" panose="02010600040101010101" pitchFamily="2" charset="-122"/>
                  </a:rPr>
                  <a:t>几种化学电池的电动势</a:t>
                </a:r>
              </a:p>
            </p:txBody>
          </p:sp>
          <p:sp>
            <p:nvSpPr>
              <p:cNvPr id="17470" name="WordArt 199"/>
              <p:cNvSpPr>
                <a:spLocks noTextEdit="1"/>
              </p:cNvSpPr>
              <p:nvPr/>
            </p:nvSpPr>
            <p:spPr>
              <a:xfrm>
                <a:off x="620" y="1419"/>
                <a:ext cx="394" cy="146"/>
              </a:xfrm>
              <a:prstGeom prst="rect">
                <a:avLst/>
              </a:prstGeom>
            </p:spPr>
            <p:txBody>
              <a:bodyPr wrap="none" fromWordArt="1">
                <a:prstTxWarp prst="textPlain">
                  <a:avLst>
                    <a:gd name="adj" fmla="val 50000"/>
                  </a:avLst>
                </a:prstTxWarp>
                <a:normAutofit fontScale="62500" lnSpcReduction="20000"/>
              </a:bodyPr>
              <a:lstStyle/>
              <a:p>
                <a:pPr algn="ctr"/>
                <a:r>
                  <a:rPr lang="zh-CN" altLang="en-US" sz="18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名 称</a:t>
                </a:r>
              </a:p>
            </p:txBody>
          </p:sp>
          <p:sp>
            <p:nvSpPr>
              <p:cNvPr id="17471" name="WordArt 200"/>
              <p:cNvSpPr>
                <a:spLocks noTextEdit="1"/>
              </p:cNvSpPr>
              <p:nvPr/>
            </p:nvSpPr>
            <p:spPr>
              <a:xfrm>
                <a:off x="1941" y="1407"/>
                <a:ext cx="809" cy="156"/>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电动势（伏）</a:t>
                </a:r>
              </a:p>
            </p:txBody>
          </p:sp>
          <p:sp>
            <p:nvSpPr>
              <p:cNvPr id="17472" name="WordArt 201"/>
              <p:cNvSpPr>
                <a:spLocks noTextEdit="1"/>
              </p:cNvSpPr>
              <p:nvPr/>
            </p:nvSpPr>
            <p:spPr>
              <a:xfrm>
                <a:off x="439" y="1662"/>
                <a:ext cx="288" cy="155"/>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铁镍</a:t>
                </a:r>
              </a:p>
            </p:txBody>
          </p:sp>
          <p:sp>
            <p:nvSpPr>
              <p:cNvPr id="17473" name="WordArt 202"/>
              <p:cNvSpPr>
                <a:spLocks noTextEdit="1"/>
              </p:cNvSpPr>
              <p:nvPr/>
            </p:nvSpPr>
            <p:spPr>
              <a:xfrm>
                <a:off x="761" y="1659"/>
                <a:ext cx="399" cy="154"/>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蓄电池</a:t>
                </a:r>
              </a:p>
            </p:txBody>
          </p:sp>
          <p:sp>
            <p:nvSpPr>
              <p:cNvPr id="17474" name="WordArt 203"/>
              <p:cNvSpPr>
                <a:spLocks noTextEdit="1"/>
              </p:cNvSpPr>
              <p:nvPr/>
            </p:nvSpPr>
            <p:spPr>
              <a:xfrm>
                <a:off x="2123" y="1680"/>
                <a:ext cx="463" cy="106"/>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1.1   1.4</a:t>
                </a:r>
              </a:p>
            </p:txBody>
          </p:sp>
          <p:sp>
            <p:nvSpPr>
              <p:cNvPr id="17475" name="WordArt 204"/>
              <p:cNvSpPr>
                <a:spLocks noTextEdit="1"/>
              </p:cNvSpPr>
              <p:nvPr/>
            </p:nvSpPr>
            <p:spPr>
              <a:xfrm>
                <a:off x="2289" y="1732"/>
                <a:ext cx="104" cy="20"/>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b="1">
                    <a:ln w="9525" cap="flat" cmpd="sng">
                      <a:solidFill>
                        <a:schemeClr val="tx2"/>
                      </a:solidFill>
                      <a:prstDash val="solid"/>
                      <a:headEnd type="none" w="med" len="med"/>
                      <a:tailEnd type="none" w="med" len="med"/>
                    </a:ln>
                    <a:solidFill>
                      <a:schemeClr val="tx2"/>
                    </a:solidFill>
                    <a:latin typeface="宋体" panose="02010600030101010101" pitchFamily="2" charset="-122"/>
                    <a:ea typeface="宋体" panose="02010600030101010101" pitchFamily="2" charset="-122"/>
                  </a:rPr>
                  <a:t>~</a:t>
                </a:r>
              </a:p>
            </p:txBody>
          </p:sp>
          <p:sp>
            <p:nvSpPr>
              <p:cNvPr id="17476" name="WordArt 205"/>
              <p:cNvSpPr>
                <a:spLocks noTextEdit="1"/>
              </p:cNvSpPr>
              <p:nvPr/>
            </p:nvSpPr>
            <p:spPr>
              <a:xfrm>
                <a:off x="2276" y="1912"/>
                <a:ext cx="169" cy="112"/>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1.2</a:t>
                </a:r>
              </a:p>
            </p:txBody>
          </p:sp>
          <p:sp>
            <p:nvSpPr>
              <p:cNvPr id="17477" name="WordArt 206"/>
              <p:cNvSpPr>
                <a:spLocks noTextEdit="1"/>
              </p:cNvSpPr>
              <p:nvPr/>
            </p:nvSpPr>
            <p:spPr>
              <a:xfrm>
                <a:off x="448" y="2113"/>
                <a:ext cx="1174" cy="149"/>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镍氢化物可充干电池</a:t>
                </a:r>
              </a:p>
            </p:txBody>
          </p:sp>
          <p:sp>
            <p:nvSpPr>
              <p:cNvPr id="17478" name="WordArt 207"/>
              <p:cNvSpPr>
                <a:spLocks noTextEdit="1"/>
              </p:cNvSpPr>
              <p:nvPr/>
            </p:nvSpPr>
            <p:spPr>
              <a:xfrm>
                <a:off x="757" y="2346"/>
                <a:ext cx="404" cy="149"/>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蓄电池</a:t>
                </a:r>
              </a:p>
            </p:txBody>
          </p:sp>
          <p:sp>
            <p:nvSpPr>
              <p:cNvPr id="17479" name="WordArt 208"/>
              <p:cNvSpPr>
                <a:spLocks noTextEdit="1"/>
              </p:cNvSpPr>
              <p:nvPr/>
            </p:nvSpPr>
            <p:spPr>
              <a:xfrm>
                <a:off x="445" y="2346"/>
                <a:ext cx="281" cy="147"/>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锌银</a:t>
                </a:r>
              </a:p>
            </p:txBody>
          </p:sp>
          <p:sp>
            <p:nvSpPr>
              <p:cNvPr id="17480" name="WordArt 209"/>
              <p:cNvSpPr>
                <a:spLocks noTextEdit="1"/>
              </p:cNvSpPr>
              <p:nvPr/>
            </p:nvSpPr>
            <p:spPr>
              <a:xfrm>
                <a:off x="2283" y="2366"/>
                <a:ext cx="217" cy="11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1.5 </a:t>
                </a:r>
              </a:p>
            </p:txBody>
          </p:sp>
          <p:sp>
            <p:nvSpPr>
              <p:cNvPr id="17481" name="WordArt 210"/>
              <p:cNvSpPr>
                <a:spLocks noTextEdit="1"/>
              </p:cNvSpPr>
              <p:nvPr/>
            </p:nvSpPr>
            <p:spPr>
              <a:xfrm>
                <a:off x="769" y="2578"/>
                <a:ext cx="410" cy="151"/>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干电池</a:t>
                </a:r>
              </a:p>
            </p:txBody>
          </p:sp>
          <p:sp>
            <p:nvSpPr>
              <p:cNvPr id="17482" name="WordArt 211"/>
              <p:cNvSpPr>
                <a:spLocks noTextEdit="1"/>
              </p:cNvSpPr>
              <p:nvPr/>
            </p:nvSpPr>
            <p:spPr>
              <a:xfrm>
                <a:off x="439" y="2581"/>
                <a:ext cx="305" cy="150"/>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锌锰</a:t>
                </a:r>
              </a:p>
            </p:txBody>
          </p:sp>
          <p:sp>
            <p:nvSpPr>
              <p:cNvPr id="17483" name="WordArt 212"/>
              <p:cNvSpPr>
                <a:spLocks noTextEdit="1"/>
              </p:cNvSpPr>
              <p:nvPr/>
            </p:nvSpPr>
            <p:spPr>
              <a:xfrm>
                <a:off x="613" y="2808"/>
                <a:ext cx="417" cy="154"/>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蓄电池</a:t>
                </a:r>
              </a:p>
            </p:txBody>
          </p:sp>
          <p:sp>
            <p:nvSpPr>
              <p:cNvPr id="17484" name="WordArt 213"/>
              <p:cNvSpPr>
                <a:spLocks noTextEdit="1"/>
              </p:cNvSpPr>
              <p:nvPr/>
            </p:nvSpPr>
            <p:spPr>
              <a:xfrm>
                <a:off x="457" y="2813"/>
                <a:ext cx="135" cy="155"/>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铅</a:t>
                </a:r>
              </a:p>
            </p:txBody>
          </p:sp>
          <p:sp>
            <p:nvSpPr>
              <p:cNvPr id="17485" name="WordArt 214"/>
              <p:cNvSpPr>
                <a:spLocks noTextEdit="1"/>
              </p:cNvSpPr>
              <p:nvPr/>
            </p:nvSpPr>
            <p:spPr>
              <a:xfrm>
                <a:off x="440" y="3035"/>
                <a:ext cx="604" cy="148"/>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锂锰电池</a:t>
                </a:r>
              </a:p>
            </p:txBody>
          </p:sp>
          <p:sp>
            <p:nvSpPr>
              <p:cNvPr id="17486" name="WordArt 215"/>
              <p:cNvSpPr>
                <a:spLocks noTextEdit="1"/>
              </p:cNvSpPr>
              <p:nvPr/>
            </p:nvSpPr>
            <p:spPr>
              <a:xfrm>
                <a:off x="2302" y="3071"/>
                <a:ext cx="169" cy="112"/>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3.0</a:t>
                </a:r>
              </a:p>
            </p:txBody>
          </p:sp>
          <p:sp>
            <p:nvSpPr>
              <p:cNvPr id="17487" name="WordArt 216"/>
              <p:cNvSpPr>
                <a:spLocks noTextEdit="1"/>
              </p:cNvSpPr>
              <p:nvPr/>
            </p:nvSpPr>
            <p:spPr>
              <a:xfrm>
                <a:off x="2298" y="3304"/>
                <a:ext cx="246" cy="112"/>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3.65</a:t>
                </a:r>
              </a:p>
            </p:txBody>
          </p:sp>
          <p:sp>
            <p:nvSpPr>
              <p:cNvPr id="17488" name="WordArt 217"/>
              <p:cNvSpPr>
                <a:spLocks noTextEdit="1"/>
              </p:cNvSpPr>
              <p:nvPr/>
            </p:nvSpPr>
            <p:spPr>
              <a:xfrm>
                <a:off x="451" y="3282"/>
                <a:ext cx="995" cy="155"/>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锂亚硫酰氯电池</a:t>
                </a:r>
              </a:p>
            </p:txBody>
          </p:sp>
          <p:sp>
            <p:nvSpPr>
              <p:cNvPr id="17489" name="Line 218"/>
              <p:cNvSpPr/>
              <p:nvPr/>
            </p:nvSpPr>
            <p:spPr>
              <a:xfrm>
                <a:off x="322" y="1847"/>
                <a:ext cx="2543" cy="0"/>
              </a:xfrm>
              <a:prstGeom prst="line">
                <a:avLst/>
              </a:prstGeom>
              <a:ln w="9525" cap="flat" cmpd="sng">
                <a:solidFill>
                  <a:schemeClr val="tx1"/>
                </a:solidFill>
                <a:prstDash val="solid"/>
                <a:headEnd type="none" w="med" len="med"/>
                <a:tailEnd type="none" w="med" len="med"/>
              </a:ln>
            </p:spPr>
          </p:sp>
          <p:sp>
            <p:nvSpPr>
              <p:cNvPr id="17490" name="Line 219"/>
              <p:cNvSpPr/>
              <p:nvPr/>
            </p:nvSpPr>
            <p:spPr>
              <a:xfrm>
                <a:off x="323" y="1362"/>
                <a:ext cx="0" cy="2143"/>
              </a:xfrm>
              <a:prstGeom prst="line">
                <a:avLst/>
              </a:prstGeom>
              <a:ln w="38100" cap="flat" cmpd="sng">
                <a:solidFill>
                  <a:schemeClr val="tx1"/>
                </a:solidFill>
                <a:prstDash val="solid"/>
                <a:headEnd type="none" w="med" len="med"/>
                <a:tailEnd type="none" w="med" len="med"/>
              </a:ln>
            </p:spPr>
          </p:sp>
          <p:sp>
            <p:nvSpPr>
              <p:cNvPr id="17491" name="Line 220"/>
              <p:cNvSpPr/>
              <p:nvPr/>
            </p:nvSpPr>
            <p:spPr>
              <a:xfrm>
                <a:off x="328" y="1614"/>
                <a:ext cx="2542" cy="0"/>
              </a:xfrm>
              <a:prstGeom prst="line">
                <a:avLst/>
              </a:prstGeom>
              <a:ln w="38100" cap="flat" cmpd="sng">
                <a:solidFill>
                  <a:schemeClr val="tx1"/>
                </a:solidFill>
                <a:prstDash val="solid"/>
                <a:headEnd type="none" w="med" len="med"/>
                <a:tailEnd type="none" w="med" len="med"/>
              </a:ln>
            </p:spPr>
          </p:sp>
          <p:sp>
            <p:nvSpPr>
              <p:cNvPr id="17492" name="WordArt 221"/>
              <p:cNvSpPr>
                <a:spLocks noTextEdit="1"/>
              </p:cNvSpPr>
              <p:nvPr/>
            </p:nvSpPr>
            <p:spPr>
              <a:xfrm>
                <a:off x="443" y="1886"/>
                <a:ext cx="288" cy="145"/>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镍镉</a:t>
                </a:r>
              </a:p>
            </p:txBody>
          </p:sp>
          <p:sp>
            <p:nvSpPr>
              <p:cNvPr id="17493" name="WordArt 222"/>
              <p:cNvSpPr>
                <a:spLocks noTextEdit="1"/>
              </p:cNvSpPr>
              <p:nvPr/>
            </p:nvSpPr>
            <p:spPr>
              <a:xfrm>
                <a:off x="764" y="1890"/>
                <a:ext cx="406" cy="139"/>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蓄电池</a:t>
                </a:r>
              </a:p>
            </p:txBody>
          </p:sp>
          <p:sp>
            <p:nvSpPr>
              <p:cNvPr id="17494" name="WordArt 223"/>
              <p:cNvSpPr>
                <a:spLocks noTextEdit="1"/>
              </p:cNvSpPr>
              <p:nvPr/>
            </p:nvSpPr>
            <p:spPr>
              <a:xfrm>
                <a:off x="2281" y="2128"/>
                <a:ext cx="169" cy="112"/>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1.2</a:t>
                </a:r>
              </a:p>
            </p:txBody>
          </p:sp>
          <p:sp>
            <p:nvSpPr>
              <p:cNvPr id="17495" name="Line 224"/>
              <p:cNvSpPr/>
              <p:nvPr/>
            </p:nvSpPr>
            <p:spPr>
              <a:xfrm>
                <a:off x="316" y="2071"/>
                <a:ext cx="2542" cy="0"/>
              </a:xfrm>
              <a:prstGeom prst="line">
                <a:avLst/>
              </a:prstGeom>
              <a:ln w="9525" cap="flat" cmpd="sng">
                <a:solidFill>
                  <a:schemeClr val="tx1"/>
                </a:solidFill>
                <a:prstDash val="solid"/>
                <a:headEnd type="none" w="med" len="med"/>
                <a:tailEnd type="none" w="med" len="med"/>
              </a:ln>
            </p:spPr>
          </p:sp>
          <p:sp>
            <p:nvSpPr>
              <p:cNvPr id="17496" name="Line 225"/>
              <p:cNvSpPr/>
              <p:nvPr/>
            </p:nvSpPr>
            <p:spPr>
              <a:xfrm>
                <a:off x="320" y="2308"/>
                <a:ext cx="2543" cy="0"/>
              </a:xfrm>
              <a:prstGeom prst="line">
                <a:avLst/>
              </a:prstGeom>
              <a:ln w="9525" cap="flat" cmpd="sng">
                <a:solidFill>
                  <a:schemeClr val="tx1"/>
                </a:solidFill>
                <a:prstDash val="solid"/>
                <a:headEnd type="none" w="med" len="med"/>
                <a:tailEnd type="none" w="med" len="med"/>
              </a:ln>
            </p:spPr>
          </p:sp>
          <p:sp>
            <p:nvSpPr>
              <p:cNvPr id="17497" name="Line 226"/>
              <p:cNvSpPr/>
              <p:nvPr/>
            </p:nvSpPr>
            <p:spPr>
              <a:xfrm>
                <a:off x="320" y="2770"/>
                <a:ext cx="2542" cy="0"/>
              </a:xfrm>
              <a:prstGeom prst="line">
                <a:avLst/>
              </a:prstGeom>
              <a:ln w="9525" cap="flat" cmpd="sng">
                <a:solidFill>
                  <a:schemeClr val="tx1"/>
                </a:solidFill>
                <a:prstDash val="solid"/>
                <a:headEnd type="none" w="med" len="med"/>
                <a:tailEnd type="none" w="med" len="med"/>
              </a:ln>
            </p:spPr>
          </p:sp>
          <p:sp>
            <p:nvSpPr>
              <p:cNvPr id="17498" name="Line 227"/>
              <p:cNvSpPr/>
              <p:nvPr/>
            </p:nvSpPr>
            <p:spPr>
              <a:xfrm>
                <a:off x="325" y="2531"/>
                <a:ext cx="2543" cy="0"/>
              </a:xfrm>
              <a:prstGeom prst="line">
                <a:avLst/>
              </a:prstGeom>
              <a:ln w="9525" cap="flat" cmpd="sng">
                <a:solidFill>
                  <a:schemeClr val="tx1"/>
                </a:solidFill>
                <a:prstDash val="solid"/>
                <a:headEnd type="none" w="med" len="med"/>
                <a:tailEnd type="none" w="med" len="med"/>
              </a:ln>
            </p:spPr>
          </p:sp>
          <p:sp>
            <p:nvSpPr>
              <p:cNvPr id="17499" name="WordArt 228"/>
              <p:cNvSpPr>
                <a:spLocks noTextEdit="1"/>
              </p:cNvSpPr>
              <p:nvPr/>
            </p:nvSpPr>
            <p:spPr>
              <a:xfrm>
                <a:off x="2140" y="2599"/>
                <a:ext cx="463" cy="105"/>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1.5   1.6</a:t>
                </a:r>
              </a:p>
            </p:txBody>
          </p:sp>
          <p:sp>
            <p:nvSpPr>
              <p:cNvPr id="17500" name="WordArt 229"/>
              <p:cNvSpPr>
                <a:spLocks noTextEdit="1"/>
              </p:cNvSpPr>
              <p:nvPr/>
            </p:nvSpPr>
            <p:spPr>
              <a:xfrm>
                <a:off x="2323" y="2650"/>
                <a:ext cx="99" cy="21"/>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b="1">
                    <a:ln w="9525" cap="flat" cmpd="sng">
                      <a:solidFill>
                        <a:schemeClr val="tx2"/>
                      </a:solidFill>
                      <a:prstDash val="solid"/>
                      <a:headEnd type="none" w="med" len="med"/>
                      <a:tailEnd type="none" w="med" len="med"/>
                    </a:ln>
                    <a:solidFill>
                      <a:schemeClr val="tx2"/>
                    </a:solidFill>
                    <a:latin typeface="宋体" panose="02010600030101010101" pitchFamily="2" charset="-122"/>
                    <a:ea typeface="宋体" panose="02010600030101010101" pitchFamily="2" charset="-122"/>
                  </a:rPr>
                  <a:t>~</a:t>
                </a:r>
              </a:p>
            </p:txBody>
          </p:sp>
          <p:sp>
            <p:nvSpPr>
              <p:cNvPr id="17501" name="Line 230"/>
              <p:cNvSpPr/>
              <p:nvPr/>
            </p:nvSpPr>
            <p:spPr>
              <a:xfrm>
                <a:off x="325" y="3007"/>
                <a:ext cx="2542" cy="0"/>
              </a:xfrm>
              <a:prstGeom prst="line">
                <a:avLst/>
              </a:prstGeom>
              <a:ln w="9525" cap="flat" cmpd="sng">
                <a:solidFill>
                  <a:schemeClr val="tx1"/>
                </a:solidFill>
                <a:prstDash val="solid"/>
                <a:headEnd type="none" w="med" len="med"/>
                <a:tailEnd type="none" w="med" len="med"/>
              </a:ln>
            </p:spPr>
          </p:sp>
          <p:sp>
            <p:nvSpPr>
              <p:cNvPr id="17502" name="Line 231"/>
              <p:cNvSpPr/>
              <p:nvPr/>
            </p:nvSpPr>
            <p:spPr>
              <a:xfrm>
                <a:off x="319" y="3245"/>
                <a:ext cx="2542" cy="0"/>
              </a:xfrm>
              <a:prstGeom prst="line">
                <a:avLst/>
              </a:prstGeom>
              <a:ln w="9525" cap="flat" cmpd="sng">
                <a:solidFill>
                  <a:schemeClr val="tx1"/>
                </a:solidFill>
                <a:prstDash val="solid"/>
                <a:headEnd type="none" w="med" len="med"/>
                <a:tailEnd type="none" w="med" len="med"/>
              </a:ln>
            </p:spPr>
          </p:sp>
          <p:sp>
            <p:nvSpPr>
              <p:cNvPr id="17503" name="WordArt 232"/>
              <p:cNvSpPr>
                <a:spLocks noTextEdit="1"/>
              </p:cNvSpPr>
              <p:nvPr/>
            </p:nvSpPr>
            <p:spPr>
              <a:xfrm>
                <a:off x="2145" y="2843"/>
                <a:ext cx="463" cy="106"/>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1.9    2.0</a:t>
                </a:r>
              </a:p>
            </p:txBody>
          </p:sp>
          <p:sp>
            <p:nvSpPr>
              <p:cNvPr id="17504" name="WordArt 233"/>
              <p:cNvSpPr>
                <a:spLocks noTextEdit="1"/>
              </p:cNvSpPr>
              <p:nvPr/>
            </p:nvSpPr>
            <p:spPr>
              <a:xfrm>
                <a:off x="2329" y="2888"/>
                <a:ext cx="93" cy="20"/>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b="1">
                    <a:ln w="9525" cap="flat" cmpd="sng">
                      <a:solidFill>
                        <a:schemeClr val="tx2"/>
                      </a:solidFill>
                      <a:prstDash val="solid"/>
                      <a:headEnd type="none" w="med" len="med"/>
                      <a:tailEnd type="none" w="med" len="med"/>
                    </a:ln>
                    <a:solidFill>
                      <a:schemeClr val="tx2"/>
                    </a:solidFill>
                    <a:latin typeface="宋体" panose="02010600030101010101" pitchFamily="2" charset="-122"/>
                    <a:ea typeface="宋体" panose="02010600030101010101" pitchFamily="2" charset="-122"/>
                  </a:rPr>
                  <a:t>~</a:t>
                </a:r>
              </a:p>
            </p:txBody>
          </p:sp>
          <p:sp>
            <p:nvSpPr>
              <p:cNvPr id="17505" name="Line 234"/>
              <p:cNvSpPr/>
              <p:nvPr/>
            </p:nvSpPr>
            <p:spPr>
              <a:xfrm>
                <a:off x="321" y="3502"/>
                <a:ext cx="2542" cy="0"/>
              </a:xfrm>
              <a:prstGeom prst="line">
                <a:avLst/>
              </a:prstGeom>
              <a:ln w="38100" cap="flat" cmpd="sng">
                <a:solidFill>
                  <a:schemeClr val="tx1"/>
                </a:solidFill>
                <a:prstDash val="solid"/>
                <a:headEnd type="none" w="med" len="med"/>
                <a:tailEnd type="none" w="med" len="med"/>
              </a:ln>
            </p:spPr>
          </p:sp>
          <p:sp>
            <p:nvSpPr>
              <p:cNvPr id="17506" name="Line 235"/>
              <p:cNvSpPr/>
              <p:nvPr/>
            </p:nvSpPr>
            <p:spPr>
              <a:xfrm>
                <a:off x="321" y="1366"/>
                <a:ext cx="2543" cy="0"/>
              </a:xfrm>
              <a:prstGeom prst="line">
                <a:avLst/>
              </a:prstGeom>
              <a:ln w="38100" cap="flat" cmpd="sng">
                <a:solidFill>
                  <a:schemeClr val="tx1"/>
                </a:solidFill>
                <a:prstDash val="solid"/>
                <a:headEnd type="none" w="med" len="med"/>
                <a:tailEnd type="none" w="med" len="med"/>
              </a:ln>
            </p:spPr>
          </p:sp>
          <p:sp>
            <p:nvSpPr>
              <p:cNvPr id="17507" name="Line 236"/>
              <p:cNvSpPr/>
              <p:nvPr/>
            </p:nvSpPr>
            <p:spPr>
              <a:xfrm>
                <a:off x="2858" y="1376"/>
                <a:ext cx="0" cy="2142"/>
              </a:xfrm>
              <a:prstGeom prst="line">
                <a:avLst/>
              </a:prstGeom>
              <a:ln w="38100" cap="flat" cmpd="sng">
                <a:solidFill>
                  <a:schemeClr val="tx1"/>
                </a:solidFill>
                <a:prstDash val="solid"/>
                <a:headEnd type="none" w="med" len="med"/>
                <a:tailEnd type="none" w="med" len="med"/>
              </a:ln>
            </p:spPr>
          </p:sp>
        </p:grpSp>
        <p:sp>
          <p:nvSpPr>
            <p:cNvPr id="17466" name="Rectangle 237" descr="大纸屑"/>
            <p:cNvSpPr/>
            <p:nvPr/>
          </p:nvSpPr>
          <p:spPr>
            <a:xfrm>
              <a:off x="0" y="0"/>
              <a:ext cx="5760" cy="173"/>
            </a:xfrm>
            <a:prstGeom prst="rect">
              <a:avLst/>
            </a:prstGeom>
            <a:pattFill prst="lgConfetti">
              <a:fgClr>
                <a:srgbClr val="FFCC99"/>
              </a:fgClr>
              <a:bgClr>
                <a:schemeClr val="bg1"/>
              </a:bgClr>
            </a:patt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7467" name="Rectangle 238" descr="大纸屑"/>
            <p:cNvSpPr/>
            <p:nvPr/>
          </p:nvSpPr>
          <p:spPr>
            <a:xfrm>
              <a:off x="0" y="4142"/>
              <a:ext cx="5760" cy="173"/>
            </a:xfrm>
            <a:prstGeom prst="rect">
              <a:avLst/>
            </a:prstGeom>
            <a:pattFill prst="lgConfetti">
              <a:fgClr>
                <a:srgbClr val="FFCC99"/>
              </a:fgClr>
              <a:bgClr>
                <a:schemeClr val="bg1"/>
              </a:bgClr>
            </a:patt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24824" name="Group 248"/>
          <p:cNvGrpSpPr/>
          <p:nvPr/>
        </p:nvGrpSpPr>
        <p:grpSpPr>
          <a:xfrm>
            <a:off x="280988" y="5688013"/>
            <a:ext cx="8610600" cy="793750"/>
            <a:chOff x="166" y="3572"/>
            <a:chExt cx="5424" cy="500"/>
          </a:xfrm>
        </p:grpSpPr>
        <p:sp>
          <p:nvSpPr>
            <p:cNvPr id="17454" name="Rectangle 241"/>
            <p:cNvSpPr/>
            <p:nvPr/>
          </p:nvSpPr>
          <p:spPr>
            <a:xfrm>
              <a:off x="166" y="3572"/>
              <a:ext cx="5424" cy="500"/>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7455" name="Group 242"/>
            <p:cNvGrpSpPr/>
            <p:nvPr/>
          </p:nvGrpSpPr>
          <p:grpSpPr>
            <a:xfrm>
              <a:off x="335" y="3634"/>
              <a:ext cx="147" cy="135"/>
              <a:chOff x="2136" y="1382"/>
              <a:chExt cx="576" cy="576"/>
            </a:xfrm>
          </p:grpSpPr>
          <p:sp>
            <p:nvSpPr>
              <p:cNvPr id="17459" name="Oval 243"/>
              <p:cNvSpPr/>
              <p:nvPr/>
            </p:nvSpPr>
            <p:spPr>
              <a:xfrm>
                <a:off x="2136" y="1382"/>
                <a:ext cx="576" cy="576"/>
              </a:xfrm>
              <a:prstGeom prst="ellipse">
                <a:avLst/>
              </a:prstGeom>
              <a:gradFill rotWithShape="0">
                <a:gsLst>
                  <a:gs pos="0">
                    <a:srgbClr val="FF9900"/>
                  </a:gs>
                  <a:gs pos="100000">
                    <a:srgbClr val="EC0000"/>
                  </a:gs>
                </a:gsLst>
                <a:lin ang="2700000" scaled="1"/>
                <a:tileRect/>
              </a:gradFill>
              <a:ln w="28575" cap="flat" cmpd="sng">
                <a:solidFill>
                  <a:srgbClr val="FF99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7460" name="Oval 244"/>
              <p:cNvSpPr/>
              <p:nvPr/>
            </p:nvSpPr>
            <p:spPr>
              <a:xfrm rot="-3104273">
                <a:off x="2210" y="1481"/>
                <a:ext cx="232" cy="149"/>
              </a:xfrm>
              <a:prstGeom prst="ellipse">
                <a:avLst/>
              </a:prstGeom>
              <a:gradFill rotWithShape="0">
                <a:gsLst>
                  <a:gs pos="0">
                    <a:srgbClr val="FFFF00"/>
                  </a:gs>
                  <a:gs pos="100000">
                    <a:srgbClr val="FF9900"/>
                  </a:gs>
                </a:gsLst>
                <a:path path="shape">
                  <a:fillToRect l="50000" t="50000" r="50000" b="50000"/>
                </a:path>
                <a:tileRect/>
              </a:gradFill>
              <a:ln w="28575" cap="flat" cmpd="sng">
                <a:solidFill>
                  <a:srgbClr val="FF99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17456" name="WordArt 245"/>
            <p:cNvSpPr>
              <a:spLocks noTextEdit="1"/>
            </p:cNvSpPr>
            <p:nvPr/>
          </p:nvSpPr>
          <p:spPr>
            <a:xfrm>
              <a:off x="529" y="3596"/>
              <a:ext cx="4997" cy="209"/>
            </a:xfrm>
            <a:prstGeom prst="rect">
              <a:avLst/>
            </a:prstGeom>
          </p:spPr>
          <p:txBody>
            <a:bodyPr wrap="none" fromWordArt="1">
              <a:prstTxWarp prst="textPlain">
                <a:avLst>
                  <a:gd name="adj" fmla="val 50000"/>
                </a:avLst>
              </a:prstTxWarp>
              <a:normAutofit fontScale="92500" lnSpcReduction="20000"/>
            </a:bodyPr>
            <a:lstStyle/>
            <a:p>
              <a:pPr algn="ctr"/>
              <a:r>
                <a:rPr lang="zh-CN" altLang="en-US" sz="2000">
                  <a:ln w="9525" cap="flat" cmpd="sng">
                    <a:solidFill>
                      <a:srgbClr val="000000"/>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若在一闭合回路上到处连续分布着某种形式的电源的非静电力作用</a:t>
              </a:r>
            </a:p>
          </p:txBody>
        </p:sp>
        <p:sp>
          <p:nvSpPr>
            <p:cNvPr id="17457" name="WordArt 246"/>
            <p:cNvSpPr>
              <a:spLocks noTextEdit="1"/>
            </p:cNvSpPr>
            <p:nvPr/>
          </p:nvSpPr>
          <p:spPr>
            <a:xfrm>
              <a:off x="350" y="3853"/>
              <a:ext cx="1768" cy="210"/>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（无法区分内路或外路），</a:t>
              </a:r>
            </a:p>
          </p:txBody>
        </p:sp>
        <p:sp>
          <p:nvSpPr>
            <p:cNvPr id="17458" name="WordArt 247"/>
            <p:cNvSpPr>
              <a:spLocks noTextEdit="1"/>
            </p:cNvSpPr>
            <p:nvPr/>
          </p:nvSpPr>
          <p:spPr>
            <a:xfrm>
              <a:off x="2247" y="3862"/>
              <a:ext cx="2961" cy="200"/>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则电源电动势用闭合回路积分概念定义。</a:t>
              </a:r>
            </a:p>
          </p:txBody>
        </p:sp>
      </p:grpSp>
      <p:grpSp>
        <p:nvGrpSpPr>
          <p:cNvPr id="24857" name="Group 281"/>
          <p:cNvGrpSpPr/>
          <p:nvPr/>
        </p:nvGrpSpPr>
        <p:grpSpPr>
          <a:xfrm>
            <a:off x="377825" y="1639888"/>
            <a:ext cx="4313238" cy="4054475"/>
            <a:chOff x="238" y="1033"/>
            <a:chExt cx="2717" cy="2554"/>
          </a:xfrm>
        </p:grpSpPr>
        <p:sp>
          <p:nvSpPr>
            <p:cNvPr id="17450" name="Rectangle 249"/>
            <p:cNvSpPr/>
            <p:nvPr/>
          </p:nvSpPr>
          <p:spPr>
            <a:xfrm>
              <a:off x="238" y="1033"/>
              <a:ext cx="2717" cy="2554"/>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7451" name="Group 278"/>
            <p:cNvGrpSpPr/>
            <p:nvPr/>
          </p:nvGrpSpPr>
          <p:grpSpPr>
            <a:xfrm>
              <a:off x="1923" y="1248"/>
              <a:ext cx="684" cy="1902"/>
              <a:chOff x="1901" y="1259"/>
              <a:chExt cx="684" cy="1902"/>
            </a:xfrm>
          </p:grpSpPr>
          <p:sp>
            <p:nvSpPr>
              <p:cNvPr id="17452" name="Oval 279"/>
              <p:cNvSpPr/>
              <p:nvPr/>
            </p:nvSpPr>
            <p:spPr>
              <a:xfrm>
                <a:off x="1901" y="1259"/>
                <a:ext cx="684" cy="1902"/>
              </a:xfrm>
              <a:prstGeom prst="ellipse">
                <a:avLst/>
              </a:prstGeom>
              <a:no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7453" name="Oval 280"/>
              <p:cNvSpPr/>
              <p:nvPr/>
            </p:nvSpPr>
            <p:spPr>
              <a:xfrm>
                <a:off x="1931" y="1291"/>
                <a:ext cx="619" cy="1835"/>
              </a:xfrm>
              <a:prstGeom prst="ellipse">
                <a:avLst/>
              </a:prstGeom>
              <a:noFill/>
              <a:ln w="76200" cap="flat" cmpd="sng">
                <a:solidFill>
                  <a:srgbClr val="FF9933"/>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grpSp>
        <p:nvGrpSpPr>
          <p:cNvPr id="24858" name="Group 282"/>
          <p:cNvGrpSpPr/>
          <p:nvPr/>
        </p:nvGrpSpPr>
        <p:grpSpPr>
          <a:xfrm>
            <a:off x="569913" y="1249363"/>
            <a:ext cx="3763962" cy="4516437"/>
            <a:chOff x="359" y="787"/>
            <a:chExt cx="2371" cy="2845"/>
          </a:xfrm>
        </p:grpSpPr>
        <p:grpSp>
          <p:nvGrpSpPr>
            <p:cNvPr id="17434" name="Group 283"/>
            <p:cNvGrpSpPr/>
            <p:nvPr/>
          </p:nvGrpSpPr>
          <p:grpSpPr>
            <a:xfrm>
              <a:off x="359" y="2097"/>
              <a:ext cx="967" cy="559"/>
              <a:chOff x="359" y="2097"/>
              <a:chExt cx="967" cy="559"/>
            </a:xfrm>
          </p:grpSpPr>
          <p:grpSp>
            <p:nvGrpSpPr>
              <p:cNvPr id="17443" name="Group 284"/>
              <p:cNvGrpSpPr/>
              <p:nvPr/>
            </p:nvGrpSpPr>
            <p:grpSpPr>
              <a:xfrm>
                <a:off x="359" y="2097"/>
                <a:ext cx="934" cy="207"/>
                <a:chOff x="359" y="2097"/>
                <a:chExt cx="934" cy="207"/>
              </a:xfrm>
            </p:grpSpPr>
            <p:sp>
              <p:nvSpPr>
                <p:cNvPr id="17446" name="Rectangle 285"/>
                <p:cNvSpPr/>
                <p:nvPr/>
              </p:nvSpPr>
              <p:spPr>
                <a:xfrm>
                  <a:off x="359" y="2098"/>
                  <a:ext cx="934" cy="206"/>
                </a:xfrm>
                <a:prstGeom prst="rect">
                  <a:avLst/>
                </a:prstGeom>
                <a:solidFill>
                  <a:srgbClr val="EAEAEA"/>
                </a:solid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7447" name="Rectangle 286"/>
                <p:cNvSpPr/>
                <p:nvPr/>
              </p:nvSpPr>
              <p:spPr>
                <a:xfrm>
                  <a:off x="826" y="2097"/>
                  <a:ext cx="456" cy="196"/>
                </a:xfrm>
                <a:prstGeom prst="rect">
                  <a:avLst/>
                </a:prstGeom>
                <a:solidFill>
                  <a:srgbClr val="C80000"/>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7448" name="WordArt 287"/>
                <p:cNvSpPr>
                  <a:spLocks noTextEdit="1"/>
                </p:cNvSpPr>
                <p:nvPr/>
              </p:nvSpPr>
              <p:spPr>
                <a:xfrm>
                  <a:off x="372" y="2122"/>
                  <a:ext cx="141" cy="135"/>
                </a:xfrm>
                <a:prstGeom prst="rect">
                  <a:avLst/>
                </a:prstGeom>
              </p:spPr>
              <p:txBody>
                <a:bodyPr wrap="none" fromWordArt="1">
                  <a:prstTxWarp prst="textPlain">
                    <a:avLst>
                      <a:gd name="adj" fmla="val 57694"/>
                    </a:avLst>
                  </a:prstTxWarp>
                  <a:normAutofit fontScale="250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s</a:t>
                  </a:r>
                </a:p>
              </p:txBody>
            </p:sp>
            <p:sp>
              <p:nvSpPr>
                <p:cNvPr id="17449" name="WordArt 288"/>
                <p:cNvSpPr>
                  <a:spLocks noTextEdit="1"/>
                </p:cNvSpPr>
                <p:nvPr/>
              </p:nvSpPr>
              <p:spPr>
                <a:xfrm>
                  <a:off x="1100" y="2128"/>
                  <a:ext cx="134" cy="125"/>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b="1">
                      <a:ln w="9525" cap="flat" cmpd="sng">
                        <a:solidFill>
                          <a:schemeClr val="bg1"/>
                        </a:solidFill>
                        <a:prstDash val="solid"/>
                        <a:headEnd type="none" w="med" len="med"/>
                        <a:tailEnd type="none" w="med" len="med"/>
                      </a:ln>
                      <a:solidFill>
                        <a:schemeClr val="bg1"/>
                      </a:solidFill>
                      <a:latin typeface="Times New Roman" panose="02020603050405020304" pitchFamily="18" charset="0"/>
                      <a:ea typeface="Times New Roman" panose="02020603050405020304" pitchFamily="18" charset="0"/>
                    </a:rPr>
                    <a:t>N</a:t>
                  </a:r>
                </a:p>
              </p:txBody>
            </p:sp>
          </p:grpSp>
          <p:sp>
            <p:nvSpPr>
              <p:cNvPr id="17444" name="Line 289"/>
              <p:cNvSpPr/>
              <p:nvPr/>
            </p:nvSpPr>
            <p:spPr>
              <a:xfrm>
                <a:off x="391" y="2413"/>
                <a:ext cx="935" cy="0"/>
              </a:xfrm>
              <a:prstGeom prst="line">
                <a:avLst/>
              </a:prstGeom>
              <a:ln w="28575" cap="flat" cmpd="sng">
                <a:solidFill>
                  <a:schemeClr val="tx1"/>
                </a:solidFill>
                <a:prstDash val="solid"/>
                <a:headEnd type="none" w="med" len="med"/>
                <a:tailEnd type="triangle" w="med" len="lg"/>
              </a:ln>
            </p:spPr>
          </p:sp>
          <p:sp>
            <p:nvSpPr>
              <p:cNvPr id="17445" name="WordArt 290"/>
              <p:cNvSpPr>
                <a:spLocks noTextEdit="1"/>
              </p:cNvSpPr>
              <p:nvPr/>
            </p:nvSpPr>
            <p:spPr>
              <a:xfrm>
                <a:off x="722" y="2486"/>
                <a:ext cx="145" cy="170"/>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Bookman Old Style" panose="02050604050505020204" pitchFamily="18" charset="0"/>
                    <a:ea typeface="Bookman Old Style" panose="02050604050505020204" pitchFamily="18" charset="0"/>
                  </a:rPr>
                  <a:t>v</a:t>
                </a:r>
              </a:p>
            </p:txBody>
          </p:sp>
        </p:grpSp>
        <p:grpSp>
          <p:nvGrpSpPr>
            <p:cNvPr id="17435" name="Group 291"/>
            <p:cNvGrpSpPr/>
            <p:nvPr/>
          </p:nvGrpSpPr>
          <p:grpSpPr>
            <a:xfrm>
              <a:off x="1012" y="787"/>
              <a:ext cx="1718" cy="2845"/>
              <a:chOff x="1012" y="787"/>
              <a:chExt cx="1718" cy="2845"/>
            </a:xfrm>
          </p:grpSpPr>
          <p:sp>
            <p:nvSpPr>
              <p:cNvPr id="17436" name="Line 292"/>
              <p:cNvSpPr/>
              <p:nvPr/>
            </p:nvSpPr>
            <p:spPr>
              <a:xfrm>
                <a:off x="1307" y="2209"/>
                <a:ext cx="1423" cy="0"/>
              </a:xfrm>
              <a:prstGeom prst="line">
                <a:avLst/>
              </a:prstGeom>
              <a:ln w="9525" cap="flat" cmpd="sng">
                <a:solidFill>
                  <a:schemeClr val="tx1"/>
                </a:solidFill>
                <a:prstDash val="solid"/>
                <a:headEnd type="none" w="med" len="med"/>
                <a:tailEnd type="triangle" w="med" len="med"/>
              </a:ln>
            </p:spPr>
          </p:sp>
          <p:sp>
            <p:nvSpPr>
              <p:cNvPr id="17437" name="Arc 293"/>
              <p:cNvSpPr/>
              <p:nvPr/>
            </p:nvSpPr>
            <p:spPr>
              <a:xfrm rot="-2002713">
                <a:off x="1030" y="1137"/>
                <a:ext cx="1634" cy="737"/>
              </a:xfrm>
              <a:custGeom>
                <a:avLst/>
                <a:gdLst/>
                <a:ahLst/>
                <a:cxnLst>
                  <a:cxn ang="0">
                    <a:pos x="92" y="16"/>
                  </a:cxn>
                  <a:cxn ang="0">
                    <a:pos x="39" y="25"/>
                  </a:cxn>
                  <a:cxn ang="0">
                    <a:pos x="0" y="21"/>
                  </a:cxn>
                  <a:cxn ang="0">
                    <a:pos x="92" y="16"/>
                  </a:cxn>
                  <a:cxn ang="0">
                    <a:pos x="39" y="25"/>
                  </a:cxn>
                  <a:cxn ang="0">
                    <a:pos x="0" y="21"/>
                  </a:cxn>
                  <a:cxn ang="0">
                    <a:pos x="39" y="0"/>
                  </a:cxn>
                  <a:cxn ang="0">
                    <a:pos x="92" y="16"/>
                  </a:cxn>
                </a:cxnLst>
                <a:rect l="0" t="0" r="0" b="0"/>
                <a:pathLst>
                  <a:path w="29147" h="21600" fill="none">
                    <a:moveTo>
                      <a:pt x="29147" y="13727"/>
                    </a:moveTo>
                    <a:cubicBezTo>
                      <a:pt x="25044" y="18711"/>
                      <a:pt x="18926" y="21599"/>
                      <a:pt x="12470" y="21600"/>
                    </a:cubicBezTo>
                    <a:cubicBezTo>
                      <a:pt x="8003" y="21600"/>
                      <a:pt x="3646" y="20215"/>
                      <a:pt x="0" y="17636"/>
                    </a:cubicBezTo>
                  </a:path>
                  <a:path w="29147" h="21600" stroke="0">
                    <a:moveTo>
                      <a:pt x="29147" y="13727"/>
                    </a:moveTo>
                    <a:cubicBezTo>
                      <a:pt x="25044" y="18711"/>
                      <a:pt x="18926" y="21599"/>
                      <a:pt x="12470" y="21600"/>
                    </a:cubicBezTo>
                    <a:cubicBezTo>
                      <a:pt x="8003" y="21600"/>
                      <a:pt x="3646" y="20215"/>
                      <a:pt x="0" y="17636"/>
                    </a:cubicBezTo>
                    <a:lnTo>
                      <a:pt x="12470" y="0"/>
                    </a:lnTo>
                    <a:lnTo>
                      <a:pt x="29147" y="13727"/>
                    </a:lnTo>
                    <a:close/>
                  </a:path>
                </a:pathLst>
              </a:custGeom>
              <a:noFill/>
              <a:ln w="9525" cap="flat" cmpd="sng">
                <a:solidFill>
                  <a:schemeClr val="tx1">
                    <a:alpha val="100000"/>
                  </a:schemeClr>
                </a:solidFill>
                <a:prstDash val="solid"/>
                <a:round/>
                <a:headEnd type="triangle" w="med" len="med"/>
                <a:tailEnd type="none" w="med" len="med"/>
              </a:ln>
            </p:spPr>
            <p:txBody>
              <a:bodyPr/>
              <a:lstStyle/>
              <a:p>
                <a:endParaRPr lang="zh-CN" altLang="en-US"/>
              </a:p>
            </p:txBody>
          </p:sp>
          <p:sp>
            <p:nvSpPr>
              <p:cNvPr id="17438" name="Arc 294"/>
              <p:cNvSpPr/>
              <p:nvPr/>
            </p:nvSpPr>
            <p:spPr>
              <a:xfrm>
                <a:off x="1287" y="967"/>
                <a:ext cx="1408" cy="1207"/>
              </a:xfrm>
              <a:custGeom>
                <a:avLst/>
                <a:gdLst/>
                <a:ahLst/>
                <a:cxnLst>
                  <a:cxn ang="0">
                    <a:pos x="109" y="40"/>
                  </a:cxn>
                  <a:cxn ang="0">
                    <a:pos x="4" y="67"/>
                  </a:cxn>
                  <a:cxn ang="0">
                    <a:pos x="0" y="67"/>
                  </a:cxn>
                  <a:cxn ang="0">
                    <a:pos x="109" y="40"/>
                  </a:cxn>
                  <a:cxn ang="0">
                    <a:pos x="4" y="67"/>
                  </a:cxn>
                  <a:cxn ang="0">
                    <a:pos x="0" y="67"/>
                  </a:cxn>
                  <a:cxn ang="0">
                    <a:pos x="4" y="0"/>
                  </a:cxn>
                  <a:cxn ang="0">
                    <a:pos x="109" y="40"/>
                  </a:cxn>
                </a:cxnLst>
                <a:rect l="0" t="0" r="0" b="0"/>
                <a:pathLst>
                  <a:path w="18135" h="21600" fill="none">
                    <a:moveTo>
                      <a:pt x="18134" y="12728"/>
                    </a:moveTo>
                    <a:cubicBezTo>
                      <a:pt x="14068" y="18303"/>
                      <a:pt x="7583" y="21599"/>
                      <a:pt x="684" y="21600"/>
                    </a:cubicBezTo>
                    <a:cubicBezTo>
                      <a:pt x="455" y="21600"/>
                      <a:pt x="227" y="21596"/>
                      <a:pt x="-1" y="21589"/>
                    </a:cubicBezTo>
                  </a:path>
                  <a:path w="18135" h="21600" stroke="0">
                    <a:moveTo>
                      <a:pt x="18134" y="12728"/>
                    </a:moveTo>
                    <a:cubicBezTo>
                      <a:pt x="14068" y="18303"/>
                      <a:pt x="7583" y="21599"/>
                      <a:pt x="684" y="21600"/>
                    </a:cubicBezTo>
                    <a:cubicBezTo>
                      <a:pt x="455" y="21600"/>
                      <a:pt x="227" y="21596"/>
                      <a:pt x="-1" y="21589"/>
                    </a:cubicBezTo>
                    <a:lnTo>
                      <a:pt x="684" y="0"/>
                    </a:lnTo>
                    <a:lnTo>
                      <a:pt x="18134" y="12728"/>
                    </a:lnTo>
                    <a:close/>
                  </a:path>
                </a:pathLst>
              </a:custGeom>
              <a:noFill/>
              <a:ln w="9525" cap="flat" cmpd="sng">
                <a:solidFill>
                  <a:schemeClr val="tx1">
                    <a:alpha val="100000"/>
                  </a:schemeClr>
                </a:solidFill>
                <a:prstDash val="solid"/>
                <a:round/>
                <a:headEnd type="triangle" w="med" len="med"/>
                <a:tailEnd type="none" w="med" len="med"/>
              </a:ln>
            </p:spPr>
            <p:txBody>
              <a:bodyPr/>
              <a:lstStyle/>
              <a:p>
                <a:endParaRPr lang="zh-CN" altLang="en-US"/>
              </a:p>
            </p:txBody>
          </p:sp>
          <p:sp>
            <p:nvSpPr>
              <p:cNvPr id="17439" name="Arc 295"/>
              <p:cNvSpPr/>
              <p:nvPr/>
            </p:nvSpPr>
            <p:spPr>
              <a:xfrm rot="-2712086">
                <a:off x="987" y="1302"/>
                <a:ext cx="1456" cy="423"/>
              </a:xfrm>
              <a:custGeom>
                <a:avLst/>
                <a:gdLst/>
                <a:ahLst/>
                <a:cxnLst>
                  <a:cxn ang="0">
                    <a:pos x="78" y="6"/>
                  </a:cxn>
                  <a:cxn ang="0">
                    <a:pos x="37" y="8"/>
                  </a:cxn>
                  <a:cxn ang="0">
                    <a:pos x="0" y="7"/>
                  </a:cxn>
                  <a:cxn ang="0">
                    <a:pos x="78" y="6"/>
                  </a:cxn>
                  <a:cxn ang="0">
                    <a:pos x="37" y="8"/>
                  </a:cxn>
                  <a:cxn ang="0">
                    <a:pos x="0" y="7"/>
                  </a:cxn>
                  <a:cxn ang="0">
                    <a:pos x="37" y="0"/>
                  </a:cxn>
                  <a:cxn ang="0">
                    <a:pos x="78" y="6"/>
                  </a:cxn>
                </a:cxnLst>
                <a:rect l="0" t="0" r="0" b="0"/>
                <a:pathLst>
                  <a:path w="27102" h="21600" fill="none">
                    <a:moveTo>
                      <a:pt x="27101" y="16218"/>
                    </a:moveTo>
                    <a:cubicBezTo>
                      <a:pt x="23158" y="19686"/>
                      <a:pt x="18087" y="21599"/>
                      <a:pt x="12836" y="21600"/>
                    </a:cubicBezTo>
                    <a:cubicBezTo>
                      <a:pt x="8215" y="21600"/>
                      <a:pt x="3716" y="20118"/>
                      <a:pt x="-1" y="17372"/>
                    </a:cubicBezTo>
                  </a:path>
                  <a:path w="27102" h="21600" stroke="0">
                    <a:moveTo>
                      <a:pt x="27101" y="16218"/>
                    </a:moveTo>
                    <a:cubicBezTo>
                      <a:pt x="23158" y="19686"/>
                      <a:pt x="18087" y="21599"/>
                      <a:pt x="12836" y="21600"/>
                    </a:cubicBezTo>
                    <a:cubicBezTo>
                      <a:pt x="8215" y="21600"/>
                      <a:pt x="3716" y="20118"/>
                      <a:pt x="-1" y="17372"/>
                    </a:cubicBezTo>
                    <a:lnTo>
                      <a:pt x="12836" y="0"/>
                    </a:lnTo>
                    <a:lnTo>
                      <a:pt x="27101" y="16218"/>
                    </a:lnTo>
                    <a:close/>
                  </a:path>
                </a:pathLst>
              </a:custGeom>
              <a:noFill/>
              <a:ln w="9525" cap="flat" cmpd="sng">
                <a:solidFill>
                  <a:schemeClr val="tx1">
                    <a:alpha val="100000"/>
                  </a:schemeClr>
                </a:solidFill>
                <a:prstDash val="solid"/>
                <a:round/>
                <a:headEnd type="triangle" w="med" len="med"/>
                <a:tailEnd type="none" w="med" len="med"/>
              </a:ln>
            </p:spPr>
            <p:txBody>
              <a:bodyPr/>
              <a:lstStyle/>
              <a:p>
                <a:endParaRPr lang="zh-CN" altLang="en-US"/>
              </a:p>
            </p:txBody>
          </p:sp>
          <p:sp>
            <p:nvSpPr>
              <p:cNvPr id="17440" name="Arc 296"/>
              <p:cNvSpPr/>
              <p:nvPr/>
            </p:nvSpPr>
            <p:spPr>
              <a:xfrm flipV="1">
                <a:off x="1285" y="2239"/>
                <a:ext cx="1408" cy="1207"/>
              </a:xfrm>
              <a:custGeom>
                <a:avLst/>
                <a:gdLst/>
                <a:ahLst/>
                <a:cxnLst>
                  <a:cxn ang="0">
                    <a:pos x="109" y="40"/>
                  </a:cxn>
                  <a:cxn ang="0">
                    <a:pos x="4" y="67"/>
                  </a:cxn>
                  <a:cxn ang="0">
                    <a:pos x="0" y="67"/>
                  </a:cxn>
                  <a:cxn ang="0">
                    <a:pos x="109" y="40"/>
                  </a:cxn>
                  <a:cxn ang="0">
                    <a:pos x="4" y="67"/>
                  </a:cxn>
                  <a:cxn ang="0">
                    <a:pos x="0" y="67"/>
                  </a:cxn>
                  <a:cxn ang="0">
                    <a:pos x="4" y="0"/>
                  </a:cxn>
                  <a:cxn ang="0">
                    <a:pos x="109" y="40"/>
                  </a:cxn>
                </a:cxnLst>
                <a:rect l="0" t="0" r="0" b="0"/>
                <a:pathLst>
                  <a:path w="18135" h="21600" fill="none">
                    <a:moveTo>
                      <a:pt x="18134" y="12728"/>
                    </a:moveTo>
                    <a:cubicBezTo>
                      <a:pt x="14068" y="18303"/>
                      <a:pt x="7583" y="21599"/>
                      <a:pt x="684" y="21600"/>
                    </a:cubicBezTo>
                    <a:cubicBezTo>
                      <a:pt x="455" y="21600"/>
                      <a:pt x="227" y="21596"/>
                      <a:pt x="-1" y="21589"/>
                    </a:cubicBezTo>
                  </a:path>
                  <a:path w="18135" h="21600" stroke="0">
                    <a:moveTo>
                      <a:pt x="18134" y="12728"/>
                    </a:moveTo>
                    <a:cubicBezTo>
                      <a:pt x="14068" y="18303"/>
                      <a:pt x="7583" y="21599"/>
                      <a:pt x="684" y="21600"/>
                    </a:cubicBezTo>
                    <a:cubicBezTo>
                      <a:pt x="455" y="21600"/>
                      <a:pt x="227" y="21596"/>
                      <a:pt x="-1" y="21589"/>
                    </a:cubicBezTo>
                    <a:lnTo>
                      <a:pt x="684" y="0"/>
                    </a:lnTo>
                    <a:lnTo>
                      <a:pt x="18134" y="12728"/>
                    </a:lnTo>
                    <a:close/>
                  </a:path>
                </a:pathLst>
              </a:custGeom>
              <a:noFill/>
              <a:ln w="9525" cap="flat" cmpd="sng">
                <a:solidFill>
                  <a:schemeClr val="tx1">
                    <a:alpha val="100000"/>
                  </a:schemeClr>
                </a:solidFill>
                <a:prstDash val="solid"/>
                <a:round/>
                <a:headEnd type="triangle" w="med" len="med"/>
                <a:tailEnd type="none" w="med" len="med"/>
              </a:ln>
            </p:spPr>
            <p:txBody>
              <a:bodyPr/>
              <a:lstStyle/>
              <a:p>
                <a:endParaRPr lang="zh-CN" altLang="en-US"/>
              </a:p>
            </p:txBody>
          </p:sp>
          <p:sp>
            <p:nvSpPr>
              <p:cNvPr id="17441" name="Arc 297"/>
              <p:cNvSpPr/>
              <p:nvPr/>
            </p:nvSpPr>
            <p:spPr>
              <a:xfrm rot="2002713" flipV="1">
                <a:off x="1012" y="2533"/>
                <a:ext cx="1634" cy="737"/>
              </a:xfrm>
              <a:custGeom>
                <a:avLst/>
                <a:gdLst/>
                <a:ahLst/>
                <a:cxnLst>
                  <a:cxn ang="0">
                    <a:pos x="92" y="16"/>
                  </a:cxn>
                  <a:cxn ang="0">
                    <a:pos x="39" y="25"/>
                  </a:cxn>
                  <a:cxn ang="0">
                    <a:pos x="0" y="21"/>
                  </a:cxn>
                  <a:cxn ang="0">
                    <a:pos x="92" y="16"/>
                  </a:cxn>
                  <a:cxn ang="0">
                    <a:pos x="39" y="25"/>
                  </a:cxn>
                  <a:cxn ang="0">
                    <a:pos x="0" y="21"/>
                  </a:cxn>
                  <a:cxn ang="0">
                    <a:pos x="39" y="0"/>
                  </a:cxn>
                  <a:cxn ang="0">
                    <a:pos x="92" y="16"/>
                  </a:cxn>
                </a:cxnLst>
                <a:rect l="0" t="0" r="0" b="0"/>
                <a:pathLst>
                  <a:path w="29147" h="21600" fill="none">
                    <a:moveTo>
                      <a:pt x="29147" y="13727"/>
                    </a:moveTo>
                    <a:cubicBezTo>
                      <a:pt x="25044" y="18711"/>
                      <a:pt x="18926" y="21599"/>
                      <a:pt x="12470" y="21600"/>
                    </a:cubicBezTo>
                    <a:cubicBezTo>
                      <a:pt x="8003" y="21600"/>
                      <a:pt x="3646" y="20215"/>
                      <a:pt x="0" y="17636"/>
                    </a:cubicBezTo>
                  </a:path>
                  <a:path w="29147" h="21600" stroke="0">
                    <a:moveTo>
                      <a:pt x="29147" y="13727"/>
                    </a:moveTo>
                    <a:cubicBezTo>
                      <a:pt x="25044" y="18711"/>
                      <a:pt x="18926" y="21599"/>
                      <a:pt x="12470" y="21600"/>
                    </a:cubicBezTo>
                    <a:cubicBezTo>
                      <a:pt x="8003" y="21600"/>
                      <a:pt x="3646" y="20215"/>
                      <a:pt x="0" y="17636"/>
                    </a:cubicBezTo>
                    <a:lnTo>
                      <a:pt x="12470" y="0"/>
                    </a:lnTo>
                    <a:lnTo>
                      <a:pt x="29147" y="13727"/>
                    </a:lnTo>
                    <a:close/>
                  </a:path>
                </a:pathLst>
              </a:custGeom>
              <a:noFill/>
              <a:ln w="9525" cap="flat" cmpd="sng">
                <a:solidFill>
                  <a:schemeClr val="tx1">
                    <a:alpha val="100000"/>
                  </a:schemeClr>
                </a:solidFill>
                <a:prstDash val="solid"/>
                <a:round/>
                <a:headEnd type="triangle" w="med" len="med"/>
                <a:tailEnd type="none" w="med" len="med"/>
              </a:ln>
            </p:spPr>
            <p:txBody>
              <a:bodyPr/>
              <a:lstStyle/>
              <a:p>
                <a:endParaRPr lang="zh-CN" altLang="en-US"/>
              </a:p>
            </p:txBody>
          </p:sp>
          <p:sp>
            <p:nvSpPr>
              <p:cNvPr id="17442" name="Arc 298"/>
              <p:cNvSpPr/>
              <p:nvPr/>
            </p:nvSpPr>
            <p:spPr>
              <a:xfrm rot="2712086" flipV="1">
                <a:off x="985" y="2691"/>
                <a:ext cx="1456" cy="423"/>
              </a:xfrm>
              <a:custGeom>
                <a:avLst/>
                <a:gdLst/>
                <a:ahLst/>
                <a:cxnLst>
                  <a:cxn ang="0">
                    <a:pos x="78" y="6"/>
                  </a:cxn>
                  <a:cxn ang="0">
                    <a:pos x="37" y="8"/>
                  </a:cxn>
                  <a:cxn ang="0">
                    <a:pos x="0" y="7"/>
                  </a:cxn>
                  <a:cxn ang="0">
                    <a:pos x="78" y="6"/>
                  </a:cxn>
                  <a:cxn ang="0">
                    <a:pos x="37" y="8"/>
                  </a:cxn>
                  <a:cxn ang="0">
                    <a:pos x="0" y="7"/>
                  </a:cxn>
                  <a:cxn ang="0">
                    <a:pos x="37" y="0"/>
                  </a:cxn>
                  <a:cxn ang="0">
                    <a:pos x="78" y="6"/>
                  </a:cxn>
                </a:cxnLst>
                <a:rect l="0" t="0" r="0" b="0"/>
                <a:pathLst>
                  <a:path w="27102" h="21600" fill="none">
                    <a:moveTo>
                      <a:pt x="27101" y="16218"/>
                    </a:moveTo>
                    <a:cubicBezTo>
                      <a:pt x="23158" y="19686"/>
                      <a:pt x="18087" y="21599"/>
                      <a:pt x="12836" y="21600"/>
                    </a:cubicBezTo>
                    <a:cubicBezTo>
                      <a:pt x="8215" y="21600"/>
                      <a:pt x="3716" y="20118"/>
                      <a:pt x="-1" y="17372"/>
                    </a:cubicBezTo>
                  </a:path>
                  <a:path w="27102" h="21600" stroke="0">
                    <a:moveTo>
                      <a:pt x="27101" y="16218"/>
                    </a:moveTo>
                    <a:cubicBezTo>
                      <a:pt x="23158" y="19686"/>
                      <a:pt x="18087" y="21599"/>
                      <a:pt x="12836" y="21600"/>
                    </a:cubicBezTo>
                    <a:cubicBezTo>
                      <a:pt x="8215" y="21600"/>
                      <a:pt x="3716" y="20118"/>
                      <a:pt x="-1" y="17372"/>
                    </a:cubicBezTo>
                    <a:lnTo>
                      <a:pt x="12836" y="0"/>
                    </a:lnTo>
                    <a:lnTo>
                      <a:pt x="27101" y="16218"/>
                    </a:lnTo>
                    <a:close/>
                  </a:path>
                </a:pathLst>
              </a:custGeom>
              <a:noFill/>
              <a:ln w="9525" cap="flat" cmpd="sng">
                <a:solidFill>
                  <a:schemeClr val="tx1">
                    <a:alpha val="100000"/>
                  </a:schemeClr>
                </a:solidFill>
                <a:prstDash val="solid"/>
                <a:round/>
                <a:headEnd type="triangle" w="med" len="med"/>
                <a:tailEnd type="none" w="med" len="med"/>
              </a:ln>
            </p:spPr>
            <p:txBody>
              <a:bodyPr/>
              <a:lstStyle/>
              <a:p>
                <a:endParaRPr lang="zh-CN" altLang="en-US"/>
              </a:p>
            </p:txBody>
          </p:sp>
        </p:grpSp>
      </p:grpSp>
      <p:grpSp>
        <p:nvGrpSpPr>
          <p:cNvPr id="24877" name="Group 301"/>
          <p:cNvGrpSpPr/>
          <p:nvPr/>
        </p:nvGrpSpPr>
        <p:grpSpPr>
          <a:xfrm>
            <a:off x="4330700" y="3175000"/>
            <a:ext cx="206375" cy="569913"/>
            <a:chOff x="2391" y="2054"/>
            <a:chExt cx="130" cy="359"/>
          </a:xfrm>
        </p:grpSpPr>
        <p:sp>
          <p:nvSpPr>
            <p:cNvPr id="17432" name="Rectangle 300"/>
            <p:cNvSpPr/>
            <p:nvPr/>
          </p:nvSpPr>
          <p:spPr>
            <a:xfrm>
              <a:off x="2391" y="2054"/>
              <a:ext cx="130" cy="359"/>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7433" name="WordArt 299"/>
            <p:cNvSpPr>
              <a:spLocks noTextEdit="1"/>
            </p:cNvSpPr>
            <p:nvPr/>
          </p:nvSpPr>
          <p:spPr>
            <a:xfrm>
              <a:off x="2408" y="2098"/>
              <a:ext cx="103" cy="257"/>
            </a:xfrm>
            <a:prstGeom prst="rect">
              <a:avLst/>
            </a:prstGeom>
          </p:spPr>
          <p:txBody>
            <a:bodyPr wrap="none" fromWordArt="1">
              <a:prstTxWarp prst="textPlain">
                <a:avLst>
                  <a:gd name="adj" fmla="val 50000"/>
                </a:avLst>
              </a:prstTxWarp>
              <a:normAutofit fontScale="70000" lnSpcReduction="20000"/>
            </a:bodyPr>
            <a:lstStyle/>
            <a:p>
              <a:pPr algn="ctr"/>
              <a:r>
                <a:rPr lang="zh-CN" altLang="en-US" sz="3600" b="1"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l</a:t>
              </a:r>
            </a:p>
          </p:txBody>
        </p:sp>
      </p:grpSp>
      <p:sp>
        <p:nvSpPr>
          <p:cNvPr id="24878" name="Arc 302"/>
          <p:cNvSpPr/>
          <p:nvPr/>
        </p:nvSpPr>
        <p:spPr>
          <a:xfrm>
            <a:off x="3476625" y="1955800"/>
            <a:ext cx="727075" cy="2971800"/>
          </a:xfrm>
          <a:custGeom>
            <a:avLst/>
            <a:gdLst/>
            <a:ahLst/>
            <a:cxnLst>
              <a:cxn ang="0">
                <a:pos x="10169154" y="0"/>
              </a:cxn>
              <a:cxn ang="0">
                <a:pos x="24473984" y="118478908"/>
              </a:cxn>
              <a:cxn ang="0">
                <a:pos x="12400163" y="230776745"/>
              </a:cxn>
              <a:cxn ang="0">
                <a:pos x="10169154" y="0"/>
              </a:cxn>
              <a:cxn ang="0">
                <a:pos x="24473984" y="118478908"/>
              </a:cxn>
              <a:cxn ang="0">
                <a:pos x="12400163" y="230776745"/>
              </a:cxn>
              <a:cxn ang="0">
                <a:pos x="0" y="118478908"/>
              </a:cxn>
              <a:cxn ang="0">
                <a:pos x="10169154" y="0"/>
              </a:cxn>
            </a:cxnLst>
            <a:rect l="0" t="0" r="0" b="0"/>
            <a:pathLst>
              <a:path w="21600" h="38269" fill="none">
                <a:moveTo>
                  <a:pt x="8975" y="0"/>
                </a:moveTo>
                <a:cubicBezTo>
                  <a:pt x="16666" y="3513"/>
                  <a:pt x="21600" y="11191"/>
                  <a:pt x="21600" y="19647"/>
                </a:cubicBezTo>
                <a:cubicBezTo>
                  <a:pt x="21600" y="27304"/>
                  <a:pt x="17545" y="34389"/>
                  <a:pt x="10944" y="38269"/>
                </a:cubicBezTo>
              </a:path>
              <a:path w="21600" h="38269" stroke="0">
                <a:moveTo>
                  <a:pt x="8975" y="0"/>
                </a:moveTo>
                <a:cubicBezTo>
                  <a:pt x="16666" y="3513"/>
                  <a:pt x="21600" y="11191"/>
                  <a:pt x="21600" y="19647"/>
                </a:cubicBezTo>
                <a:cubicBezTo>
                  <a:pt x="21600" y="27304"/>
                  <a:pt x="17545" y="34389"/>
                  <a:pt x="10944" y="38269"/>
                </a:cubicBezTo>
                <a:lnTo>
                  <a:pt x="0" y="19647"/>
                </a:lnTo>
                <a:lnTo>
                  <a:pt x="8975" y="0"/>
                </a:lnTo>
                <a:close/>
              </a:path>
            </a:pathLst>
          </a:custGeom>
          <a:noFill/>
          <a:ln w="28575" cap="flat" cmpd="sng">
            <a:solidFill>
              <a:schemeClr val="tx1">
                <a:alpha val="100000"/>
              </a:schemeClr>
            </a:solidFill>
            <a:prstDash val="solid"/>
            <a:round/>
            <a:headEnd type="triangle" w="med" len="med"/>
            <a:tailEnd type="none" w="med" len="med"/>
          </a:ln>
        </p:spPr>
        <p:txBody>
          <a:bodyPr/>
          <a:lstStyle/>
          <a:p>
            <a:endParaRPr lang="zh-CN" altLang="en-US"/>
          </a:p>
        </p:txBody>
      </p:sp>
      <p:sp>
        <p:nvSpPr>
          <p:cNvPr id="24879" name="Arc 303"/>
          <p:cNvSpPr/>
          <p:nvPr/>
        </p:nvSpPr>
        <p:spPr>
          <a:xfrm flipH="1">
            <a:off x="3179763" y="2100263"/>
            <a:ext cx="674687" cy="2708275"/>
          </a:xfrm>
          <a:custGeom>
            <a:avLst/>
            <a:gdLst/>
            <a:ahLst/>
            <a:cxnLst>
              <a:cxn ang="0">
                <a:pos x="11752766" y="-5950"/>
              </a:cxn>
              <a:cxn ang="0">
                <a:pos x="21074192" y="107056995"/>
              </a:cxn>
              <a:cxn ang="0">
                <a:pos x="12850382" y="209277376"/>
              </a:cxn>
              <a:cxn ang="0">
                <a:pos x="11752766" y="-5950"/>
              </a:cxn>
              <a:cxn ang="0">
                <a:pos x="21074192" y="107056995"/>
              </a:cxn>
              <a:cxn ang="0">
                <a:pos x="12850382" y="209277376"/>
              </a:cxn>
              <a:cxn ang="0">
                <a:pos x="0" y="107056995"/>
              </a:cxn>
              <a:cxn ang="0">
                <a:pos x="11752766" y="-5950"/>
              </a:cxn>
            </a:cxnLst>
            <a:rect l="0" t="0" r="0" b="0"/>
            <a:pathLst>
              <a:path w="21600" h="35048" fill="none">
                <a:moveTo>
                  <a:pt x="12046" y="-1"/>
                </a:moveTo>
                <a:cubicBezTo>
                  <a:pt x="18017" y="4012"/>
                  <a:pt x="21600" y="10734"/>
                  <a:pt x="21600" y="17929"/>
                </a:cubicBezTo>
                <a:cubicBezTo>
                  <a:pt x="21600" y="24634"/>
                  <a:pt x="18485" y="30959"/>
                  <a:pt x="13171" y="35048"/>
                </a:cubicBezTo>
              </a:path>
              <a:path w="21600" h="35048" stroke="0">
                <a:moveTo>
                  <a:pt x="12046" y="-1"/>
                </a:moveTo>
                <a:cubicBezTo>
                  <a:pt x="18017" y="4012"/>
                  <a:pt x="21600" y="10734"/>
                  <a:pt x="21600" y="17929"/>
                </a:cubicBezTo>
                <a:cubicBezTo>
                  <a:pt x="21600" y="24634"/>
                  <a:pt x="18485" y="30959"/>
                  <a:pt x="13171" y="35048"/>
                </a:cubicBezTo>
                <a:lnTo>
                  <a:pt x="0" y="17929"/>
                </a:lnTo>
                <a:lnTo>
                  <a:pt x="12046" y="-1"/>
                </a:lnTo>
                <a:close/>
              </a:path>
            </a:pathLst>
          </a:custGeom>
          <a:noFill/>
          <a:ln w="28575" cap="flat" cmpd="sng">
            <a:solidFill>
              <a:schemeClr val="tx1">
                <a:alpha val="100000"/>
              </a:schemeClr>
            </a:solidFill>
            <a:prstDash val="solid"/>
            <a:round/>
            <a:headEnd type="none" w="med" len="med"/>
            <a:tailEnd type="triangle" w="med" len="med"/>
          </a:ln>
        </p:spPr>
        <p:txBody>
          <a:bodyPr/>
          <a:lstStyle/>
          <a:p>
            <a:endParaRPr lang="zh-CN" altLang="en-US"/>
          </a:p>
        </p:txBody>
      </p:sp>
      <p:grpSp>
        <p:nvGrpSpPr>
          <p:cNvPr id="24887" name="Group 311"/>
          <p:cNvGrpSpPr/>
          <p:nvPr/>
        </p:nvGrpSpPr>
        <p:grpSpPr>
          <a:xfrm>
            <a:off x="5900738" y="2760663"/>
            <a:ext cx="931862" cy="982662"/>
            <a:chOff x="3728" y="1739"/>
            <a:chExt cx="576" cy="619"/>
          </a:xfrm>
        </p:grpSpPr>
        <p:sp>
          <p:nvSpPr>
            <p:cNvPr id="17425" name="Rectangle 309"/>
            <p:cNvSpPr/>
            <p:nvPr/>
          </p:nvSpPr>
          <p:spPr>
            <a:xfrm>
              <a:off x="3728" y="1739"/>
              <a:ext cx="576" cy="619"/>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7426" name="Group 304"/>
            <p:cNvGrpSpPr/>
            <p:nvPr/>
          </p:nvGrpSpPr>
          <p:grpSpPr>
            <a:xfrm rot="123913">
              <a:off x="3880" y="1812"/>
              <a:ext cx="162" cy="504"/>
              <a:chOff x="4590" y="526"/>
              <a:chExt cx="529" cy="1700"/>
            </a:xfrm>
          </p:grpSpPr>
          <p:sp>
            <p:nvSpPr>
              <p:cNvPr id="17429" name="Oval 305"/>
              <p:cNvSpPr/>
              <p:nvPr/>
            </p:nvSpPr>
            <p:spPr>
              <a:xfrm>
                <a:off x="4590" y="2095"/>
                <a:ext cx="124" cy="131"/>
              </a:xfrm>
              <a:prstGeom prst="ellipse">
                <a:avLst/>
              </a:prstGeom>
              <a:solidFill>
                <a:schemeClr val="tx2"/>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7430" name="Oval 306"/>
              <p:cNvSpPr/>
              <p:nvPr/>
            </p:nvSpPr>
            <p:spPr>
              <a:xfrm>
                <a:off x="4995" y="526"/>
                <a:ext cx="124" cy="130"/>
              </a:xfrm>
              <a:prstGeom prst="ellipse">
                <a:avLst/>
              </a:prstGeom>
              <a:solidFill>
                <a:schemeClr val="tx2"/>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7431" name="Freeform 307"/>
              <p:cNvSpPr/>
              <p:nvPr/>
            </p:nvSpPr>
            <p:spPr>
              <a:xfrm>
                <a:off x="4684" y="539"/>
                <a:ext cx="338" cy="1677"/>
              </a:xfrm>
              <a:custGeom>
                <a:avLst/>
                <a:gdLst/>
                <a:ahLst/>
                <a:cxnLst>
                  <a:cxn ang="0">
                    <a:pos x="24" y="1669"/>
                  </a:cxn>
                  <a:cxn ang="0">
                    <a:pos x="160" y="1517"/>
                  </a:cxn>
                  <a:cxn ang="0">
                    <a:pos x="236" y="1329"/>
                  </a:cxn>
                  <a:cxn ang="0">
                    <a:pos x="248" y="849"/>
                  </a:cxn>
                  <a:cxn ang="0">
                    <a:pos x="232" y="481"/>
                  </a:cxn>
                  <a:cxn ang="0">
                    <a:pos x="236" y="233"/>
                  </a:cxn>
                  <a:cxn ang="0">
                    <a:pos x="268" y="105"/>
                  </a:cxn>
                  <a:cxn ang="0">
                    <a:pos x="336" y="5"/>
                  </a:cxn>
                  <a:cxn ang="0">
                    <a:pos x="256" y="73"/>
                  </a:cxn>
                  <a:cxn ang="0">
                    <a:pos x="180" y="169"/>
                  </a:cxn>
                  <a:cxn ang="0">
                    <a:pos x="128" y="309"/>
                  </a:cxn>
                  <a:cxn ang="0">
                    <a:pos x="116" y="573"/>
                  </a:cxn>
                  <a:cxn ang="0">
                    <a:pos x="124" y="861"/>
                  </a:cxn>
                  <a:cxn ang="0">
                    <a:pos x="128" y="1213"/>
                  </a:cxn>
                  <a:cxn ang="0">
                    <a:pos x="124" y="1381"/>
                  </a:cxn>
                  <a:cxn ang="0">
                    <a:pos x="0" y="1677"/>
                  </a:cxn>
                </a:cxnLst>
                <a:rect l="0" t="0" r="0" b="0"/>
                <a:pathLst>
                  <a:path w="338" h="1677">
                    <a:moveTo>
                      <a:pt x="24" y="1669"/>
                    </a:moveTo>
                    <a:cubicBezTo>
                      <a:pt x="74" y="1621"/>
                      <a:pt x="125" y="1574"/>
                      <a:pt x="160" y="1517"/>
                    </a:cubicBezTo>
                    <a:cubicBezTo>
                      <a:pt x="195" y="1460"/>
                      <a:pt x="221" y="1440"/>
                      <a:pt x="236" y="1329"/>
                    </a:cubicBezTo>
                    <a:cubicBezTo>
                      <a:pt x="251" y="1218"/>
                      <a:pt x="249" y="990"/>
                      <a:pt x="248" y="849"/>
                    </a:cubicBezTo>
                    <a:cubicBezTo>
                      <a:pt x="247" y="708"/>
                      <a:pt x="234" y="584"/>
                      <a:pt x="232" y="481"/>
                    </a:cubicBezTo>
                    <a:cubicBezTo>
                      <a:pt x="230" y="378"/>
                      <a:pt x="230" y="296"/>
                      <a:pt x="236" y="233"/>
                    </a:cubicBezTo>
                    <a:cubicBezTo>
                      <a:pt x="242" y="170"/>
                      <a:pt x="251" y="143"/>
                      <a:pt x="268" y="105"/>
                    </a:cubicBezTo>
                    <a:cubicBezTo>
                      <a:pt x="285" y="67"/>
                      <a:pt x="338" y="10"/>
                      <a:pt x="336" y="5"/>
                    </a:cubicBezTo>
                    <a:cubicBezTo>
                      <a:pt x="334" y="0"/>
                      <a:pt x="282" y="46"/>
                      <a:pt x="256" y="73"/>
                    </a:cubicBezTo>
                    <a:cubicBezTo>
                      <a:pt x="230" y="100"/>
                      <a:pt x="201" y="130"/>
                      <a:pt x="180" y="169"/>
                    </a:cubicBezTo>
                    <a:cubicBezTo>
                      <a:pt x="159" y="208"/>
                      <a:pt x="139" y="242"/>
                      <a:pt x="128" y="309"/>
                    </a:cubicBezTo>
                    <a:cubicBezTo>
                      <a:pt x="117" y="376"/>
                      <a:pt x="117" y="481"/>
                      <a:pt x="116" y="573"/>
                    </a:cubicBezTo>
                    <a:cubicBezTo>
                      <a:pt x="115" y="665"/>
                      <a:pt x="122" y="754"/>
                      <a:pt x="124" y="861"/>
                    </a:cubicBezTo>
                    <a:cubicBezTo>
                      <a:pt x="126" y="968"/>
                      <a:pt x="128" y="1126"/>
                      <a:pt x="128" y="1213"/>
                    </a:cubicBezTo>
                    <a:cubicBezTo>
                      <a:pt x="128" y="1300"/>
                      <a:pt x="145" y="1304"/>
                      <a:pt x="124" y="1381"/>
                    </a:cubicBezTo>
                    <a:cubicBezTo>
                      <a:pt x="103" y="1458"/>
                      <a:pt x="51" y="1567"/>
                      <a:pt x="0" y="1677"/>
                    </a:cubicBezTo>
                  </a:path>
                </a:pathLst>
              </a:custGeom>
              <a:solidFill>
                <a:schemeClr val="tx2">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17427" name="Oval 310"/>
            <p:cNvSpPr/>
            <p:nvPr/>
          </p:nvSpPr>
          <p:spPr>
            <a:xfrm>
              <a:off x="3857" y="1957"/>
              <a:ext cx="228" cy="217"/>
            </a:xfrm>
            <a:prstGeom prst="ellipse">
              <a:avLst/>
            </a:prstGeom>
            <a:no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7428" name="WordArt 308"/>
            <p:cNvSpPr>
              <a:spLocks noTextEdit="1"/>
            </p:cNvSpPr>
            <p:nvPr/>
          </p:nvSpPr>
          <p:spPr>
            <a:xfrm>
              <a:off x="4103" y="2120"/>
              <a:ext cx="94" cy="158"/>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b="1"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l</a:t>
              </a:r>
            </a:p>
          </p:txBody>
        </p:sp>
      </p:grpSp>
      <p:grpSp>
        <p:nvGrpSpPr>
          <p:cNvPr id="24892" name="Group 316"/>
          <p:cNvGrpSpPr/>
          <p:nvPr/>
        </p:nvGrpSpPr>
        <p:grpSpPr>
          <a:xfrm>
            <a:off x="5468938" y="4364038"/>
            <a:ext cx="2778125" cy="414337"/>
            <a:chOff x="3445" y="2749"/>
            <a:chExt cx="1750" cy="261"/>
          </a:xfrm>
        </p:grpSpPr>
        <p:sp>
          <p:nvSpPr>
            <p:cNvPr id="17423" name="Rectangle 313"/>
            <p:cNvSpPr/>
            <p:nvPr/>
          </p:nvSpPr>
          <p:spPr>
            <a:xfrm>
              <a:off x="3445" y="2749"/>
              <a:ext cx="1750" cy="261"/>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7424" name="WordArt 312"/>
            <p:cNvSpPr>
              <a:spLocks noTextEdit="1"/>
            </p:cNvSpPr>
            <p:nvPr/>
          </p:nvSpPr>
          <p:spPr>
            <a:xfrm>
              <a:off x="3502" y="2774"/>
              <a:ext cx="1506" cy="211"/>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绕闭合回路</a:t>
              </a:r>
            </a:p>
          </p:txBody>
        </p:sp>
      </p:grpSp>
      <p:grpSp>
        <p:nvGrpSpPr>
          <p:cNvPr id="24893" name="Group 317"/>
          <p:cNvGrpSpPr/>
          <p:nvPr/>
        </p:nvGrpSpPr>
        <p:grpSpPr>
          <a:xfrm>
            <a:off x="5554663" y="4848225"/>
            <a:ext cx="1295400" cy="414338"/>
            <a:chOff x="3499" y="3054"/>
            <a:chExt cx="816" cy="261"/>
          </a:xfrm>
        </p:grpSpPr>
        <p:sp>
          <p:nvSpPr>
            <p:cNvPr id="17421" name="Rectangle 314"/>
            <p:cNvSpPr/>
            <p:nvPr/>
          </p:nvSpPr>
          <p:spPr>
            <a:xfrm>
              <a:off x="3499" y="3054"/>
              <a:ext cx="816" cy="261"/>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7422" name="WordArt 315"/>
            <p:cNvSpPr>
              <a:spLocks noTextEdit="1"/>
            </p:cNvSpPr>
            <p:nvPr/>
          </p:nvSpPr>
          <p:spPr>
            <a:xfrm>
              <a:off x="3500" y="3079"/>
              <a:ext cx="794" cy="232"/>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移动一周</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824"/>
                                        </p:tgtEl>
                                        <p:attrNameLst>
                                          <p:attrName>style.visibility</p:attrName>
                                        </p:attrNameLst>
                                      </p:cBhvr>
                                      <p:to>
                                        <p:strVal val="visible"/>
                                      </p:to>
                                    </p:set>
                                    <p:animEffect transition="in" filter="wipe(left)">
                                      <p:cBhvr>
                                        <p:cTn id="7" dur="500"/>
                                        <p:tgtEl>
                                          <p:spTgt spid="24824"/>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24857"/>
                                        </p:tgtEl>
                                        <p:attrNameLst>
                                          <p:attrName>style.visibility</p:attrName>
                                        </p:attrNameLst>
                                      </p:cBhvr>
                                      <p:to>
                                        <p:strVal val="visible"/>
                                      </p:to>
                                    </p:set>
                                    <p:animEffect transition="in" filter="box(in)">
                                      <p:cBhvr>
                                        <p:cTn id="11" dur="500"/>
                                        <p:tgtEl>
                                          <p:spTgt spid="24857"/>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24858"/>
                                        </p:tgtEl>
                                        <p:attrNameLst>
                                          <p:attrName>style.visibility</p:attrName>
                                        </p:attrNameLst>
                                      </p:cBhvr>
                                      <p:to>
                                        <p:strVal val="visible"/>
                                      </p:to>
                                    </p:set>
                                    <p:animEffect transition="in" filter="slide(fromLeft)">
                                      <p:cBhvr>
                                        <p:cTn id="15" dur="500"/>
                                        <p:tgtEl>
                                          <p:spTgt spid="24858"/>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4878"/>
                                        </p:tgtEl>
                                        <p:attrNameLst>
                                          <p:attrName>style.visibility</p:attrName>
                                        </p:attrNameLst>
                                      </p:cBhvr>
                                      <p:to>
                                        <p:strVal val="visible"/>
                                      </p:to>
                                    </p:set>
                                    <p:animEffect transition="in" filter="wipe(down)">
                                      <p:cBhvr>
                                        <p:cTn id="19" dur="500"/>
                                        <p:tgtEl>
                                          <p:spTgt spid="24878"/>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4879"/>
                                        </p:tgtEl>
                                        <p:attrNameLst>
                                          <p:attrName>style.visibility</p:attrName>
                                        </p:attrNameLst>
                                      </p:cBhvr>
                                      <p:to>
                                        <p:strVal val="visible"/>
                                      </p:to>
                                    </p:set>
                                    <p:animEffect transition="in" filter="wipe(up)">
                                      <p:cBhvr>
                                        <p:cTn id="23" dur="500"/>
                                        <p:tgtEl>
                                          <p:spTgt spid="24879"/>
                                        </p:tgtEl>
                                      </p:cBhvr>
                                    </p:animEffect>
                                  </p:childTnLst>
                                </p:cTn>
                              </p:par>
                            </p:childTnLst>
                          </p:cTn>
                        </p:par>
                        <p:par>
                          <p:cTn id="24" fill="hold">
                            <p:stCondLst>
                              <p:cond delay="2500"/>
                            </p:stCondLst>
                            <p:childTnLst>
                              <p:par>
                                <p:cTn id="25" presetID="1" presetClass="entr" presetSubtype="0" fill="hold" nodeType="afterEffect">
                                  <p:stCondLst>
                                    <p:cond delay="0"/>
                                  </p:stCondLst>
                                  <p:childTnLst>
                                    <p:set>
                                      <p:cBhvr>
                                        <p:cTn id="26" dur="1" fill="hold">
                                          <p:stCondLst>
                                            <p:cond delay="499"/>
                                          </p:stCondLst>
                                        </p:cTn>
                                        <p:tgtEl>
                                          <p:spTgt spid="248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24887"/>
                                        </p:tgtEl>
                                        <p:attrNameLst>
                                          <p:attrName>style.visibility</p:attrName>
                                        </p:attrNameLst>
                                      </p:cBhvr>
                                      <p:to>
                                        <p:strVal val="visible"/>
                                      </p:to>
                                    </p:set>
                                    <p:anim calcmode="lin" valueType="num">
                                      <p:cBhvr>
                                        <p:cTn id="31" dur="500" fill="hold"/>
                                        <p:tgtEl>
                                          <p:spTgt spid="24887"/>
                                        </p:tgtEl>
                                        <p:attrNameLst>
                                          <p:attrName>ppt_w</p:attrName>
                                        </p:attrNameLst>
                                      </p:cBhvr>
                                      <p:tavLst>
                                        <p:tav tm="0">
                                          <p:val>
                                            <p:fltVal val="0"/>
                                          </p:val>
                                        </p:tav>
                                        <p:tav tm="100000">
                                          <p:val>
                                            <p:strVal val="#ppt_w"/>
                                          </p:val>
                                        </p:tav>
                                      </p:tavLst>
                                    </p:anim>
                                    <p:anim calcmode="lin" valueType="num">
                                      <p:cBhvr>
                                        <p:cTn id="32" dur="500" fill="hold"/>
                                        <p:tgtEl>
                                          <p:spTgt spid="24887"/>
                                        </p:tgtEl>
                                        <p:attrNameLst>
                                          <p:attrName>ppt_h</p:attrName>
                                        </p:attrNameLst>
                                      </p:cBhvr>
                                      <p:tavLst>
                                        <p:tav tm="0">
                                          <p:val>
                                            <p:fltVal val="0"/>
                                          </p:val>
                                        </p:tav>
                                        <p:tav tm="100000">
                                          <p:val>
                                            <p:strVal val="#ppt_h"/>
                                          </p:val>
                                        </p:tav>
                                      </p:tavLst>
                                    </p:anim>
                                  </p:childTnLst>
                                </p:cTn>
                              </p:par>
                            </p:childTnLst>
                          </p:cTn>
                        </p:par>
                        <p:par>
                          <p:cTn id="33" fill="hold">
                            <p:stCondLst>
                              <p:cond delay="500"/>
                            </p:stCondLst>
                            <p:childTnLst>
                              <p:par>
                                <p:cTn id="34" presetID="23" presetClass="entr" presetSubtype="16" fill="hold" nodeType="afterEffect">
                                  <p:stCondLst>
                                    <p:cond delay="0"/>
                                  </p:stCondLst>
                                  <p:childTnLst>
                                    <p:set>
                                      <p:cBhvr>
                                        <p:cTn id="35" dur="1" fill="hold">
                                          <p:stCondLst>
                                            <p:cond delay="0"/>
                                          </p:stCondLst>
                                        </p:cTn>
                                        <p:tgtEl>
                                          <p:spTgt spid="24892"/>
                                        </p:tgtEl>
                                        <p:attrNameLst>
                                          <p:attrName>style.visibility</p:attrName>
                                        </p:attrNameLst>
                                      </p:cBhvr>
                                      <p:to>
                                        <p:strVal val="visible"/>
                                      </p:to>
                                    </p:set>
                                    <p:anim calcmode="lin" valueType="num">
                                      <p:cBhvr>
                                        <p:cTn id="36" dur="500" fill="hold"/>
                                        <p:tgtEl>
                                          <p:spTgt spid="24892"/>
                                        </p:tgtEl>
                                        <p:attrNameLst>
                                          <p:attrName>ppt_w</p:attrName>
                                        </p:attrNameLst>
                                      </p:cBhvr>
                                      <p:tavLst>
                                        <p:tav tm="0">
                                          <p:val>
                                            <p:fltVal val="0"/>
                                          </p:val>
                                        </p:tav>
                                        <p:tav tm="100000">
                                          <p:val>
                                            <p:strVal val="#ppt_w"/>
                                          </p:val>
                                        </p:tav>
                                      </p:tavLst>
                                    </p:anim>
                                    <p:anim calcmode="lin" valueType="num">
                                      <p:cBhvr>
                                        <p:cTn id="37" dur="500" fill="hold"/>
                                        <p:tgtEl>
                                          <p:spTgt spid="24892"/>
                                        </p:tgtEl>
                                        <p:attrNameLst>
                                          <p:attrName>ppt_h</p:attrName>
                                        </p:attrNameLst>
                                      </p:cBhvr>
                                      <p:tavLst>
                                        <p:tav tm="0">
                                          <p:val>
                                            <p:fltVal val="0"/>
                                          </p:val>
                                        </p:tav>
                                        <p:tav tm="100000">
                                          <p:val>
                                            <p:strVal val="#ppt_h"/>
                                          </p:val>
                                        </p:tav>
                                      </p:tavLst>
                                    </p:anim>
                                  </p:childTnLst>
                                </p:cTn>
                              </p:par>
                            </p:childTnLst>
                          </p:cTn>
                        </p:par>
                        <p:par>
                          <p:cTn id="38" fill="hold">
                            <p:stCondLst>
                              <p:cond delay="1000"/>
                            </p:stCondLst>
                            <p:childTnLst>
                              <p:par>
                                <p:cTn id="39" presetID="23" presetClass="entr" presetSubtype="16" fill="hold" nodeType="afterEffect">
                                  <p:stCondLst>
                                    <p:cond delay="0"/>
                                  </p:stCondLst>
                                  <p:childTnLst>
                                    <p:set>
                                      <p:cBhvr>
                                        <p:cTn id="40" dur="1" fill="hold">
                                          <p:stCondLst>
                                            <p:cond delay="0"/>
                                          </p:stCondLst>
                                        </p:cTn>
                                        <p:tgtEl>
                                          <p:spTgt spid="24893"/>
                                        </p:tgtEl>
                                        <p:attrNameLst>
                                          <p:attrName>style.visibility</p:attrName>
                                        </p:attrNameLst>
                                      </p:cBhvr>
                                      <p:to>
                                        <p:strVal val="visible"/>
                                      </p:to>
                                    </p:set>
                                    <p:anim calcmode="lin" valueType="num">
                                      <p:cBhvr>
                                        <p:cTn id="41" dur="500" fill="hold"/>
                                        <p:tgtEl>
                                          <p:spTgt spid="24893"/>
                                        </p:tgtEl>
                                        <p:attrNameLst>
                                          <p:attrName>ppt_w</p:attrName>
                                        </p:attrNameLst>
                                      </p:cBhvr>
                                      <p:tavLst>
                                        <p:tav tm="0">
                                          <p:val>
                                            <p:fltVal val="0"/>
                                          </p:val>
                                        </p:tav>
                                        <p:tav tm="100000">
                                          <p:val>
                                            <p:strVal val="#ppt_w"/>
                                          </p:val>
                                        </p:tav>
                                      </p:tavLst>
                                    </p:anim>
                                    <p:anim calcmode="lin" valueType="num">
                                      <p:cBhvr>
                                        <p:cTn id="42" dur="500" fill="hold"/>
                                        <p:tgtEl>
                                          <p:spTgt spid="2489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32"/>
          <p:cNvSpPr>
            <a:spLocks noGrp="1"/>
          </p:cNvSpPr>
          <p:nvPr>
            <p:ph type="title" idx="4294967295"/>
          </p:nvPr>
        </p:nvSpPr>
        <p:spPr>
          <a:xfrm>
            <a:off x="7412038" y="0"/>
            <a:ext cx="1731962" cy="758825"/>
          </a:xfrm>
          <a:ln/>
        </p:spPr>
        <p:txBody>
          <a:bodyPr vert="horz" wrap="square" lIns="91440" tIns="45720" rIns="91440" bIns="45720" anchor="ctr"/>
          <a:lstStyle/>
          <a:p>
            <a:pPr eaLnBrk="1" hangingPunct="1"/>
            <a:r>
              <a:rPr lang="zh-CN" altLang="en-US" dirty="0">
                <a:solidFill>
                  <a:schemeClr val="bg1"/>
                </a:solidFill>
              </a:rPr>
              <a:t>续</a:t>
            </a:r>
            <a:r>
              <a:rPr lang="en-US" altLang="zh-CN" dirty="0">
                <a:solidFill>
                  <a:schemeClr val="bg1"/>
                </a:solidFill>
              </a:rPr>
              <a:t>15</a:t>
            </a:r>
          </a:p>
        </p:txBody>
      </p:sp>
      <p:sp>
        <p:nvSpPr>
          <p:cNvPr id="18435" name="Rectangle 2" descr="大纸屑"/>
          <p:cNvSpPr/>
          <p:nvPr/>
        </p:nvSpPr>
        <p:spPr>
          <a:xfrm>
            <a:off x="0" y="0"/>
            <a:ext cx="9144000" cy="274638"/>
          </a:xfrm>
          <a:prstGeom prst="rect">
            <a:avLst/>
          </a:prstGeom>
          <a:pattFill prst="lgConfetti">
            <a:fgClr>
              <a:srgbClr val="FFCC99"/>
            </a:fgClr>
            <a:bgClr>
              <a:schemeClr val="bg1"/>
            </a:bgClr>
          </a:patt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8436" name="Rectangle 3" descr="大纸屑"/>
          <p:cNvSpPr/>
          <p:nvPr/>
        </p:nvSpPr>
        <p:spPr>
          <a:xfrm>
            <a:off x="0" y="6575425"/>
            <a:ext cx="9144000" cy="274638"/>
          </a:xfrm>
          <a:prstGeom prst="rect">
            <a:avLst/>
          </a:prstGeom>
          <a:pattFill prst="lgConfetti">
            <a:fgClr>
              <a:srgbClr val="FFCC99"/>
            </a:fgClr>
            <a:bgClr>
              <a:schemeClr val="bg1"/>
            </a:bgClr>
          </a:patt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8437" name="Group 235"/>
          <p:cNvGrpSpPr/>
          <p:nvPr/>
        </p:nvGrpSpPr>
        <p:grpSpPr>
          <a:xfrm>
            <a:off x="539750" y="446088"/>
            <a:ext cx="8291513" cy="4991100"/>
            <a:chOff x="340" y="281"/>
            <a:chExt cx="5223" cy="3144"/>
          </a:xfrm>
        </p:grpSpPr>
        <p:sp>
          <p:nvSpPr>
            <p:cNvPr id="22533" name="WordArt 5"/>
            <p:cNvSpPr>
              <a:spLocks noChangeArrowheads="1" noChangeShapeType="1" noTextEdit="1"/>
            </p:cNvSpPr>
            <p:nvPr/>
          </p:nvSpPr>
          <p:spPr bwMode="auto">
            <a:xfrm>
              <a:off x="1086" y="316"/>
              <a:ext cx="3042" cy="242"/>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0" cap="none" spc="0" normalizeH="0" baseline="0" noProof="0">
                  <a:ln w="9525">
                    <a:solidFill>
                      <a:srgbClr val="008000"/>
                    </a:solidFill>
                    <a:round/>
                  </a:ln>
                  <a:solidFill>
                    <a:srgbClr val="008000"/>
                  </a:solidFill>
                  <a:effectLst/>
                  <a:uLnTx/>
                  <a:uFillTx/>
                  <a:latin typeface="华文中宋" panose="02010600040101010101" pitchFamily="2" charset="-122"/>
                  <a:ea typeface="华文中宋" panose="02010600040101010101" pitchFamily="2" charset="-122"/>
                  <a:cs typeface="+mn-cs"/>
                </a:rPr>
                <a:t>3</a:t>
              </a:r>
              <a:r>
                <a:rPr kumimoji="0" lang="zh-CN" altLang="en-US" sz="3600" b="0" i="0" u="none" strike="noStrike" kern="10" cap="none" spc="0" normalizeH="0" baseline="0" noProof="0">
                  <a:ln w="9525">
                    <a:solidFill>
                      <a:srgbClr val="008000"/>
                    </a:solidFill>
                    <a:round/>
                  </a:ln>
                  <a:solidFill>
                    <a:srgbClr val="008000"/>
                  </a:solidFill>
                  <a:effectLst/>
                  <a:uLnTx/>
                  <a:uFillTx/>
                  <a:latin typeface="华文中宋" panose="02010600040101010101" pitchFamily="2" charset="-122"/>
                  <a:ea typeface="华文中宋" panose="02010600040101010101" pitchFamily="2" charset="-122"/>
                  <a:cs typeface="+mn-cs"/>
                </a:rPr>
                <a:t>、电源的电动势</a:t>
              </a:r>
            </a:p>
          </p:txBody>
        </p:sp>
        <p:grpSp>
          <p:nvGrpSpPr>
            <p:cNvPr id="18506" name="Group 6"/>
            <p:cNvGrpSpPr/>
            <p:nvPr/>
          </p:nvGrpSpPr>
          <p:grpSpPr>
            <a:xfrm>
              <a:off x="2935" y="281"/>
              <a:ext cx="1251" cy="326"/>
              <a:chOff x="2844" y="772"/>
              <a:chExt cx="1286" cy="293"/>
            </a:xfrm>
          </p:grpSpPr>
          <p:sp>
            <p:nvSpPr>
              <p:cNvPr id="18614" name="Rectangle 7"/>
              <p:cNvSpPr/>
              <p:nvPr/>
            </p:nvSpPr>
            <p:spPr>
              <a:xfrm>
                <a:off x="2844" y="772"/>
                <a:ext cx="1286" cy="29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8615" name="WordArt 8"/>
              <p:cNvSpPr>
                <a:spLocks noTextEdit="1"/>
              </p:cNvSpPr>
              <p:nvPr/>
            </p:nvSpPr>
            <p:spPr>
              <a:xfrm>
                <a:off x="2911" y="807"/>
                <a:ext cx="1182" cy="230"/>
              </a:xfrm>
              <a:prstGeom prst="rect">
                <a:avLst/>
              </a:prstGeom>
            </p:spPr>
            <p:txBody>
              <a:bodyPr wrap="none" fromWordArt="1">
                <a:prstTxWarp prst="textPlain">
                  <a:avLst>
                    <a:gd name="adj" fmla="val 50000"/>
                  </a:avLst>
                </a:prstTxWarp>
                <a:normAutofit fontScale="70000" lnSpcReduction="20000"/>
              </a:bodyPr>
              <a:lstStyle/>
              <a:p>
                <a:pPr algn="ctr"/>
                <a:r>
                  <a:rPr lang="zh-CN" altLang="en-US" sz="3600">
                    <a:ln w="9525" cap="flat" cmpd="sng">
                      <a:solidFill>
                        <a:srgbClr val="CC0000"/>
                      </a:solidFill>
                      <a:prstDash val="solid"/>
                      <a:headEnd type="none" w="med" len="med"/>
                      <a:tailEnd type="none" w="med" len="med"/>
                    </a:ln>
                    <a:solidFill>
                      <a:srgbClr val="CC0000"/>
                    </a:solidFill>
                    <a:latin typeface="华文中宋" panose="02010600040101010101" pitchFamily="2" charset="-122"/>
                    <a:ea typeface="华文中宋" panose="02010600040101010101" pitchFamily="2" charset="-122"/>
                  </a:rPr>
                  <a:t>电动势</a:t>
                </a:r>
              </a:p>
            </p:txBody>
          </p:sp>
        </p:grpSp>
        <p:grpSp>
          <p:nvGrpSpPr>
            <p:cNvPr id="18507" name="Group 9"/>
            <p:cNvGrpSpPr/>
            <p:nvPr/>
          </p:nvGrpSpPr>
          <p:grpSpPr>
            <a:xfrm>
              <a:off x="4297" y="333"/>
              <a:ext cx="230" cy="258"/>
              <a:chOff x="2407" y="1969"/>
              <a:chExt cx="254" cy="293"/>
            </a:xfrm>
          </p:grpSpPr>
          <p:grpSp>
            <p:nvGrpSpPr>
              <p:cNvPr id="18604" name="Group 10"/>
              <p:cNvGrpSpPr/>
              <p:nvPr/>
            </p:nvGrpSpPr>
            <p:grpSpPr>
              <a:xfrm>
                <a:off x="2413" y="1978"/>
                <a:ext cx="248" cy="284"/>
                <a:chOff x="2799" y="1070"/>
                <a:chExt cx="1235" cy="1528"/>
              </a:xfrm>
            </p:grpSpPr>
            <p:sp>
              <p:nvSpPr>
                <p:cNvPr id="18610" name="Arc 11"/>
                <p:cNvSpPr/>
                <p:nvPr/>
              </p:nvSpPr>
              <p:spPr>
                <a:xfrm rot="-1415830">
                  <a:off x="2799" y="1711"/>
                  <a:ext cx="1061" cy="887"/>
                </a:xfrm>
                <a:custGeom>
                  <a:avLst/>
                  <a:gdLst/>
                  <a:ahLst/>
                  <a:cxnLst>
                    <a:cxn ang="0">
                      <a:pos x="27" y="12"/>
                    </a:cxn>
                    <a:cxn ang="0">
                      <a:pos x="14" y="18"/>
                    </a:cxn>
                    <a:cxn ang="0">
                      <a:pos x="0" y="9"/>
                    </a:cxn>
                    <a:cxn ang="0">
                      <a:pos x="14" y="0"/>
                    </a:cxn>
                    <a:cxn ang="0">
                      <a:pos x="23" y="3"/>
                    </a:cxn>
                    <a:cxn ang="0">
                      <a:pos x="27" y="12"/>
                    </a:cxn>
                    <a:cxn ang="0">
                      <a:pos x="14" y="18"/>
                    </a:cxn>
                    <a:cxn ang="0">
                      <a:pos x="0" y="9"/>
                    </a:cxn>
                    <a:cxn ang="0">
                      <a:pos x="14" y="0"/>
                    </a:cxn>
                    <a:cxn ang="0">
                      <a:pos x="23" y="3"/>
                    </a:cxn>
                    <a:cxn ang="0">
                      <a:pos x="14" y="9"/>
                    </a:cxn>
                    <a:cxn ang="0">
                      <a:pos x="27" y="12"/>
                    </a:cxn>
                  </a:cxnLst>
                  <a:rect l="0" t="0" r="0" b="0"/>
                  <a:pathLst>
                    <a:path w="42419" h="43200" fill="none">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lnTo>
                        <a:pt x="42419" y="27354"/>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8611" name="Arc 12"/>
                <p:cNvSpPr/>
                <p:nvPr/>
              </p:nvSpPr>
              <p:spPr>
                <a:xfrm rot="-1415830">
                  <a:off x="3159" y="1070"/>
                  <a:ext cx="875" cy="611"/>
                </a:xfrm>
                <a:custGeom>
                  <a:avLst/>
                  <a:gdLst/>
                  <a:ahLst/>
                  <a:cxnLst>
                    <a:cxn ang="0">
                      <a:pos x="5" y="9"/>
                    </a:cxn>
                    <a:cxn ang="0">
                      <a:pos x="0" y="5"/>
                    </a:cxn>
                    <a:cxn ang="0">
                      <a:pos x="9" y="0"/>
                    </a:cxn>
                    <a:cxn ang="0">
                      <a:pos x="18" y="5"/>
                    </a:cxn>
                    <a:cxn ang="0">
                      <a:pos x="16" y="7"/>
                    </a:cxn>
                    <a:cxn ang="0">
                      <a:pos x="5" y="9"/>
                    </a:cxn>
                    <a:cxn ang="0">
                      <a:pos x="0" y="5"/>
                    </a:cxn>
                    <a:cxn ang="0">
                      <a:pos x="9" y="0"/>
                    </a:cxn>
                    <a:cxn ang="0">
                      <a:pos x="18" y="5"/>
                    </a:cxn>
                    <a:cxn ang="0">
                      <a:pos x="16" y="7"/>
                    </a:cxn>
                    <a:cxn ang="0">
                      <a:pos x="9" y="5"/>
                    </a:cxn>
                    <a:cxn ang="0">
                      <a:pos x="5" y="9"/>
                    </a:cxn>
                  </a:cxnLst>
                  <a:rect l="0" t="0" r="0" b="0"/>
                  <a:pathLst>
                    <a:path w="43200" h="41520" fill="none">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lnTo>
                        <a:pt x="13248" y="41519"/>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8612" name="Arc 13"/>
                <p:cNvSpPr/>
                <p:nvPr/>
              </p:nvSpPr>
              <p:spPr>
                <a:xfrm rot="-1415830">
                  <a:off x="3576" y="1255"/>
                  <a:ext cx="412" cy="295"/>
                </a:xfrm>
                <a:custGeom>
                  <a:avLst/>
                  <a:gdLst/>
                  <a:ahLst/>
                  <a:cxnLst>
                    <a:cxn ang="0">
                      <a:pos x="4" y="2"/>
                    </a:cxn>
                    <a:cxn ang="0">
                      <a:pos x="2" y="2"/>
                    </a:cxn>
                    <a:cxn ang="0">
                      <a:pos x="0" y="1"/>
                    </a:cxn>
                    <a:cxn ang="0">
                      <a:pos x="2" y="0"/>
                    </a:cxn>
                    <a:cxn ang="0">
                      <a:pos x="3" y="0"/>
                    </a:cxn>
                    <a:cxn ang="0">
                      <a:pos x="4" y="2"/>
                    </a:cxn>
                    <a:cxn ang="0">
                      <a:pos x="2" y="2"/>
                    </a:cxn>
                    <a:cxn ang="0">
                      <a:pos x="0" y="1"/>
                    </a:cxn>
                    <a:cxn ang="0">
                      <a:pos x="2" y="0"/>
                    </a:cxn>
                    <a:cxn ang="0">
                      <a:pos x="3" y="0"/>
                    </a:cxn>
                    <a:cxn ang="0">
                      <a:pos x="2" y="1"/>
                    </a:cxn>
                    <a:cxn ang="0">
                      <a:pos x="4" y="2"/>
                    </a:cxn>
                  </a:cxnLst>
                  <a:rect l="0" t="0" r="0" b="0"/>
                  <a:pathLst>
                    <a:path w="38956" h="43200" fill="none">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lnTo>
                        <a:pt x="38956" y="34458"/>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8613" name="Arc 14"/>
                <p:cNvSpPr/>
                <p:nvPr/>
              </p:nvSpPr>
              <p:spPr>
                <a:xfrm rot="-1415830">
                  <a:off x="3083" y="1919"/>
                  <a:ext cx="776" cy="380"/>
                </a:xfrm>
                <a:custGeom>
                  <a:avLst/>
                  <a:gdLst/>
                  <a:ahLst/>
                  <a:cxnLst>
                    <a:cxn ang="0">
                      <a:pos x="1" y="5"/>
                    </a:cxn>
                    <a:cxn ang="0">
                      <a:pos x="0" y="3"/>
                    </a:cxn>
                    <a:cxn ang="0">
                      <a:pos x="7" y="0"/>
                    </a:cxn>
                    <a:cxn ang="0">
                      <a:pos x="14" y="3"/>
                    </a:cxn>
                    <a:cxn ang="0">
                      <a:pos x="14" y="4"/>
                    </a:cxn>
                    <a:cxn ang="0">
                      <a:pos x="1" y="5"/>
                    </a:cxn>
                    <a:cxn ang="0">
                      <a:pos x="0" y="3"/>
                    </a:cxn>
                    <a:cxn ang="0">
                      <a:pos x="7" y="0"/>
                    </a:cxn>
                    <a:cxn ang="0">
                      <a:pos x="14" y="3"/>
                    </a:cxn>
                    <a:cxn ang="0">
                      <a:pos x="14" y="4"/>
                    </a:cxn>
                    <a:cxn ang="0">
                      <a:pos x="7" y="3"/>
                    </a:cxn>
                    <a:cxn ang="0">
                      <a:pos x="1" y="5"/>
                    </a:cxn>
                  </a:cxnLst>
                  <a:rect l="0" t="0" r="0" b="0"/>
                  <a:pathLst>
                    <a:path w="43200" h="30267" fill="none">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lnTo>
                        <a:pt x="1815" y="30266"/>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grpSp>
          <p:grpSp>
            <p:nvGrpSpPr>
              <p:cNvPr id="18605" name="Group 15"/>
              <p:cNvGrpSpPr/>
              <p:nvPr/>
            </p:nvGrpSpPr>
            <p:grpSpPr>
              <a:xfrm>
                <a:off x="2407" y="1969"/>
                <a:ext cx="248" cy="284"/>
                <a:chOff x="2799" y="1070"/>
                <a:chExt cx="1235" cy="1528"/>
              </a:xfrm>
            </p:grpSpPr>
            <p:sp>
              <p:nvSpPr>
                <p:cNvPr id="18606" name="Arc 16"/>
                <p:cNvSpPr/>
                <p:nvPr/>
              </p:nvSpPr>
              <p:spPr>
                <a:xfrm rot="-1415830">
                  <a:off x="2799" y="1711"/>
                  <a:ext cx="1061" cy="887"/>
                </a:xfrm>
                <a:custGeom>
                  <a:avLst/>
                  <a:gdLst/>
                  <a:ahLst/>
                  <a:cxnLst>
                    <a:cxn ang="0">
                      <a:pos x="27" y="12"/>
                    </a:cxn>
                    <a:cxn ang="0">
                      <a:pos x="14" y="18"/>
                    </a:cxn>
                    <a:cxn ang="0">
                      <a:pos x="0" y="9"/>
                    </a:cxn>
                    <a:cxn ang="0">
                      <a:pos x="14" y="0"/>
                    </a:cxn>
                    <a:cxn ang="0">
                      <a:pos x="23" y="3"/>
                    </a:cxn>
                    <a:cxn ang="0">
                      <a:pos x="27" y="12"/>
                    </a:cxn>
                    <a:cxn ang="0">
                      <a:pos x="14" y="18"/>
                    </a:cxn>
                    <a:cxn ang="0">
                      <a:pos x="0" y="9"/>
                    </a:cxn>
                    <a:cxn ang="0">
                      <a:pos x="14" y="0"/>
                    </a:cxn>
                    <a:cxn ang="0">
                      <a:pos x="23" y="3"/>
                    </a:cxn>
                    <a:cxn ang="0">
                      <a:pos x="14" y="9"/>
                    </a:cxn>
                    <a:cxn ang="0">
                      <a:pos x="27" y="12"/>
                    </a:cxn>
                  </a:cxnLst>
                  <a:rect l="0" t="0" r="0" b="0"/>
                  <a:pathLst>
                    <a:path w="42419" h="43200" fill="none">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lnTo>
                        <a:pt x="42419" y="27354"/>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8607" name="Arc 17"/>
                <p:cNvSpPr/>
                <p:nvPr/>
              </p:nvSpPr>
              <p:spPr>
                <a:xfrm rot="-1415830">
                  <a:off x="3159" y="1070"/>
                  <a:ext cx="875" cy="611"/>
                </a:xfrm>
                <a:custGeom>
                  <a:avLst/>
                  <a:gdLst/>
                  <a:ahLst/>
                  <a:cxnLst>
                    <a:cxn ang="0">
                      <a:pos x="5" y="9"/>
                    </a:cxn>
                    <a:cxn ang="0">
                      <a:pos x="0" y="5"/>
                    </a:cxn>
                    <a:cxn ang="0">
                      <a:pos x="9" y="0"/>
                    </a:cxn>
                    <a:cxn ang="0">
                      <a:pos x="18" y="5"/>
                    </a:cxn>
                    <a:cxn ang="0">
                      <a:pos x="16" y="7"/>
                    </a:cxn>
                    <a:cxn ang="0">
                      <a:pos x="5" y="9"/>
                    </a:cxn>
                    <a:cxn ang="0">
                      <a:pos x="0" y="5"/>
                    </a:cxn>
                    <a:cxn ang="0">
                      <a:pos x="9" y="0"/>
                    </a:cxn>
                    <a:cxn ang="0">
                      <a:pos x="18" y="5"/>
                    </a:cxn>
                    <a:cxn ang="0">
                      <a:pos x="16" y="7"/>
                    </a:cxn>
                    <a:cxn ang="0">
                      <a:pos x="9" y="5"/>
                    </a:cxn>
                    <a:cxn ang="0">
                      <a:pos x="5" y="9"/>
                    </a:cxn>
                  </a:cxnLst>
                  <a:rect l="0" t="0" r="0" b="0"/>
                  <a:pathLst>
                    <a:path w="43200" h="41520" fill="none">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lnTo>
                        <a:pt x="13248" y="41519"/>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8608" name="Arc 18"/>
                <p:cNvSpPr/>
                <p:nvPr/>
              </p:nvSpPr>
              <p:spPr>
                <a:xfrm rot="-1415830">
                  <a:off x="3576" y="1255"/>
                  <a:ext cx="412" cy="295"/>
                </a:xfrm>
                <a:custGeom>
                  <a:avLst/>
                  <a:gdLst/>
                  <a:ahLst/>
                  <a:cxnLst>
                    <a:cxn ang="0">
                      <a:pos x="4" y="2"/>
                    </a:cxn>
                    <a:cxn ang="0">
                      <a:pos x="2" y="2"/>
                    </a:cxn>
                    <a:cxn ang="0">
                      <a:pos x="0" y="1"/>
                    </a:cxn>
                    <a:cxn ang="0">
                      <a:pos x="2" y="0"/>
                    </a:cxn>
                    <a:cxn ang="0">
                      <a:pos x="3" y="0"/>
                    </a:cxn>
                    <a:cxn ang="0">
                      <a:pos x="4" y="2"/>
                    </a:cxn>
                    <a:cxn ang="0">
                      <a:pos x="2" y="2"/>
                    </a:cxn>
                    <a:cxn ang="0">
                      <a:pos x="0" y="1"/>
                    </a:cxn>
                    <a:cxn ang="0">
                      <a:pos x="2" y="0"/>
                    </a:cxn>
                    <a:cxn ang="0">
                      <a:pos x="3" y="0"/>
                    </a:cxn>
                    <a:cxn ang="0">
                      <a:pos x="2" y="1"/>
                    </a:cxn>
                    <a:cxn ang="0">
                      <a:pos x="4" y="2"/>
                    </a:cxn>
                  </a:cxnLst>
                  <a:rect l="0" t="0" r="0" b="0"/>
                  <a:pathLst>
                    <a:path w="38956" h="43200" fill="none">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lnTo>
                        <a:pt x="38956" y="34458"/>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8609" name="Arc 19"/>
                <p:cNvSpPr/>
                <p:nvPr/>
              </p:nvSpPr>
              <p:spPr>
                <a:xfrm rot="-1415830">
                  <a:off x="3083" y="1919"/>
                  <a:ext cx="776" cy="380"/>
                </a:xfrm>
                <a:custGeom>
                  <a:avLst/>
                  <a:gdLst/>
                  <a:ahLst/>
                  <a:cxnLst>
                    <a:cxn ang="0">
                      <a:pos x="1" y="5"/>
                    </a:cxn>
                    <a:cxn ang="0">
                      <a:pos x="0" y="3"/>
                    </a:cxn>
                    <a:cxn ang="0">
                      <a:pos x="7" y="0"/>
                    </a:cxn>
                    <a:cxn ang="0">
                      <a:pos x="14" y="3"/>
                    </a:cxn>
                    <a:cxn ang="0">
                      <a:pos x="14" y="4"/>
                    </a:cxn>
                    <a:cxn ang="0">
                      <a:pos x="1" y="5"/>
                    </a:cxn>
                    <a:cxn ang="0">
                      <a:pos x="0" y="3"/>
                    </a:cxn>
                    <a:cxn ang="0">
                      <a:pos x="7" y="0"/>
                    </a:cxn>
                    <a:cxn ang="0">
                      <a:pos x="14" y="3"/>
                    </a:cxn>
                    <a:cxn ang="0">
                      <a:pos x="14" y="4"/>
                    </a:cxn>
                    <a:cxn ang="0">
                      <a:pos x="7" y="3"/>
                    </a:cxn>
                    <a:cxn ang="0">
                      <a:pos x="1" y="5"/>
                    </a:cxn>
                  </a:cxnLst>
                  <a:rect l="0" t="0" r="0" b="0"/>
                  <a:pathLst>
                    <a:path w="43200" h="30267" fill="none">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lnTo>
                        <a:pt x="1815" y="30266"/>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grpSp>
        </p:grpSp>
        <p:sp>
          <p:nvSpPr>
            <p:cNvPr id="18508" name="WordArt 20"/>
            <p:cNvSpPr>
              <a:spLocks noTextEdit="1"/>
            </p:cNvSpPr>
            <p:nvPr/>
          </p:nvSpPr>
          <p:spPr>
            <a:xfrm>
              <a:off x="340" y="697"/>
              <a:ext cx="5223" cy="243"/>
            </a:xfrm>
            <a:prstGeom prst="rect">
              <a:avLst/>
            </a:prstGeom>
          </p:spPr>
          <p:txBody>
            <a:bodyPr wrap="none" fromWordArt="1">
              <a:prstTxWarp prst="textPlain">
                <a:avLst>
                  <a:gd name="adj" fmla="val 50000"/>
                </a:avLst>
              </a:prstTxWarp>
              <a:normAutofit fontScale="625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描述电源中非静电力做功的本领（反映电源将其它形式的能转变成电能的本领）。</a:t>
              </a:r>
            </a:p>
          </p:txBody>
        </p:sp>
        <p:grpSp>
          <p:nvGrpSpPr>
            <p:cNvPr id="18509" name="Group 21"/>
            <p:cNvGrpSpPr/>
            <p:nvPr/>
          </p:nvGrpSpPr>
          <p:grpSpPr>
            <a:xfrm>
              <a:off x="412" y="1167"/>
              <a:ext cx="2387" cy="2207"/>
              <a:chOff x="412" y="1167"/>
              <a:chExt cx="2387" cy="2207"/>
            </a:xfrm>
          </p:grpSpPr>
          <p:sp>
            <p:nvSpPr>
              <p:cNvPr id="18564" name="Rectangle 22"/>
              <p:cNvSpPr/>
              <p:nvPr/>
            </p:nvSpPr>
            <p:spPr>
              <a:xfrm>
                <a:off x="735" y="1355"/>
                <a:ext cx="1712" cy="996"/>
              </a:xfrm>
              <a:prstGeom prst="rect">
                <a:avLst/>
              </a:prstGeom>
              <a:solidFill>
                <a:srgbClr val="EAEAEA"/>
              </a:solid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8565" name="Rectangle 23"/>
              <p:cNvSpPr/>
              <p:nvPr/>
            </p:nvSpPr>
            <p:spPr>
              <a:xfrm>
                <a:off x="735" y="1352"/>
                <a:ext cx="139" cy="998"/>
              </a:xfrm>
              <a:prstGeom prst="rect">
                <a:avLst/>
              </a:prstGeom>
              <a:solidFill>
                <a:srgbClr val="C0C0C0"/>
              </a:solid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8566" name="Rectangle 24"/>
              <p:cNvSpPr/>
              <p:nvPr/>
            </p:nvSpPr>
            <p:spPr>
              <a:xfrm flipV="1">
                <a:off x="2318" y="1460"/>
                <a:ext cx="131" cy="787"/>
              </a:xfrm>
              <a:prstGeom prst="rect">
                <a:avLst/>
              </a:prstGeom>
              <a:solidFill>
                <a:srgbClr val="C0C0C0"/>
              </a:solid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8567" name="Line 25"/>
              <p:cNvSpPr/>
              <p:nvPr/>
            </p:nvSpPr>
            <p:spPr>
              <a:xfrm>
                <a:off x="516" y="1841"/>
                <a:ext cx="229" cy="0"/>
              </a:xfrm>
              <a:prstGeom prst="line">
                <a:avLst/>
              </a:prstGeom>
              <a:ln w="57150" cap="flat" cmpd="sng">
                <a:solidFill>
                  <a:schemeClr val="tx1"/>
                </a:solidFill>
                <a:prstDash val="solid"/>
                <a:headEnd type="none" w="med" len="med"/>
                <a:tailEnd type="none" w="med" len="med"/>
              </a:ln>
            </p:spPr>
          </p:sp>
          <p:sp>
            <p:nvSpPr>
              <p:cNvPr id="18568" name="Oval 26"/>
              <p:cNvSpPr/>
              <p:nvPr/>
            </p:nvSpPr>
            <p:spPr>
              <a:xfrm>
                <a:off x="454" y="1805"/>
                <a:ext cx="90" cy="80"/>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8569" name="Line 27"/>
              <p:cNvSpPr/>
              <p:nvPr/>
            </p:nvSpPr>
            <p:spPr>
              <a:xfrm flipH="1">
                <a:off x="2442" y="1812"/>
                <a:ext cx="229" cy="0"/>
              </a:xfrm>
              <a:prstGeom prst="line">
                <a:avLst/>
              </a:prstGeom>
              <a:ln w="57150" cap="flat" cmpd="sng">
                <a:solidFill>
                  <a:schemeClr val="tx1"/>
                </a:solidFill>
                <a:prstDash val="solid"/>
                <a:headEnd type="none" w="med" len="med"/>
                <a:tailEnd type="none" w="med" len="med"/>
              </a:ln>
            </p:spPr>
          </p:sp>
          <p:sp>
            <p:nvSpPr>
              <p:cNvPr id="18570" name="WordArt 28"/>
              <p:cNvSpPr>
                <a:spLocks noTextEdit="1"/>
              </p:cNvSpPr>
              <p:nvPr/>
            </p:nvSpPr>
            <p:spPr>
              <a:xfrm>
                <a:off x="453" y="1941"/>
                <a:ext cx="199" cy="178"/>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38100" cap="flat" cmpd="sng">
                      <a:solidFill>
                        <a:schemeClr val="tx2"/>
                      </a:solidFill>
                      <a:prstDash val="solid"/>
                      <a:headEnd type="none" w="med" len="med"/>
                      <a:tailEnd type="none" w="med" len="med"/>
                    </a:ln>
                    <a:solidFill>
                      <a:schemeClr val="tx2"/>
                    </a:solidFill>
                    <a:latin typeface="宋体" panose="02010600030101010101" pitchFamily="2" charset="-122"/>
                    <a:ea typeface="宋体" panose="02010600030101010101" pitchFamily="2" charset="-122"/>
                  </a:rPr>
                  <a:t>+</a:t>
                </a:r>
              </a:p>
            </p:txBody>
          </p:sp>
          <p:sp>
            <p:nvSpPr>
              <p:cNvPr id="18571" name="Line 29"/>
              <p:cNvSpPr/>
              <p:nvPr/>
            </p:nvSpPr>
            <p:spPr>
              <a:xfrm>
                <a:off x="2493" y="1945"/>
                <a:ext cx="216" cy="9"/>
              </a:xfrm>
              <a:prstGeom prst="line">
                <a:avLst/>
              </a:prstGeom>
              <a:ln w="57150" cap="flat" cmpd="sng">
                <a:solidFill>
                  <a:schemeClr val="tx1"/>
                </a:solidFill>
                <a:prstDash val="solid"/>
                <a:headEnd type="none" w="med" len="med"/>
                <a:tailEnd type="none" w="med" len="med"/>
              </a:ln>
            </p:spPr>
          </p:sp>
          <p:sp>
            <p:nvSpPr>
              <p:cNvPr id="18572" name="WordArt 30"/>
              <p:cNvSpPr>
                <a:spLocks noTextEdit="1"/>
              </p:cNvSpPr>
              <p:nvPr/>
            </p:nvSpPr>
            <p:spPr>
              <a:xfrm>
                <a:off x="743" y="1167"/>
                <a:ext cx="163" cy="147"/>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chemeClr val="tx2"/>
                      </a:solidFill>
                      <a:prstDash val="solid"/>
                      <a:headEnd type="none" w="med" len="med"/>
                      <a:tailEnd type="none" w="med" len="med"/>
                    </a:ln>
                    <a:solidFill>
                      <a:schemeClr val="tx2"/>
                    </a:solidFill>
                    <a:latin typeface="Times New Roman" panose="02020603050405020304" pitchFamily="18" charset="0"/>
                    <a:ea typeface="Times New Roman" panose="02020603050405020304" pitchFamily="18" charset="0"/>
                  </a:rPr>
                  <a:t>A</a:t>
                </a:r>
              </a:p>
            </p:txBody>
          </p:sp>
          <p:sp>
            <p:nvSpPr>
              <p:cNvPr id="18573" name="WordArt 31"/>
              <p:cNvSpPr>
                <a:spLocks noTextEdit="1"/>
              </p:cNvSpPr>
              <p:nvPr/>
            </p:nvSpPr>
            <p:spPr>
              <a:xfrm>
                <a:off x="2274" y="1181"/>
                <a:ext cx="177" cy="135"/>
              </a:xfrm>
              <a:prstGeom prst="rect">
                <a:avLst/>
              </a:prstGeom>
            </p:spPr>
            <p:txBody>
              <a:bodyPr wrap="none" fromWordArt="1">
                <a:prstTxWarp prst="textPlain">
                  <a:avLst>
                    <a:gd name="adj" fmla="val 55991"/>
                  </a:avLst>
                </a:prstTxWarp>
                <a:normAutofit/>
              </a:bodyPr>
              <a:lstStyle/>
              <a:p>
                <a:pPr algn="ctr"/>
                <a:r>
                  <a:rPr lang="zh-CN" altLang="en-US" sz="8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B</a:t>
                </a:r>
              </a:p>
            </p:txBody>
          </p:sp>
          <p:grpSp>
            <p:nvGrpSpPr>
              <p:cNvPr id="18574" name="Group 32"/>
              <p:cNvGrpSpPr/>
              <p:nvPr/>
            </p:nvGrpSpPr>
            <p:grpSpPr>
              <a:xfrm>
                <a:off x="1876" y="1660"/>
                <a:ext cx="174" cy="162"/>
                <a:chOff x="3430" y="2403"/>
                <a:chExt cx="277" cy="269"/>
              </a:xfrm>
            </p:grpSpPr>
            <p:sp>
              <p:nvSpPr>
                <p:cNvPr id="18602" name="Oval 33"/>
                <p:cNvSpPr/>
                <p:nvPr/>
              </p:nvSpPr>
              <p:spPr>
                <a:xfrm>
                  <a:off x="3430" y="2403"/>
                  <a:ext cx="277" cy="269"/>
                </a:xfrm>
                <a:prstGeom prst="ellipse">
                  <a:avLst/>
                </a:prstGeom>
                <a:solidFill>
                  <a:schemeClr val="bg1"/>
                </a:solidFill>
                <a:ln w="28575" cap="flat" cmpd="sng">
                  <a:solidFill>
                    <a:srgbClr val="CC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8603" name="WordArt 34"/>
                <p:cNvSpPr>
                  <a:spLocks noTextEdit="1"/>
                </p:cNvSpPr>
                <p:nvPr/>
              </p:nvSpPr>
              <p:spPr>
                <a:xfrm>
                  <a:off x="3461" y="2439"/>
                  <a:ext cx="217" cy="201"/>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38100" cap="flat" cmpd="sng">
                        <a:solidFill>
                          <a:srgbClr val="CC0000"/>
                        </a:solidFill>
                        <a:prstDash val="solid"/>
                        <a:headEnd type="none" w="med" len="med"/>
                        <a:tailEnd type="none" w="med" len="med"/>
                      </a:ln>
                      <a:solidFill>
                        <a:schemeClr val="tx2"/>
                      </a:solidFill>
                      <a:latin typeface="宋体" panose="02010600030101010101" pitchFamily="2" charset="-122"/>
                      <a:ea typeface="宋体" panose="02010600030101010101" pitchFamily="2" charset="-122"/>
                    </a:rPr>
                    <a:t>+</a:t>
                  </a:r>
                </a:p>
              </p:txBody>
            </p:sp>
          </p:grpSp>
          <p:sp>
            <p:nvSpPr>
              <p:cNvPr id="18575" name="Line 35"/>
              <p:cNvSpPr/>
              <p:nvPr/>
            </p:nvSpPr>
            <p:spPr>
              <a:xfrm>
                <a:off x="1123" y="1746"/>
                <a:ext cx="756" cy="0"/>
              </a:xfrm>
              <a:prstGeom prst="line">
                <a:avLst/>
              </a:prstGeom>
              <a:ln w="38100" cap="flat" cmpd="sng">
                <a:solidFill>
                  <a:srgbClr val="CC0000"/>
                </a:solidFill>
                <a:prstDash val="solid"/>
                <a:headEnd type="triangle" w="med" len="lg"/>
                <a:tailEnd type="none" w="med" len="med"/>
              </a:ln>
            </p:spPr>
          </p:sp>
          <p:sp>
            <p:nvSpPr>
              <p:cNvPr id="18576" name="WordArt 36"/>
              <p:cNvSpPr>
                <a:spLocks noTextEdit="1"/>
              </p:cNvSpPr>
              <p:nvPr/>
            </p:nvSpPr>
            <p:spPr>
              <a:xfrm>
                <a:off x="1908" y="1451"/>
                <a:ext cx="124" cy="150"/>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q</a:t>
                </a:r>
              </a:p>
            </p:txBody>
          </p:sp>
          <p:grpSp>
            <p:nvGrpSpPr>
              <p:cNvPr id="18577" name="Group 37"/>
              <p:cNvGrpSpPr/>
              <p:nvPr/>
            </p:nvGrpSpPr>
            <p:grpSpPr>
              <a:xfrm>
                <a:off x="1008" y="1948"/>
                <a:ext cx="318" cy="262"/>
                <a:chOff x="3211" y="2566"/>
                <a:chExt cx="347" cy="297"/>
              </a:xfrm>
            </p:grpSpPr>
            <p:sp>
              <p:nvSpPr>
                <p:cNvPr id="18599" name="WordArt 38"/>
                <p:cNvSpPr>
                  <a:spLocks noTextEdit="1"/>
                </p:cNvSpPr>
                <p:nvPr/>
              </p:nvSpPr>
              <p:spPr>
                <a:xfrm>
                  <a:off x="3211" y="2643"/>
                  <a:ext cx="241" cy="205"/>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E</a:t>
                  </a:r>
                </a:p>
              </p:txBody>
            </p:sp>
            <p:sp>
              <p:nvSpPr>
                <p:cNvPr id="18600" name="WordArt 39"/>
                <p:cNvSpPr>
                  <a:spLocks noTextEdit="1"/>
                </p:cNvSpPr>
                <p:nvPr/>
              </p:nvSpPr>
              <p:spPr>
                <a:xfrm>
                  <a:off x="3447" y="2759"/>
                  <a:ext cx="111" cy="10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rgbClr val="CC0000"/>
                        </a:solidFill>
                        <a:prstDash val="solid"/>
                        <a:headEnd type="none" w="med" len="med"/>
                        <a:tailEnd type="none" w="med" len="med"/>
                      </a:ln>
                      <a:solidFill>
                        <a:srgbClr val="CC0000"/>
                      </a:solidFill>
                      <a:latin typeface="华文细黑" panose="02010600040101010101" charset="-122"/>
                      <a:ea typeface="华文细黑" panose="02010600040101010101" charset="-122"/>
                    </a:rPr>
                    <a:t>K</a:t>
                  </a:r>
                </a:p>
              </p:txBody>
            </p:sp>
            <p:sp>
              <p:nvSpPr>
                <p:cNvPr id="18601" name="Line 40"/>
                <p:cNvSpPr/>
                <p:nvPr/>
              </p:nvSpPr>
              <p:spPr>
                <a:xfrm>
                  <a:off x="3250" y="2566"/>
                  <a:ext cx="261" cy="11"/>
                </a:xfrm>
                <a:prstGeom prst="line">
                  <a:avLst/>
                </a:prstGeom>
                <a:ln w="28575" cap="flat" cmpd="sng">
                  <a:solidFill>
                    <a:srgbClr val="CC0000"/>
                  </a:solidFill>
                  <a:prstDash val="solid"/>
                  <a:headEnd type="none" w="med" len="med"/>
                  <a:tailEnd type="triangle" w="med" len="med"/>
                </a:ln>
              </p:spPr>
            </p:sp>
          </p:grpSp>
          <p:grpSp>
            <p:nvGrpSpPr>
              <p:cNvPr id="18578" name="Group 41"/>
              <p:cNvGrpSpPr/>
              <p:nvPr/>
            </p:nvGrpSpPr>
            <p:grpSpPr>
              <a:xfrm>
                <a:off x="1172" y="1419"/>
                <a:ext cx="256" cy="265"/>
                <a:chOff x="2685" y="2162"/>
                <a:chExt cx="280" cy="300"/>
              </a:xfrm>
            </p:grpSpPr>
            <p:sp>
              <p:nvSpPr>
                <p:cNvPr id="18596" name="WordArt 42"/>
                <p:cNvSpPr>
                  <a:spLocks noTextEdit="1"/>
                </p:cNvSpPr>
                <p:nvPr/>
              </p:nvSpPr>
              <p:spPr>
                <a:xfrm>
                  <a:off x="2685" y="2242"/>
                  <a:ext cx="215" cy="190"/>
                </a:xfrm>
                <a:prstGeom prst="rect">
                  <a:avLst/>
                </a:prstGeom>
              </p:spPr>
              <p:txBody>
                <a:bodyPr wrap="none" fromWordArt="1">
                  <a:prstTxWarp prst="textPlain">
                    <a:avLst>
                      <a:gd name="adj" fmla="val 50000"/>
                    </a:avLst>
                  </a:prstTxWarp>
                  <a:normAutofit fontScale="70000" lnSpcReduction="20000"/>
                </a:bodyPr>
                <a:lstStyle/>
                <a:p>
                  <a:pPr algn="ctr"/>
                  <a:r>
                    <a:rPr lang="zh-CN" altLang="en-US" sz="2000"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F</a:t>
                  </a:r>
                </a:p>
              </p:txBody>
            </p:sp>
            <p:sp>
              <p:nvSpPr>
                <p:cNvPr id="18597" name="WordArt 43"/>
                <p:cNvSpPr>
                  <a:spLocks noTextEdit="1"/>
                </p:cNvSpPr>
                <p:nvPr/>
              </p:nvSpPr>
              <p:spPr>
                <a:xfrm>
                  <a:off x="2851" y="2358"/>
                  <a:ext cx="111" cy="10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rgbClr val="CC0000"/>
                        </a:solidFill>
                        <a:prstDash val="solid"/>
                        <a:headEnd type="none" w="med" len="med"/>
                        <a:tailEnd type="none" w="med" len="med"/>
                      </a:ln>
                      <a:solidFill>
                        <a:srgbClr val="CC0000"/>
                      </a:solidFill>
                      <a:latin typeface="华文细黑" panose="02010600040101010101" charset="-122"/>
                      <a:ea typeface="华文细黑" panose="02010600040101010101" charset="-122"/>
                    </a:rPr>
                    <a:t>K</a:t>
                  </a:r>
                </a:p>
              </p:txBody>
            </p:sp>
            <p:sp>
              <p:nvSpPr>
                <p:cNvPr id="18598" name="Line 44"/>
                <p:cNvSpPr/>
                <p:nvPr/>
              </p:nvSpPr>
              <p:spPr>
                <a:xfrm>
                  <a:off x="2704" y="2162"/>
                  <a:ext cx="261" cy="11"/>
                </a:xfrm>
                <a:prstGeom prst="line">
                  <a:avLst/>
                </a:prstGeom>
                <a:ln w="28575" cap="flat" cmpd="sng">
                  <a:solidFill>
                    <a:srgbClr val="CC0000"/>
                  </a:solidFill>
                  <a:prstDash val="solid"/>
                  <a:headEnd type="none" w="med" len="med"/>
                  <a:tailEnd type="triangle" w="med" len="med"/>
                </a:ln>
              </p:spPr>
            </p:sp>
          </p:grpSp>
          <p:grpSp>
            <p:nvGrpSpPr>
              <p:cNvPr id="18579" name="Group 45"/>
              <p:cNvGrpSpPr/>
              <p:nvPr/>
            </p:nvGrpSpPr>
            <p:grpSpPr>
              <a:xfrm rot="5400000">
                <a:off x="1416" y="1988"/>
                <a:ext cx="61" cy="170"/>
                <a:chOff x="2928" y="3216"/>
                <a:chExt cx="48" cy="240"/>
              </a:xfrm>
            </p:grpSpPr>
            <p:sp>
              <p:nvSpPr>
                <p:cNvPr id="18594" name="Line 46"/>
                <p:cNvSpPr/>
                <p:nvPr/>
              </p:nvSpPr>
              <p:spPr>
                <a:xfrm>
                  <a:off x="2928" y="3216"/>
                  <a:ext cx="0" cy="240"/>
                </a:xfrm>
                <a:prstGeom prst="line">
                  <a:avLst/>
                </a:prstGeom>
                <a:ln w="57150" cap="flat" cmpd="sng">
                  <a:solidFill>
                    <a:schemeClr val="tx1"/>
                  </a:solidFill>
                  <a:prstDash val="solid"/>
                  <a:headEnd type="none" w="med" len="med"/>
                  <a:tailEnd type="none" w="med" len="med"/>
                </a:ln>
              </p:spPr>
            </p:sp>
            <p:sp>
              <p:nvSpPr>
                <p:cNvPr id="18595" name="Line 47"/>
                <p:cNvSpPr/>
                <p:nvPr/>
              </p:nvSpPr>
              <p:spPr>
                <a:xfrm>
                  <a:off x="2976" y="3216"/>
                  <a:ext cx="0" cy="240"/>
                </a:xfrm>
                <a:prstGeom prst="line">
                  <a:avLst/>
                </a:prstGeom>
                <a:ln w="57150" cap="flat" cmpd="sng">
                  <a:solidFill>
                    <a:schemeClr val="tx1"/>
                  </a:solidFill>
                  <a:prstDash val="solid"/>
                  <a:headEnd type="none" w="med" len="med"/>
                  <a:tailEnd type="none" w="med" len="med"/>
                </a:ln>
              </p:spPr>
            </p:sp>
          </p:grpSp>
          <p:grpSp>
            <p:nvGrpSpPr>
              <p:cNvPr id="18580" name="Group 48"/>
              <p:cNvGrpSpPr/>
              <p:nvPr/>
            </p:nvGrpSpPr>
            <p:grpSpPr>
              <a:xfrm>
                <a:off x="1569" y="1946"/>
                <a:ext cx="256" cy="265"/>
                <a:chOff x="2685" y="2162"/>
                <a:chExt cx="280" cy="300"/>
              </a:xfrm>
            </p:grpSpPr>
            <p:sp>
              <p:nvSpPr>
                <p:cNvPr id="18591" name="WordArt 49"/>
                <p:cNvSpPr>
                  <a:spLocks noTextEdit="1"/>
                </p:cNvSpPr>
                <p:nvPr/>
              </p:nvSpPr>
              <p:spPr>
                <a:xfrm>
                  <a:off x="2685" y="2242"/>
                  <a:ext cx="215" cy="190"/>
                </a:xfrm>
                <a:prstGeom prst="rect">
                  <a:avLst/>
                </a:prstGeom>
              </p:spPr>
              <p:txBody>
                <a:bodyPr wrap="none" fromWordArt="1">
                  <a:prstTxWarp prst="textPlain">
                    <a:avLst>
                      <a:gd name="adj" fmla="val 50000"/>
                    </a:avLst>
                  </a:prstTxWarp>
                  <a:normAutofit fontScale="70000" lnSpcReduction="20000"/>
                </a:bodyPr>
                <a:lstStyle/>
                <a:p>
                  <a:pPr algn="ctr"/>
                  <a:r>
                    <a:rPr lang="zh-CN" altLang="en-US" sz="2000"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F</a:t>
                  </a:r>
                </a:p>
              </p:txBody>
            </p:sp>
            <p:sp>
              <p:nvSpPr>
                <p:cNvPr id="18592" name="WordArt 50"/>
                <p:cNvSpPr>
                  <a:spLocks noTextEdit="1"/>
                </p:cNvSpPr>
                <p:nvPr/>
              </p:nvSpPr>
              <p:spPr>
                <a:xfrm>
                  <a:off x="2851" y="2358"/>
                  <a:ext cx="111" cy="10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rgbClr val="CC0000"/>
                        </a:solidFill>
                        <a:prstDash val="solid"/>
                        <a:headEnd type="none" w="med" len="med"/>
                        <a:tailEnd type="none" w="med" len="med"/>
                      </a:ln>
                      <a:solidFill>
                        <a:srgbClr val="CC0000"/>
                      </a:solidFill>
                      <a:latin typeface="华文细黑" panose="02010600040101010101" charset="-122"/>
                      <a:ea typeface="华文细黑" panose="02010600040101010101" charset="-122"/>
                    </a:rPr>
                    <a:t>K</a:t>
                  </a:r>
                </a:p>
              </p:txBody>
            </p:sp>
            <p:sp>
              <p:nvSpPr>
                <p:cNvPr id="18593" name="Line 51"/>
                <p:cNvSpPr/>
                <p:nvPr/>
              </p:nvSpPr>
              <p:spPr>
                <a:xfrm>
                  <a:off x="2704" y="2162"/>
                  <a:ext cx="261" cy="11"/>
                </a:xfrm>
                <a:prstGeom prst="line">
                  <a:avLst/>
                </a:prstGeom>
                <a:ln w="28575" cap="flat" cmpd="sng">
                  <a:solidFill>
                    <a:srgbClr val="CC0000"/>
                  </a:solidFill>
                  <a:prstDash val="solid"/>
                  <a:headEnd type="none" w="med" len="med"/>
                  <a:tailEnd type="triangle" w="med" len="med"/>
                </a:ln>
              </p:spPr>
            </p:sp>
          </p:grpSp>
          <p:sp>
            <p:nvSpPr>
              <p:cNvPr id="18581" name="Line 52"/>
              <p:cNvSpPr/>
              <p:nvPr/>
            </p:nvSpPr>
            <p:spPr>
              <a:xfrm flipH="1">
                <a:off x="1859" y="1937"/>
                <a:ext cx="138" cy="297"/>
              </a:xfrm>
              <a:prstGeom prst="line">
                <a:avLst/>
              </a:prstGeom>
              <a:ln w="57150" cap="flat" cmpd="sng">
                <a:solidFill>
                  <a:schemeClr val="tx1"/>
                </a:solidFill>
                <a:prstDash val="solid"/>
                <a:headEnd type="none" w="med" len="med"/>
                <a:tailEnd type="none" w="med" len="med"/>
              </a:ln>
            </p:spPr>
          </p:sp>
          <p:sp>
            <p:nvSpPr>
              <p:cNvPr id="18582" name="WordArt 53"/>
              <p:cNvSpPr>
                <a:spLocks noTextEdit="1"/>
              </p:cNvSpPr>
              <p:nvPr/>
            </p:nvSpPr>
            <p:spPr>
              <a:xfrm>
                <a:off x="2025" y="2044"/>
                <a:ext cx="124" cy="151"/>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q</a:t>
                </a:r>
              </a:p>
            </p:txBody>
          </p:sp>
          <p:sp>
            <p:nvSpPr>
              <p:cNvPr id="18583" name="WordArt 54"/>
              <p:cNvSpPr>
                <a:spLocks noTextEdit="1"/>
              </p:cNvSpPr>
              <p:nvPr/>
            </p:nvSpPr>
            <p:spPr>
              <a:xfrm>
                <a:off x="1218" y="2413"/>
                <a:ext cx="766" cy="217"/>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电 源</a:t>
                </a:r>
              </a:p>
            </p:txBody>
          </p:sp>
          <p:sp>
            <p:nvSpPr>
              <p:cNvPr id="18584" name="Oval 55"/>
              <p:cNvSpPr/>
              <p:nvPr/>
            </p:nvSpPr>
            <p:spPr>
              <a:xfrm flipH="1">
                <a:off x="2605" y="1773"/>
                <a:ext cx="90" cy="7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8585" name="Group 56"/>
              <p:cNvGrpSpPr/>
              <p:nvPr/>
            </p:nvGrpSpPr>
            <p:grpSpPr>
              <a:xfrm>
                <a:off x="412" y="2736"/>
                <a:ext cx="2387" cy="638"/>
                <a:chOff x="358" y="2909"/>
                <a:chExt cx="2387" cy="638"/>
              </a:xfrm>
            </p:grpSpPr>
            <p:sp>
              <p:nvSpPr>
                <p:cNvPr id="18586" name="WordArt 57"/>
                <p:cNvSpPr>
                  <a:spLocks noTextEdit="1"/>
                </p:cNvSpPr>
                <p:nvPr/>
              </p:nvSpPr>
              <p:spPr>
                <a:xfrm>
                  <a:off x="358" y="2917"/>
                  <a:ext cx="1107" cy="252"/>
                </a:xfrm>
                <a:prstGeom prst="rect">
                  <a:avLst/>
                </a:prstGeom>
              </p:spPr>
              <p:txBody>
                <a:bodyPr wrap="none" fromWordArt="1">
                  <a:prstTxWarp prst="textPlain">
                    <a:avLst>
                      <a:gd name="adj" fmla="val 50000"/>
                    </a:avLst>
                  </a:prstTxWarp>
                  <a:normAutofit fontScale="70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化学电池（化学作用）</a:t>
                  </a:r>
                </a:p>
              </p:txBody>
            </p:sp>
            <p:sp>
              <p:nvSpPr>
                <p:cNvPr id="18587" name="WordArt 58"/>
                <p:cNvSpPr>
                  <a:spLocks noTextEdit="1"/>
                </p:cNvSpPr>
                <p:nvPr/>
              </p:nvSpPr>
              <p:spPr>
                <a:xfrm>
                  <a:off x="1731" y="2909"/>
                  <a:ext cx="1014" cy="273"/>
                </a:xfrm>
                <a:prstGeom prst="rect">
                  <a:avLst/>
                </a:prstGeom>
              </p:spPr>
              <p:txBody>
                <a:bodyPr wrap="none" fromWordArt="1">
                  <a:prstTxWarp prst="textPlain">
                    <a:avLst>
                      <a:gd name="adj" fmla="val 50000"/>
                    </a:avLst>
                  </a:prstTxWarp>
                  <a:normAutofit fontScale="775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光电池（光电效应）</a:t>
                  </a:r>
                </a:p>
              </p:txBody>
            </p:sp>
            <p:sp>
              <p:nvSpPr>
                <p:cNvPr id="18588" name="WordArt 59"/>
                <p:cNvSpPr>
                  <a:spLocks noTextEdit="1"/>
                </p:cNvSpPr>
                <p:nvPr/>
              </p:nvSpPr>
              <p:spPr>
                <a:xfrm>
                  <a:off x="476" y="3285"/>
                  <a:ext cx="1935" cy="262"/>
                </a:xfrm>
                <a:prstGeom prst="rect">
                  <a:avLst/>
                </a:prstGeom>
              </p:spPr>
              <p:txBody>
                <a:bodyPr wrap="none" fromWordArt="1">
                  <a:prstTxWarp prst="textPlain">
                    <a:avLst>
                      <a:gd name="adj" fmla="val 50000"/>
                    </a:avLst>
                  </a:prstTxWarp>
                  <a:normAutofit fontScale="70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发电机（磁场对运动电荷的作用）</a:t>
                  </a:r>
                </a:p>
              </p:txBody>
            </p:sp>
            <p:sp>
              <p:nvSpPr>
                <p:cNvPr id="18589" name="Freeform 60"/>
                <p:cNvSpPr/>
                <p:nvPr/>
              </p:nvSpPr>
              <p:spPr>
                <a:xfrm>
                  <a:off x="1575" y="3089"/>
                  <a:ext cx="39" cy="69"/>
                </a:xfrm>
                <a:custGeom>
                  <a:avLst/>
                  <a:gdLst/>
                  <a:ahLst/>
                  <a:cxnLst>
                    <a:cxn ang="0">
                      <a:pos x="1" y="0"/>
                    </a:cxn>
                    <a:cxn ang="0">
                      <a:pos x="3" y="2"/>
                    </a:cxn>
                    <a:cxn ang="0">
                      <a:pos x="4" y="5"/>
                    </a:cxn>
                    <a:cxn ang="0">
                      <a:pos x="4" y="11"/>
                    </a:cxn>
                    <a:cxn ang="0">
                      <a:pos x="3" y="12"/>
                    </a:cxn>
                    <a:cxn ang="0">
                      <a:pos x="2" y="11"/>
                    </a:cxn>
                    <a:cxn ang="0">
                      <a:pos x="2" y="8"/>
                    </a:cxn>
                    <a:cxn ang="0">
                      <a:pos x="1" y="5"/>
                    </a:cxn>
                    <a:cxn ang="0">
                      <a:pos x="1" y="2"/>
                    </a:cxn>
                    <a:cxn ang="0">
                      <a:pos x="0" y="0"/>
                    </a:cxn>
                    <a:cxn ang="0">
                      <a:pos x="1" y="0"/>
                    </a:cxn>
                  </a:cxnLst>
                  <a:rect l="0" t="0" r="0" b="0"/>
                  <a:pathLst>
                    <a:path w="360" h="392">
                      <a:moveTo>
                        <a:pt x="104" y="8"/>
                      </a:moveTo>
                      <a:cubicBezTo>
                        <a:pt x="144" y="16"/>
                        <a:pt x="208" y="32"/>
                        <a:pt x="248" y="56"/>
                      </a:cubicBezTo>
                      <a:cubicBezTo>
                        <a:pt x="288" y="80"/>
                        <a:pt x="328" y="104"/>
                        <a:pt x="344" y="152"/>
                      </a:cubicBezTo>
                      <a:cubicBezTo>
                        <a:pt x="360" y="200"/>
                        <a:pt x="360" y="304"/>
                        <a:pt x="344" y="344"/>
                      </a:cubicBezTo>
                      <a:cubicBezTo>
                        <a:pt x="328" y="384"/>
                        <a:pt x="280" y="392"/>
                        <a:pt x="248" y="392"/>
                      </a:cubicBezTo>
                      <a:cubicBezTo>
                        <a:pt x="216" y="392"/>
                        <a:pt x="168" y="368"/>
                        <a:pt x="152" y="344"/>
                      </a:cubicBezTo>
                      <a:cubicBezTo>
                        <a:pt x="136" y="320"/>
                        <a:pt x="160" y="280"/>
                        <a:pt x="152" y="248"/>
                      </a:cubicBezTo>
                      <a:cubicBezTo>
                        <a:pt x="144" y="216"/>
                        <a:pt x="120" y="184"/>
                        <a:pt x="104" y="152"/>
                      </a:cubicBezTo>
                      <a:cubicBezTo>
                        <a:pt x="88" y="120"/>
                        <a:pt x="72" y="80"/>
                        <a:pt x="56" y="56"/>
                      </a:cubicBezTo>
                      <a:cubicBezTo>
                        <a:pt x="40" y="32"/>
                        <a:pt x="0" y="16"/>
                        <a:pt x="8" y="8"/>
                      </a:cubicBezTo>
                      <a:cubicBezTo>
                        <a:pt x="16" y="0"/>
                        <a:pt x="64" y="0"/>
                        <a:pt x="104" y="8"/>
                      </a:cubicBezTo>
                      <a:close/>
                    </a:path>
                  </a:pathLst>
                </a:custGeom>
                <a:solidFill>
                  <a:srgbClr val="008000">
                    <a:alpha val="100000"/>
                  </a:srgbClr>
                </a:solidFill>
                <a:ln w="9525" cap="flat" cmpd="sng">
                  <a:solidFill>
                    <a:srgbClr val="008000">
                      <a:alpha val="100000"/>
                    </a:srgbClr>
                  </a:solidFill>
                  <a:prstDash val="solid"/>
                  <a:round/>
                  <a:headEnd type="none" w="med" len="med"/>
                  <a:tailEnd type="none" w="med" len="med"/>
                </a:ln>
              </p:spPr>
              <p:txBody>
                <a:bodyPr/>
                <a:lstStyle/>
                <a:p>
                  <a:endParaRPr lang="zh-CN" altLang="en-US"/>
                </a:p>
              </p:txBody>
            </p:sp>
            <p:sp>
              <p:nvSpPr>
                <p:cNvPr id="18590" name="WordArt 61"/>
                <p:cNvSpPr>
                  <a:spLocks noTextEdit="1"/>
                </p:cNvSpPr>
                <p:nvPr/>
              </p:nvSpPr>
              <p:spPr>
                <a:xfrm>
                  <a:off x="2476" y="3285"/>
                  <a:ext cx="158" cy="256"/>
                </a:xfrm>
                <a:prstGeom prst="rect">
                  <a:avLst/>
                </a:prstGeom>
              </p:spPr>
              <p:txBody>
                <a:bodyPr wrap="none" fromWordArt="1">
                  <a:prstTxWarp prst="textPlain">
                    <a:avLst>
                      <a:gd name="adj" fmla="val 50000"/>
                    </a:avLst>
                  </a:prstTxWarp>
                  <a:normAutofit fontScale="70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等</a:t>
                  </a:r>
                </a:p>
              </p:txBody>
            </p:sp>
          </p:grpSp>
        </p:grpSp>
        <p:grpSp>
          <p:nvGrpSpPr>
            <p:cNvPr id="18510" name="Group 62"/>
            <p:cNvGrpSpPr/>
            <p:nvPr/>
          </p:nvGrpSpPr>
          <p:grpSpPr>
            <a:xfrm>
              <a:off x="3043" y="1048"/>
              <a:ext cx="2445" cy="2377"/>
              <a:chOff x="3043" y="1048"/>
              <a:chExt cx="2445" cy="2377"/>
            </a:xfrm>
          </p:grpSpPr>
          <p:sp>
            <p:nvSpPr>
              <p:cNvPr id="18511" name="WordArt 63"/>
              <p:cNvSpPr>
                <a:spLocks noTextEdit="1"/>
              </p:cNvSpPr>
              <p:nvPr/>
            </p:nvSpPr>
            <p:spPr>
              <a:xfrm>
                <a:off x="3883" y="1048"/>
                <a:ext cx="855" cy="187"/>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定义：</a:t>
                </a:r>
              </a:p>
            </p:txBody>
          </p:sp>
          <p:grpSp>
            <p:nvGrpSpPr>
              <p:cNvPr id="18512" name="Group 64"/>
              <p:cNvGrpSpPr/>
              <p:nvPr/>
            </p:nvGrpSpPr>
            <p:grpSpPr>
              <a:xfrm>
                <a:off x="3541" y="1381"/>
                <a:ext cx="1512" cy="279"/>
                <a:chOff x="3466" y="1182"/>
                <a:chExt cx="1609" cy="424"/>
              </a:xfrm>
            </p:grpSpPr>
            <p:sp>
              <p:nvSpPr>
                <p:cNvPr id="18560" name="WordArt 65"/>
                <p:cNvSpPr>
                  <a:spLocks noTextEdit="1"/>
                </p:cNvSpPr>
                <p:nvPr/>
              </p:nvSpPr>
              <p:spPr>
                <a:xfrm>
                  <a:off x="3466" y="1246"/>
                  <a:ext cx="725" cy="346"/>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电源的</a:t>
                  </a:r>
                </a:p>
              </p:txBody>
            </p:sp>
            <p:grpSp>
              <p:nvGrpSpPr>
                <p:cNvPr id="18561" name="Group 66"/>
                <p:cNvGrpSpPr/>
                <p:nvPr/>
              </p:nvGrpSpPr>
              <p:grpSpPr>
                <a:xfrm>
                  <a:off x="4255" y="1182"/>
                  <a:ext cx="820" cy="424"/>
                  <a:chOff x="2934" y="772"/>
                  <a:chExt cx="1196" cy="293"/>
                </a:xfrm>
              </p:grpSpPr>
              <p:sp>
                <p:nvSpPr>
                  <p:cNvPr id="18562" name="Rectangle 67"/>
                  <p:cNvSpPr/>
                  <p:nvPr/>
                </p:nvSpPr>
                <p:spPr>
                  <a:xfrm>
                    <a:off x="2934" y="772"/>
                    <a:ext cx="1196" cy="29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8563" name="WordArt 68"/>
                  <p:cNvSpPr>
                    <a:spLocks noTextEdit="1"/>
                  </p:cNvSpPr>
                  <p:nvPr/>
                </p:nvSpPr>
                <p:spPr>
                  <a:xfrm>
                    <a:off x="2987" y="807"/>
                    <a:ext cx="1106" cy="230"/>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a:ln w="9525" cap="flat" cmpd="sng">
                          <a:solidFill>
                            <a:srgbClr val="CC0000"/>
                          </a:solidFill>
                          <a:prstDash val="solid"/>
                          <a:headEnd type="none" w="med" len="med"/>
                          <a:tailEnd type="none" w="med" len="med"/>
                        </a:ln>
                        <a:solidFill>
                          <a:srgbClr val="CC0000"/>
                        </a:solidFill>
                        <a:latin typeface="华文中宋" panose="02010600040101010101" pitchFamily="2" charset="-122"/>
                        <a:ea typeface="华文中宋" panose="02010600040101010101" pitchFamily="2" charset="-122"/>
                      </a:rPr>
                      <a:t>电动势</a:t>
                    </a:r>
                  </a:p>
                </p:txBody>
              </p:sp>
            </p:grpSp>
          </p:grpSp>
          <p:grpSp>
            <p:nvGrpSpPr>
              <p:cNvPr id="18513" name="Group 69"/>
              <p:cNvGrpSpPr/>
              <p:nvPr/>
            </p:nvGrpSpPr>
            <p:grpSpPr>
              <a:xfrm>
                <a:off x="3193" y="1783"/>
                <a:ext cx="2031" cy="558"/>
                <a:chOff x="3171" y="1846"/>
                <a:chExt cx="2031" cy="526"/>
              </a:xfrm>
            </p:grpSpPr>
            <p:grpSp>
              <p:nvGrpSpPr>
                <p:cNvPr id="18519" name="Group 70"/>
                <p:cNvGrpSpPr/>
                <p:nvPr/>
              </p:nvGrpSpPr>
              <p:grpSpPr>
                <a:xfrm>
                  <a:off x="3171" y="1990"/>
                  <a:ext cx="187" cy="234"/>
                  <a:chOff x="2407" y="1969"/>
                  <a:chExt cx="254" cy="293"/>
                </a:xfrm>
              </p:grpSpPr>
              <p:grpSp>
                <p:nvGrpSpPr>
                  <p:cNvPr id="18550" name="Group 71"/>
                  <p:cNvGrpSpPr/>
                  <p:nvPr/>
                </p:nvGrpSpPr>
                <p:grpSpPr>
                  <a:xfrm>
                    <a:off x="2413" y="1978"/>
                    <a:ext cx="248" cy="284"/>
                    <a:chOff x="2799" y="1070"/>
                    <a:chExt cx="1235" cy="1528"/>
                  </a:xfrm>
                </p:grpSpPr>
                <p:sp>
                  <p:nvSpPr>
                    <p:cNvPr id="18556" name="Arc 72"/>
                    <p:cNvSpPr/>
                    <p:nvPr/>
                  </p:nvSpPr>
                  <p:spPr>
                    <a:xfrm rot="-1415830">
                      <a:off x="2799" y="1711"/>
                      <a:ext cx="1061" cy="887"/>
                    </a:xfrm>
                    <a:custGeom>
                      <a:avLst/>
                      <a:gdLst/>
                      <a:ahLst/>
                      <a:cxnLst>
                        <a:cxn ang="0">
                          <a:pos x="27" y="12"/>
                        </a:cxn>
                        <a:cxn ang="0">
                          <a:pos x="14" y="18"/>
                        </a:cxn>
                        <a:cxn ang="0">
                          <a:pos x="0" y="9"/>
                        </a:cxn>
                        <a:cxn ang="0">
                          <a:pos x="14" y="0"/>
                        </a:cxn>
                        <a:cxn ang="0">
                          <a:pos x="23" y="3"/>
                        </a:cxn>
                        <a:cxn ang="0">
                          <a:pos x="27" y="12"/>
                        </a:cxn>
                        <a:cxn ang="0">
                          <a:pos x="14" y="18"/>
                        </a:cxn>
                        <a:cxn ang="0">
                          <a:pos x="0" y="9"/>
                        </a:cxn>
                        <a:cxn ang="0">
                          <a:pos x="14" y="0"/>
                        </a:cxn>
                        <a:cxn ang="0">
                          <a:pos x="23" y="3"/>
                        </a:cxn>
                        <a:cxn ang="0">
                          <a:pos x="14" y="9"/>
                        </a:cxn>
                        <a:cxn ang="0">
                          <a:pos x="27" y="12"/>
                        </a:cxn>
                      </a:cxnLst>
                      <a:rect l="0" t="0" r="0" b="0"/>
                      <a:pathLst>
                        <a:path w="42419" h="43200" fill="none">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lnTo>
                            <a:pt x="42419" y="27354"/>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8557" name="Arc 73"/>
                    <p:cNvSpPr/>
                    <p:nvPr/>
                  </p:nvSpPr>
                  <p:spPr>
                    <a:xfrm rot="-1415830">
                      <a:off x="3159" y="1070"/>
                      <a:ext cx="875" cy="611"/>
                    </a:xfrm>
                    <a:custGeom>
                      <a:avLst/>
                      <a:gdLst/>
                      <a:ahLst/>
                      <a:cxnLst>
                        <a:cxn ang="0">
                          <a:pos x="5" y="9"/>
                        </a:cxn>
                        <a:cxn ang="0">
                          <a:pos x="0" y="5"/>
                        </a:cxn>
                        <a:cxn ang="0">
                          <a:pos x="9" y="0"/>
                        </a:cxn>
                        <a:cxn ang="0">
                          <a:pos x="18" y="5"/>
                        </a:cxn>
                        <a:cxn ang="0">
                          <a:pos x="16" y="7"/>
                        </a:cxn>
                        <a:cxn ang="0">
                          <a:pos x="5" y="9"/>
                        </a:cxn>
                        <a:cxn ang="0">
                          <a:pos x="0" y="5"/>
                        </a:cxn>
                        <a:cxn ang="0">
                          <a:pos x="9" y="0"/>
                        </a:cxn>
                        <a:cxn ang="0">
                          <a:pos x="18" y="5"/>
                        </a:cxn>
                        <a:cxn ang="0">
                          <a:pos x="16" y="7"/>
                        </a:cxn>
                        <a:cxn ang="0">
                          <a:pos x="9" y="5"/>
                        </a:cxn>
                        <a:cxn ang="0">
                          <a:pos x="5" y="9"/>
                        </a:cxn>
                      </a:cxnLst>
                      <a:rect l="0" t="0" r="0" b="0"/>
                      <a:pathLst>
                        <a:path w="43200" h="41520" fill="none">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lnTo>
                            <a:pt x="13248" y="41519"/>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8558" name="Arc 74"/>
                    <p:cNvSpPr/>
                    <p:nvPr/>
                  </p:nvSpPr>
                  <p:spPr>
                    <a:xfrm rot="-1415830">
                      <a:off x="3576" y="1255"/>
                      <a:ext cx="412" cy="295"/>
                    </a:xfrm>
                    <a:custGeom>
                      <a:avLst/>
                      <a:gdLst/>
                      <a:ahLst/>
                      <a:cxnLst>
                        <a:cxn ang="0">
                          <a:pos x="4" y="2"/>
                        </a:cxn>
                        <a:cxn ang="0">
                          <a:pos x="2" y="2"/>
                        </a:cxn>
                        <a:cxn ang="0">
                          <a:pos x="0" y="1"/>
                        </a:cxn>
                        <a:cxn ang="0">
                          <a:pos x="2" y="0"/>
                        </a:cxn>
                        <a:cxn ang="0">
                          <a:pos x="3" y="0"/>
                        </a:cxn>
                        <a:cxn ang="0">
                          <a:pos x="4" y="2"/>
                        </a:cxn>
                        <a:cxn ang="0">
                          <a:pos x="2" y="2"/>
                        </a:cxn>
                        <a:cxn ang="0">
                          <a:pos x="0" y="1"/>
                        </a:cxn>
                        <a:cxn ang="0">
                          <a:pos x="2" y="0"/>
                        </a:cxn>
                        <a:cxn ang="0">
                          <a:pos x="3" y="0"/>
                        </a:cxn>
                        <a:cxn ang="0">
                          <a:pos x="2" y="1"/>
                        </a:cxn>
                        <a:cxn ang="0">
                          <a:pos x="4" y="2"/>
                        </a:cxn>
                      </a:cxnLst>
                      <a:rect l="0" t="0" r="0" b="0"/>
                      <a:pathLst>
                        <a:path w="38956" h="43200" fill="none">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lnTo>
                            <a:pt x="38956" y="34458"/>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8559" name="Arc 75"/>
                    <p:cNvSpPr/>
                    <p:nvPr/>
                  </p:nvSpPr>
                  <p:spPr>
                    <a:xfrm rot="-1415830">
                      <a:off x="3083" y="1919"/>
                      <a:ext cx="776" cy="380"/>
                    </a:xfrm>
                    <a:custGeom>
                      <a:avLst/>
                      <a:gdLst/>
                      <a:ahLst/>
                      <a:cxnLst>
                        <a:cxn ang="0">
                          <a:pos x="1" y="5"/>
                        </a:cxn>
                        <a:cxn ang="0">
                          <a:pos x="0" y="3"/>
                        </a:cxn>
                        <a:cxn ang="0">
                          <a:pos x="7" y="0"/>
                        </a:cxn>
                        <a:cxn ang="0">
                          <a:pos x="14" y="3"/>
                        </a:cxn>
                        <a:cxn ang="0">
                          <a:pos x="14" y="4"/>
                        </a:cxn>
                        <a:cxn ang="0">
                          <a:pos x="1" y="5"/>
                        </a:cxn>
                        <a:cxn ang="0">
                          <a:pos x="0" y="3"/>
                        </a:cxn>
                        <a:cxn ang="0">
                          <a:pos x="7" y="0"/>
                        </a:cxn>
                        <a:cxn ang="0">
                          <a:pos x="14" y="3"/>
                        </a:cxn>
                        <a:cxn ang="0">
                          <a:pos x="14" y="4"/>
                        </a:cxn>
                        <a:cxn ang="0">
                          <a:pos x="7" y="3"/>
                        </a:cxn>
                        <a:cxn ang="0">
                          <a:pos x="1" y="5"/>
                        </a:cxn>
                      </a:cxnLst>
                      <a:rect l="0" t="0" r="0" b="0"/>
                      <a:pathLst>
                        <a:path w="43200" h="30267" fill="none">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lnTo>
                            <a:pt x="1815" y="30266"/>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grpSp>
              <p:grpSp>
                <p:nvGrpSpPr>
                  <p:cNvPr id="18551" name="Group 76"/>
                  <p:cNvGrpSpPr/>
                  <p:nvPr/>
                </p:nvGrpSpPr>
                <p:grpSpPr>
                  <a:xfrm>
                    <a:off x="2407" y="1969"/>
                    <a:ext cx="248" cy="284"/>
                    <a:chOff x="2799" y="1070"/>
                    <a:chExt cx="1235" cy="1528"/>
                  </a:xfrm>
                </p:grpSpPr>
                <p:sp>
                  <p:nvSpPr>
                    <p:cNvPr id="18552" name="Arc 77"/>
                    <p:cNvSpPr/>
                    <p:nvPr/>
                  </p:nvSpPr>
                  <p:spPr>
                    <a:xfrm rot="-1415830">
                      <a:off x="2799" y="1711"/>
                      <a:ext cx="1061" cy="887"/>
                    </a:xfrm>
                    <a:custGeom>
                      <a:avLst/>
                      <a:gdLst/>
                      <a:ahLst/>
                      <a:cxnLst>
                        <a:cxn ang="0">
                          <a:pos x="27" y="12"/>
                        </a:cxn>
                        <a:cxn ang="0">
                          <a:pos x="14" y="18"/>
                        </a:cxn>
                        <a:cxn ang="0">
                          <a:pos x="0" y="9"/>
                        </a:cxn>
                        <a:cxn ang="0">
                          <a:pos x="14" y="0"/>
                        </a:cxn>
                        <a:cxn ang="0">
                          <a:pos x="23" y="3"/>
                        </a:cxn>
                        <a:cxn ang="0">
                          <a:pos x="27" y="12"/>
                        </a:cxn>
                        <a:cxn ang="0">
                          <a:pos x="14" y="18"/>
                        </a:cxn>
                        <a:cxn ang="0">
                          <a:pos x="0" y="9"/>
                        </a:cxn>
                        <a:cxn ang="0">
                          <a:pos x="14" y="0"/>
                        </a:cxn>
                        <a:cxn ang="0">
                          <a:pos x="23" y="3"/>
                        </a:cxn>
                        <a:cxn ang="0">
                          <a:pos x="14" y="9"/>
                        </a:cxn>
                        <a:cxn ang="0">
                          <a:pos x="27" y="12"/>
                        </a:cxn>
                      </a:cxnLst>
                      <a:rect l="0" t="0" r="0" b="0"/>
                      <a:pathLst>
                        <a:path w="42419" h="43200" fill="none">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lnTo>
                            <a:pt x="42419" y="27354"/>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8553" name="Arc 78"/>
                    <p:cNvSpPr/>
                    <p:nvPr/>
                  </p:nvSpPr>
                  <p:spPr>
                    <a:xfrm rot="-1415830">
                      <a:off x="3159" y="1070"/>
                      <a:ext cx="875" cy="611"/>
                    </a:xfrm>
                    <a:custGeom>
                      <a:avLst/>
                      <a:gdLst/>
                      <a:ahLst/>
                      <a:cxnLst>
                        <a:cxn ang="0">
                          <a:pos x="5" y="9"/>
                        </a:cxn>
                        <a:cxn ang="0">
                          <a:pos x="0" y="5"/>
                        </a:cxn>
                        <a:cxn ang="0">
                          <a:pos x="9" y="0"/>
                        </a:cxn>
                        <a:cxn ang="0">
                          <a:pos x="18" y="5"/>
                        </a:cxn>
                        <a:cxn ang="0">
                          <a:pos x="16" y="7"/>
                        </a:cxn>
                        <a:cxn ang="0">
                          <a:pos x="5" y="9"/>
                        </a:cxn>
                        <a:cxn ang="0">
                          <a:pos x="0" y="5"/>
                        </a:cxn>
                        <a:cxn ang="0">
                          <a:pos x="9" y="0"/>
                        </a:cxn>
                        <a:cxn ang="0">
                          <a:pos x="18" y="5"/>
                        </a:cxn>
                        <a:cxn ang="0">
                          <a:pos x="16" y="7"/>
                        </a:cxn>
                        <a:cxn ang="0">
                          <a:pos x="9" y="5"/>
                        </a:cxn>
                        <a:cxn ang="0">
                          <a:pos x="5" y="9"/>
                        </a:cxn>
                      </a:cxnLst>
                      <a:rect l="0" t="0" r="0" b="0"/>
                      <a:pathLst>
                        <a:path w="43200" h="41520" fill="none">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lnTo>
                            <a:pt x="13248" y="41519"/>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8554" name="Arc 79"/>
                    <p:cNvSpPr/>
                    <p:nvPr/>
                  </p:nvSpPr>
                  <p:spPr>
                    <a:xfrm rot="-1415830">
                      <a:off x="3576" y="1255"/>
                      <a:ext cx="412" cy="295"/>
                    </a:xfrm>
                    <a:custGeom>
                      <a:avLst/>
                      <a:gdLst/>
                      <a:ahLst/>
                      <a:cxnLst>
                        <a:cxn ang="0">
                          <a:pos x="4" y="2"/>
                        </a:cxn>
                        <a:cxn ang="0">
                          <a:pos x="2" y="2"/>
                        </a:cxn>
                        <a:cxn ang="0">
                          <a:pos x="0" y="1"/>
                        </a:cxn>
                        <a:cxn ang="0">
                          <a:pos x="2" y="0"/>
                        </a:cxn>
                        <a:cxn ang="0">
                          <a:pos x="3" y="0"/>
                        </a:cxn>
                        <a:cxn ang="0">
                          <a:pos x="4" y="2"/>
                        </a:cxn>
                        <a:cxn ang="0">
                          <a:pos x="2" y="2"/>
                        </a:cxn>
                        <a:cxn ang="0">
                          <a:pos x="0" y="1"/>
                        </a:cxn>
                        <a:cxn ang="0">
                          <a:pos x="2" y="0"/>
                        </a:cxn>
                        <a:cxn ang="0">
                          <a:pos x="3" y="0"/>
                        </a:cxn>
                        <a:cxn ang="0">
                          <a:pos x="2" y="1"/>
                        </a:cxn>
                        <a:cxn ang="0">
                          <a:pos x="4" y="2"/>
                        </a:cxn>
                      </a:cxnLst>
                      <a:rect l="0" t="0" r="0" b="0"/>
                      <a:pathLst>
                        <a:path w="38956" h="43200" fill="none">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lnTo>
                            <a:pt x="38956" y="34458"/>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8555" name="Arc 80"/>
                    <p:cNvSpPr/>
                    <p:nvPr/>
                  </p:nvSpPr>
                  <p:spPr>
                    <a:xfrm rot="-1415830">
                      <a:off x="3083" y="1919"/>
                      <a:ext cx="776" cy="380"/>
                    </a:xfrm>
                    <a:custGeom>
                      <a:avLst/>
                      <a:gdLst/>
                      <a:ahLst/>
                      <a:cxnLst>
                        <a:cxn ang="0">
                          <a:pos x="1" y="5"/>
                        </a:cxn>
                        <a:cxn ang="0">
                          <a:pos x="0" y="3"/>
                        </a:cxn>
                        <a:cxn ang="0">
                          <a:pos x="7" y="0"/>
                        </a:cxn>
                        <a:cxn ang="0">
                          <a:pos x="14" y="3"/>
                        </a:cxn>
                        <a:cxn ang="0">
                          <a:pos x="14" y="4"/>
                        </a:cxn>
                        <a:cxn ang="0">
                          <a:pos x="1" y="5"/>
                        </a:cxn>
                        <a:cxn ang="0">
                          <a:pos x="0" y="3"/>
                        </a:cxn>
                        <a:cxn ang="0">
                          <a:pos x="7" y="0"/>
                        </a:cxn>
                        <a:cxn ang="0">
                          <a:pos x="14" y="3"/>
                        </a:cxn>
                        <a:cxn ang="0">
                          <a:pos x="14" y="4"/>
                        </a:cxn>
                        <a:cxn ang="0">
                          <a:pos x="7" y="3"/>
                        </a:cxn>
                        <a:cxn ang="0">
                          <a:pos x="1" y="5"/>
                        </a:cxn>
                      </a:cxnLst>
                      <a:rect l="0" t="0" r="0" b="0"/>
                      <a:pathLst>
                        <a:path w="43200" h="30267" fill="none">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lnTo>
                            <a:pt x="1815" y="30266"/>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grpSp>
            </p:grpSp>
            <p:grpSp>
              <p:nvGrpSpPr>
                <p:cNvPr id="18520" name="Group 81"/>
                <p:cNvGrpSpPr/>
                <p:nvPr/>
              </p:nvGrpSpPr>
              <p:grpSpPr>
                <a:xfrm rot="5400000">
                  <a:off x="3523" y="2019"/>
                  <a:ext cx="74" cy="210"/>
                  <a:chOff x="2928" y="3216"/>
                  <a:chExt cx="48" cy="240"/>
                </a:xfrm>
              </p:grpSpPr>
              <p:sp>
                <p:nvSpPr>
                  <p:cNvPr id="18548" name="Line 82"/>
                  <p:cNvSpPr/>
                  <p:nvPr/>
                </p:nvSpPr>
                <p:spPr>
                  <a:xfrm>
                    <a:off x="2928" y="3216"/>
                    <a:ext cx="0" cy="240"/>
                  </a:xfrm>
                  <a:prstGeom prst="line">
                    <a:avLst/>
                  </a:prstGeom>
                  <a:ln w="76200" cap="flat" cmpd="sng">
                    <a:solidFill>
                      <a:schemeClr val="tx1"/>
                    </a:solidFill>
                    <a:prstDash val="solid"/>
                    <a:headEnd type="none" w="med" len="med"/>
                    <a:tailEnd type="none" w="med" len="med"/>
                  </a:ln>
                </p:spPr>
              </p:sp>
              <p:sp>
                <p:nvSpPr>
                  <p:cNvPr id="18549" name="Line 83"/>
                  <p:cNvSpPr/>
                  <p:nvPr/>
                </p:nvSpPr>
                <p:spPr>
                  <a:xfrm>
                    <a:off x="2976" y="3216"/>
                    <a:ext cx="0" cy="240"/>
                  </a:xfrm>
                  <a:prstGeom prst="line">
                    <a:avLst/>
                  </a:prstGeom>
                  <a:ln w="76200" cap="flat" cmpd="sng">
                    <a:solidFill>
                      <a:schemeClr val="tx1"/>
                    </a:solidFill>
                    <a:prstDash val="solid"/>
                    <a:headEnd type="none" w="med" len="med"/>
                    <a:tailEnd type="none" w="med" len="med"/>
                  </a:ln>
                </p:spPr>
              </p:sp>
            </p:grpSp>
            <p:grpSp>
              <p:nvGrpSpPr>
                <p:cNvPr id="18521" name="Group 84"/>
                <p:cNvGrpSpPr/>
                <p:nvPr/>
              </p:nvGrpSpPr>
              <p:grpSpPr>
                <a:xfrm rot="123913">
                  <a:off x="3706" y="1926"/>
                  <a:ext cx="149" cy="418"/>
                  <a:chOff x="4590" y="526"/>
                  <a:chExt cx="529" cy="1700"/>
                </a:xfrm>
              </p:grpSpPr>
              <p:sp>
                <p:nvSpPr>
                  <p:cNvPr id="18545" name="Oval 85"/>
                  <p:cNvSpPr/>
                  <p:nvPr/>
                </p:nvSpPr>
                <p:spPr>
                  <a:xfrm>
                    <a:off x="4590" y="2095"/>
                    <a:ext cx="124" cy="131"/>
                  </a:xfrm>
                  <a:prstGeom prst="ellipse">
                    <a:avLst/>
                  </a:prstGeom>
                  <a:solidFill>
                    <a:schemeClr val="tx2"/>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8546" name="Oval 86"/>
                  <p:cNvSpPr/>
                  <p:nvPr/>
                </p:nvSpPr>
                <p:spPr>
                  <a:xfrm>
                    <a:off x="4995" y="526"/>
                    <a:ext cx="124" cy="130"/>
                  </a:xfrm>
                  <a:prstGeom prst="ellipse">
                    <a:avLst/>
                  </a:prstGeom>
                  <a:solidFill>
                    <a:schemeClr val="tx2"/>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8547" name="Freeform 87"/>
                  <p:cNvSpPr/>
                  <p:nvPr/>
                </p:nvSpPr>
                <p:spPr>
                  <a:xfrm>
                    <a:off x="4684" y="539"/>
                    <a:ext cx="338" cy="1677"/>
                  </a:xfrm>
                  <a:custGeom>
                    <a:avLst/>
                    <a:gdLst/>
                    <a:ahLst/>
                    <a:cxnLst>
                      <a:cxn ang="0">
                        <a:pos x="24" y="1669"/>
                      </a:cxn>
                      <a:cxn ang="0">
                        <a:pos x="160" y="1517"/>
                      </a:cxn>
                      <a:cxn ang="0">
                        <a:pos x="236" y="1329"/>
                      </a:cxn>
                      <a:cxn ang="0">
                        <a:pos x="248" y="849"/>
                      </a:cxn>
                      <a:cxn ang="0">
                        <a:pos x="232" y="481"/>
                      </a:cxn>
                      <a:cxn ang="0">
                        <a:pos x="236" y="233"/>
                      </a:cxn>
                      <a:cxn ang="0">
                        <a:pos x="268" y="105"/>
                      </a:cxn>
                      <a:cxn ang="0">
                        <a:pos x="336" y="5"/>
                      </a:cxn>
                      <a:cxn ang="0">
                        <a:pos x="256" y="73"/>
                      </a:cxn>
                      <a:cxn ang="0">
                        <a:pos x="180" y="169"/>
                      </a:cxn>
                      <a:cxn ang="0">
                        <a:pos x="128" y="309"/>
                      </a:cxn>
                      <a:cxn ang="0">
                        <a:pos x="116" y="573"/>
                      </a:cxn>
                      <a:cxn ang="0">
                        <a:pos x="124" y="861"/>
                      </a:cxn>
                      <a:cxn ang="0">
                        <a:pos x="128" y="1213"/>
                      </a:cxn>
                      <a:cxn ang="0">
                        <a:pos x="124" y="1381"/>
                      </a:cxn>
                      <a:cxn ang="0">
                        <a:pos x="0" y="1677"/>
                      </a:cxn>
                    </a:cxnLst>
                    <a:rect l="0" t="0" r="0" b="0"/>
                    <a:pathLst>
                      <a:path w="338" h="1677">
                        <a:moveTo>
                          <a:pt x="24" y="1669"/>
                        </a:moveTo>
                        <a:cubicBezTo>
                          <a:pt x="74" y="1621"/>
                          <a:pt x="125" y="1574"/>
                          <a:pt x="160" y="1517"/>
                        </a:cubicBezTo>
                        <a:cubicBezTo>
                          <a:pt x="195" y="1460"/>
                          <a:pt x="221" y="1440"/>
                          <a:pt x="236" y="1329"/>
                        </a:cubicBezTo>
                        <a:cubicBezTo>
                          <a:pt x="251" y="1218"/>
                          <a:pt x="249" y="990"/>
                          <a:pt x="248" y="849"/>
                        </a:cubicBezTo>
                        <a:cubicBezTo>
                          <a:pt x="247" y="708"/>
                          <a:pt x="234" y="584"/>
                          <a:pt x="232" y="481"/>
                        </a:cubicBezTo>
                        <a:cubicBezTo>
                          <a:pt x="230" y="378"/>
                          <a:pt x="230" y="296"/>
                          <a:pt x="236" y="233"/>
                        </a:cubicBezTo>
                        <a:cubicBezTo>
                          <a:pt x="242" y="170"/>
                          <a:pt x="251" y="143"/>
                          <a:pt x="268" y="105"/>
                        </a:cubicBezTo>
                        <a:cubicBezTo>
                          <a:pt x="285" y="67"/>
                          <a:pt x="338" y="10"/>
                          <a:pt x="336" y="5"/>
                        </a:cubicBezTo>
                        <a:cubicBezTo>
                          <a:pt x="334" y="0"/>
                          <a:pt x="282" y="46"/>
                          <a:pt x="256" y="73"/>
                        </a:cubicBezTo>
                        <a:cubicBezTo>
                          <a:pt x="230" y="100"/>
                          <a:pt x="201" y="130"/>
                          <a:pt x="180" y="169"/>
                        </a:cubicBezTo>
                        <a:cubicBezTo>
                          <a:pt x="159" y="208"/>
                          <a:pt x="139" y="242"/>
                          <a:pt x="128" y="309"/>
                        </a:cubicBezTo>
                        <a:cubicBezTo>
                          <a:pt x="117" y="376"/>
                          <a:pt x="117" y="481"/>
                          <a:pt x="116" y="573"/>
                        </a:cubicBezTo>
                        <a:cubicBezTo>
                          <a:pt x="115" y="665"/>
                          <a:pt x="122" y="754"/>
                          <a:pt x="124" y="861"/>
                        </a:cubicBezTo>
                        <a:cubicBezTo>
                          <a:pt x="126" y="968"/>
                          <a:pt x="128" y="1126"/>
                          <a:pt x="128" y="1213"/>
                        </a:cubicBezTo>
                        <a:cubicBezTo>
                          <a:pt x="128" y="1300"/>
                          <a:pt x="145" y="1304"/>
                          <a:pt x="124" y="1381"/>
                        </a:cubicBezTo>
                        <a:cubicBezTo>
                          <a:pt x="103" y="1458"/>
                          <a:pt x="51" y="1567"/>
                          <a:pt x="0" y="1677"/>
                        </a:cubicBezTo>
                      </a:path>
                    </a:pathLst>
                  </a:custGeom>
                  <a:solidFill>
                    <a:schemeClr val="tx2">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18522" name="Oval 88"/>
                <p:cNvSpPr/>
                <p:nvPr/>
              </p:nvSpPr>
              <p:spPr>
                <a:xfrm>
                  <a:off x="4737" y="2102"/>
                  <a:ext cx="62" cy="58"/>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8523" name="Group 89"/>
                <p:cNvGrpSpPr/>
                <p:nvPr/>
              </p:nvGrpSpPr>
              <p:grpSpPr>
                <a:xfrm>
                  <a:off x="3832" y="2251"/>
                  <a:ext cx="382" cy="121"/>
                  <a:chOff x="3692" y="2066"/>
                  <a:chExt cx="490" cy="171"/>
                </a:xfrm>
              </p:grpSpPr>
              <p:sp>
                <p:nvSpPr>
                  <p:cNvPr id="18541" name="WordArt 90"/>
                  <p:cNvSpPr>
                    <a:spLocks noTextEdit="1"/>
                  </p:cNvSpPr>
                  <p:nvPr/>
                </p:nvSpPr>
                <p:spPr>
                  <a:xfrm>
                    <a:off x="3692" y="2076"/>
                    <a:ext cx="193" cy="153"/>
                  </a:xfrm>
                  <a:prstGeom prst="rect">
                    <a:avLst/>
                  </a:prstGeom>
                </p:spPr>
                <p:txBody>
                  <a:bodyPr wrap="none" fromWordArt="1">
                    <a:prstTxWarp prst="textPlain">
                      <a:avLst>
                        <a:gd name="adj" fmla="val 55991"/>
                      </a:avLst>
                    </a:prstTxWarp>
                    <a:normAutofit fontScale="92500" lnSpcReduction="20000"/>
                  </a:bodyPr>
                  <a:lstStyle/>
                  <a:p>
                    <a:pPr algn="ctr"/>
                    <a:r>
                      <a:rPr lang="zh-CN" altLang="en-US" sz="8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B</a:t>
                    </a:r>
                  </a:p>
                </p:txBody>
              </p:sp>
              <p:sp>
                <p:nvSpPr>
                  <p:cNvPr id="18542" name="Line 91"/>
                  <p:cNvSpPr/>
                  <p:nvPr/>
                </p:nvSpPr>
                <p:spPr>
                  <a:xfrm>
                    <a:off x="3992" y="2160"/>
                    <a:ext cx="122" cy="0"/>
                  </a:xfrm>
                  <a:prstGeom prst="line">
                    <a:avLst/>
                  </a:prstGeom>
                  <a:ln w="28575" cap="flat" cmpd="sng">
                    <a:solidFill>
                      <a:schemeClr val="tx1"/>
                    </a:solidFill>
                    <a:prstDash val="solid"/>
                    <a:headEnd type="none" w="med" len="med"/>
                    <a:tailEnd type="none" w="med" len="med"/>
                  </a:ln>
                </p:spPr>
              </p:sp>
              <p:sp>
                <p:nvSpPr>
                  <p:cNvPr id="18543" name="WordArt 92"/>
                  <p:cNvSpPr>
                    <a:spLocks noTextEdit="1"/>
                  </p:cNvSpPr>
                  <p:nvPr/>
                </p:nvSpPr>
                <p:spPr>
                  <a:xfrm>
                    <a:off x="3922" y="2066"/>
                    <a:ext cx="61" cy="171"/>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a:t>
                    </a:r>
                  </a:p>
                </p:txBody>
              </p:sp>
              <p:sp>
                <p:nvSpPr>
                  <p:cNvPr id="18544" name="WordArt 93"/>
                  <p:cNvSpPr>
                    <a:spLocks noTextEdit="1"/>
                  </p:cNvSpPr>
                  <p:nvPr/>
                </p:nvSpPr>
                <p:spPr>
                  <a:xfrm>
                    <a:off x="4121" y="2066"/>
                    <a:ext cx="61" cy="171"/>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a:t>
                    </a:r>
                  </a:p>
                </p:txBody>
              </p:sp>
            </p:grpSp>
            <p:grpSp>
              <p:nvGrpSpPr>
                <p:cNvPr id="18524" name="Group 94"/>
                <p:cNvGrpSpPr/>
                <p:nvPr/>
              </p:nvGrpSpPr>
              <p:grpSpPr>
                <a:xfrm>
                  <a:off x="3887" y="1846"/>
                  <a:ext cx="390" cy="132"/>
                  <a:chOff x="3792" y="1462"/>
                  <a:chExt cx="443" cy="186"/>
                </a:xfrm>
              </p:grpSpPr>
              <p:sp>
                <p:nvSpPr>
                  <p:cNvPr id="18534" name="WordArt 95"/>
                  <p:cNvSpPr>
                    <a:spLocks noTextEdit="1"/>
                  </p:cNvSpPr>
                  <p:nvPr/>
                </p:nvSpPr>
                <p:spPr>
                  <a:xfrm>
                    <a:off x="3792" y="1462"/>
                    <a:ext cx="146" cy="177"/>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chemeClr val="tx2"/>
                          </a:solidFill>
                          <a:prstDash val="solid"/>
                          <a:headEnd type="none" w="med" len="med"/>
                          <a:tailEnd type="none" w="med" len="med"/>
                        </a:ln>
                        <a:solidFill>
                          <a:schemeClr val="tx2"/>
                        </a:solidFill>
                        <a:latin typeface="Times New Roman" panose="02020603050405020304" pitchFamily="18" charset="0"/>
                        <a:ea typeface="Times New Roman" panose="02020603050405020304" pitchFamily="18" charset="0"/>
                      </a:rPr>
                      <a:t>A</a:t>
                    </a:r>
                  </a:p>
                </p:txBody>
              </p:sp>
              <p:grpSp>
                <p:nvGrpSpPr>
                  <p:cNvPr id="18535" name="Group 96"/>
                  <p:cNvGrpSpPr/>
                  <p:nvPr/>
                </p:nvGrpSpPr>
                <p:grpSpPr>
                  <a:xfrm>
                    <a:off x="3975" y="1477"/>
                    <a:ext cx="260" cy="171"/>
                    <a:chOff x="3901" y="2088"/>
                    <a:chExt cx="260" cy="171"/>
                  </a:xfrm>
                </p:grpSpPr>
                <p:grpSp>
                  <p:nvGrpSpPr>
                    <p:cNvPr id="18536" name="Group 97"/>
                    <p:cNvGrpSpPr/>
                    <p:nvPr/>
                  </p:nvGrpSpPr>
                  <p:grpSpPr>
                    <a:xfrm>
                      <a:off x="3971" y="2122"/>
                      <a:ext cx="122" cy="122"/>
                      <a:chOff x="3921" y="1657"/>
                      <a:chExt cx="576" cy="576"/>
                    </a:xfrm>
                  </p:grpSpPr>
                  <p:sp>
                    <p:nvSpPr>
                      <p:cNvPr id="18539" name="Line 98"/>
                      <p:cNvSpPr/>
                      <p:nvPr/>
                    </p:nvSpPr>
                    <p:spPr>
                      <a:xfrm>
                        <a:off x="3921" y="1940"/>
                        <a:ext cx="576" cy="0"/>
                      </a:xfrm>
                      <a:prstGeom prst="line">
                        <a:avLst/>
                      </a:prstGeom>
                      <a:ln w="28575" cap="flat" cmpd="sng">
                        <a:solidFill>
                          <a:schemeClr val="tx1"/>
                        </a:solidFill>
                        <a:prstDash val="solid"/>
                        <a:headEnd type="none" w="med" len="med"/>
                        <a:tailEnd type="none" w="med" len="med"/>
                      </a:ln>
                    </p:spPr>
                  </p:sp>
                  <p:sp>
                    <p:nvSpPr>
                      <p:cNvPr id="18540" name="Line 99"/>
                      <p:cNvSpPr/>
                      <p:nvPr/>
                    </p:nvSpPr>
                    <p:spPr>
                      <a:xfrm>
                        <a:off x="4214" y="1657"/>
                        <a:ext cx="0" cy="576"/>
                      </a:xfrm>
                      <a:prstGeom prst="line">
                        <a:avLst/>
                      </a:prstGeom>
                      <a:ln w="28575" cap="flat" cmpd="sng">
                        <a:solidFill>
                          <a:schemeClr val="tx1"/>
                        </a:solidFill>
                        <a:prstDash val="solid"/>
                        <a:headEnd type="none" w="med" len="med"/>
                        <a:tailEnd type="none" w="med" len="med"/>
                      </a:ln>
                    </p:spPr>
                  </p:sp>
                </p:grpSp>
                <p:sp>
                  <p:nvSpPr>
                    <p:cNvPr id="18537" name="WordArt 100"/>
                    <p:cNvSpPr>
                      <a:spLocks noTextEdit="1"/>
                    </p:cNvSpPr>
                    <p:nvPr/>
                  </p:nvSpPr>
                  <p:spPr>
                    <a:xfrm>
                      <a:off x="3901" y="2088"/>
                      <a:ext cx="61" cy="171"/>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a:t>
                      </a:r>
                    </a:p>
                  </p:txBody>
                </p:sp>
                <p:sp>
                  <p:nvSpPr>
                    <p:cNvPr id="18538" name="WordArt 101"/>
                    <p:cNvSpPr>
                      <a:spLocks noTextEdit="1"/>
                    </p:cNvSpPr>
                    <p:nvPr/>
                  </p:nvSpPr>
                  <p:spPr>
                    <a:xfrm>
                      <a:off x="4100" y="2088"/>
                      <a:ext cx="61" cy="171"/>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a:t>
                      </a:r>
                    </a:p>
                  </p:txBody>
                </p:sp>
              </p:grpSp>
            </p:grpSp>
            <p:sp>
              <p:nvSpPr>
                <p:cNvPr id="18525" name="WordArt 102"/>
                <p:cNvSpPr>
                  <a:spLocks noTextEdit="1"/>
                </p:cNvSpPr>
                <p:nvPr/>
              </p:nvSpPr>
              <p:spPr>
                <a:xfrm rot="5400000">
                  <a:off x="3850" y="2030"/>
                  <a:ext cx="192" cy="190"/>
                </a:xfrm>
                <a:prstGeom prst="rect">
                  <a:avLst/>
                </a:prstGeom>
              </p:spPr>
              <p:txBody>
                <a:bodyPr vert="eaVert" wrap="none" fromWordArt="1">
                  <a:prstTxWarp prst="textPlain">
                    <a:avLst>
                      <a:gd name="adj" fmla="val 50000"/>
                    </a:avLst>
                  </a:prstTxWarp>
                  <a:normAutofit fontScale="25000" lnSpcReduction="20000"/>
                </a:bodyPr>
                <a:lstStyle/>
                <a:p>
                  <a:pPr algn="ctr"/>
                  <a:r>
                    <a:rPr lang="zh-CN" altLang="en-US" sz="3600">
                      <a:ln w="9525" cap="flat" cmpd="sng">
                        <a:solidFill>
                          <a:srgbClr val="CC0000"/>
                        </a:solidFill>
                        <a:prstDash val="solid"/>
                        <a:headEnd type="none" w="med" len="med"/>
                        <a:tailEnd type="none" w="med" len="med"/>
                      </a:ln>
                      <a:solidFill>
                        <a:srgbClr val="CC0000"/>
                      </a:solidFill>
                      <a:latin typeface="宋体" panose="02010600030101010101" pitchFamily="2" charset="-122"/>
                      <a:ea typeface="宋体" panose="02010600030101010101" pitchFamily="2" charset="-122"/>
                    </a:rPr>
                    <a:t>内路</a:t>
                  </a:r>
                </a:p>
              </p:txBody>
            </p:sp>
            <p:grpSp>
              <p:nvGrpSpPr>
                <p:cNvPr id="18526" name="Group 103"/>
                <p:cNvGrpSpPr/>
                <p:nvPr/>
              </p:nvGrpSpPr>
              <p:grpSpPr>
                <a:xfrm>
                  <a:off x="4275" y="2011"/>
                  <a:ext cx="359" cy="224"/>
                  <a:chOff x="4352" y="1684"/>
                  <a:chExt cx="359" cy="317"/>
                </a:xfrm>
              </p:grpSpPr>
              <p:sp>
                <p:nvSpPr>
                  <p:cNvPr id="18531" name="WordArt 104"/>
                  <p:cNvSpPr>
                    <a:spLocks noTextEdit="1"/>
                  </p:cNvSpPr>
                  <p:nvPr/>
                </p:nvSpPr>
                <p:spPr>
                  <a:xfrm>
                    <a:off x="4352" y="1762"/>
                    <a:ext cx="252" cy="239"/>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b="1"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E</a:t>
                    </a:r>
                  </a:p>
                </p:txBody>
              </p:sp>
              <p:sp>
                <p:nvSpPr>
                  <p:cNvPr id="18532" name="WordArt 105"/>
                  <p:cNvSpPr>
                    <a:spLocks noTextEdit="1"/>
                  </p:cNvSpPr>
                  <p:nvPr/>
                </p:nvSpPr>
                <p:spPr>
                  <a:xfrm>
                    <a:off x="4600" y="1891"/>
                    <a:ext cx="111" cy="10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rgbClr val="CC0000"/>
                          </a:solidFill>
                          <a:prstDash val="solid"/>
                          <a:headEnd type="none" w="med" len="med"/>
                          <a:tailEnd type="none" w="med" len="med"/>
                        </a:ln>
                        <a:solidFill>
                          <a:srgbClr val="CC0000"/>
                        </a:solidFill>
                        <a:latin typeface="华文细黑" panose="02010600040101010101" charset="-122"/>
                        <a:ea typeface="华文细黑" panose="02010600040101010101" charset="-122"/>
                      </a:rPr>
                      <a:t>K</a:t>
                    </a:r>
                  </a:p>
                </p:txBody>
              </p:sp>
              <p:sp>
                <p:nvSpPr>
                  <p:cNvPr id="18533" name="Line 106"/>
                  <p:cNvSpPr/>
                  <p:nvPr/>
                </p:nvSpPr>
                <p:spPr>
                  <a:xfrm>
                    <a:off x="4413" y="1684"/>
                    <a:ext cx="260" cy="0"/>
                  </a:xfrm>
                  <a:prstGeom prst="line">
                    <a:avLst/>
                  </a:prstGeom>
                  <a:ln w="28575" cap="flat" cmpd="sng">
                    <a:solidFill>
                      <a:srgbClr val="CC0000"/>
                    </a:solidFill>
                    <a:prstDash val="solid"/>
                    <a:headEnd type="none" w="med" len="med"/>
                    <a:tailEnd type="triangle" w="med" len="med"/>
                  </a:ln>
                </p:spPr>
              </p:sp>
            </p:grpSp>
            <p:grpSp>
              <p:nvGrpSpPr>
                <p:cNvPr id="18527" name="Group 107"/>
                <p:cNvGrpSpPr/>
                <p:nvPr/>
              </p:nvGrpSpPr>
              <p:grpSpPr>
                <a:xfrm>
                  <a:off x="4888" y="2017"/>
                  <a:ext cx="314" cy="245"/>
                  <a:chOff x="4955" y="1693"/>
                  <a:chExt cx="314" cy="346"/>
                </a:xfrm>
              </p:grpSpPr>
              <p:sp>
                <p:nvSpPr>
                  <p:cNvPr id="18528" name="WordArt 108"/>
                  <p:cNvSpPr>
                    <a:spLocks noTextEdit="1"/>
                  </p:cNvSpPr>
                  <p:nvPr/>
                </p:nvSpPr>
                <p:spPr>
                  <a:xfrm>
                    <a:off x="4955" y="1724"/>
                    <a:ext cx="145" cy="311"/>
                  </a:xfrm>
                  <a:prstGeom prst="rect">
                    <a:avLst/>
                  </a:prstGeom>
                </p:spPr>
                <p:txBody>
                  <a:bodyPr wrap="none" fromWordArt="1">
                    <a:prstTxWarp prst="textPlain">
                      <a:avLst>
                        <a:gd name="adj" fmla="val 50000"/>
                      </a:avLst>
                    </a:prstTxWarp>
                    <a:normAutofit/>
                  </a:bodyPr>
                  <a:lstStyle/>
                  <a:p>
                    <a:pPr algn="ctr"/>
                    <a:r>
                      <a:rPr lang="zh-CN" altLang="en-US" sz="1800">
                        <a:ln w="9525" cap="flat" cmpd="sng">
                          <a:solidFill>
                            <a:srgbClr val="000000"/>
                          </a:solidFill>
                          <a:prstDash val="solid"/>
                          <a:headEnd type="none" w="med" len="med"/>
                          <a:tailEnd type="none" w="med" len="med"/>
                        </a:ln>
                        <a:solidFill>
                          <a:srgbClr val="000000"/>
                        </a:solidFill>
                        <a:latin typeface="宋体" panose="02010600030101010101" pitchFamily="2" charset="-122"/>
                        <a:ea typeface="宋体" panose="02010600030101010101" pitchFamily="2" charset="-122"/>
                      </a:rPr>
                      <a:t>d</a:t>
                    </a:r>
                  </a:p>
                </p:txBody>
              </p:sp>
              <p:sp>
                <p:nvSpPr>
                  <p:cNvPr id="18529" name="WordArt 109"/>
                  <p:cNvSpPr>
                    <a:spLocks noTextEdit="1"/>
                  </p:cNvSpPr>
                  <p:nvPr/>
                </p:nvSpPr>
                <p:spPr>
                  <a:xfrm>
                    <a:off x="5127" y="1762"/>
                    <a:ext cx="138" cy="277"/>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b="1"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l</a:t>
                    </a:r>
                  </a:p>
                </p:txBody>
              </p:sp>
              <p:sp>
                <p:nvSpPr>
                  <p:cNvPr id="18530" name="Line 110"/>
                  <p:cNvSpPr/>
                  <p:nvPr/>
                </p:nvSpPr>
                <p:spPr>
                  <a:xfrm>
                    <a:off x="5009" y="1693"/>
                    <a:ext cx="260" cy="0"/>
                  </a:xfrm>
                  <a:prstGeom prst="line">
                    <a:avLst/>
                  </a:prstGeom>
                  <a:ln w="28575" cap="flat" cmpd="sng">
                    <a:solidFill>
                      <a:schemeClr val="tx1"/>
                    </a:solidFill>
                    <a:prstDash val="solid"/>
                    <a:headEnd type="none" w="med" len="med"/>
                    <a:tailEnd type="triangle" w="med" len="med"/>
                  </a:ln>
                </p:spPr>
              </p:sp>
            </p:grpSp>
          </p:grpSp>
          <p:grpSp>
            <p:nvGrpSpPr>
              <p:cNvPr id="18514" name="Group 111"/>
              <p:cNvGrpSpPr/>
              <p:nvPr/>
            </p:nvGrpSpPr>
            <p:grpSpPr>
              <a:xfrm>
                <a:off x="3287" y="2464"/>
                <a:ext cx="1980" cy="834"/>
                <a:chOff x="2960" y="2506"/>
                <a:chExt cx="2458" cy="833"/>
              </a:xfrm>
            </p:grpSpPr>
            <p:sp>
              <p:nvSpPr>
                <p:cNvPr id="18516" name="WordArt 112"/>
                <p:cNvSpPr>
                  <a:spLocks noTextEdit="1"/>
                </p:cNvSpPr>
                <p:nvPr/>
              </p:nvSpPr>
              <p:spPr>
                <a:xfrm>
                  <a:off x="2960" y="2506"/>
                  <a:ext cx="2458" cy="226"/>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非静电力将单位正电荷</a:t>
                  </a:r>
                </a:p>
              </p:txBody>
            </p:sp>
            <p:sp>
              <p:nvSpPr>
                <p:cNvPr id="18517" name="WordArt 113"/>
                <p:cNvSpPr>
                  <a:spLocks noTextEdit="1"/>
                </p:cNvSpPr>
                <p:nvPr/>
              </p:nvSpPr>
              <p:spPr>
                <a:xfrm>
                  <a:off x="3237" y="2812"/>
                  <a:ext cx="1988" cy="211"/>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从负极经电源内部</a:t>
                  </a:r>
                </a:p>
              </p:txBody>
            </p:sp>
            <p:sp>
              <p:nvSpPr>
                <p:cNvPr id="18518" name="WordArt 114"/>
                <p:cNvSpPr>
                  <a:spLocks noTextEdit="1"/>
                </p:cNvSpPr>
                <p:nvPr/>
              </p:nvSpPr>
              <p:spPr>
                <a:xfrm>
                  <a:off x="3226" y="3113"/>
                  <a:ext cx="2001" cy="226"/>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移到正极所做的功</a:t>
                  </a:r>
                </a:p>
              </p:txBody>
            </p:sp>
          </p:grpSp>
          <p:sp>
            <p:nvSpPr>
              <p:cNvPr id="18515" name="Rectangle 115"/>
              <p:cNvSpPr/>
              <p:nvPr/>
            </p:nvSpPr>
            <p:spPr>
              <a:xfrm>
                <a:off x="3043" y="1305"/>
                <a:ext cx="2445" cy="2120"/>
              </a:xfrm>
              <a:prstGeom prst="rect">
                <a:avLst/>
              </a:prstGeom>
              <a:noFill/>
              <a:ln w="57150" cap="flat" cmpd="sng">
                <a:solidFill>
                  <a:srgbClr val="FF9933"/>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grpSp>
        <p:nvGrpSpPr>
          <p:cNvPr id="23770" name="Group 218"/>
          <p:cNvGrpSpPr/>
          <p:nvPr/>
        </p:nvGrpSpPr>
        <p:grpSpPr>
          <a:xfrm>
            <a:off x="534988" y="5715000"/>
            <a:ext cx="7874000" cy="317500"/>
            <a:chOff x="337" y="3600"/>
            <a:chExt cx="4960" cy="200"/>
          </a:xfrm>
        </p:grpSpPr>
        <p:sp>
          <p:nvSpPr>
            <p:cNvPr id="18501" name="WordArt 121"/>
            <p:cNvSpPr>
              <a:spLocks noTextEdit="1"/>
            </p:cNvSpPr>
            <p:nvPr/>
          </p:nvSpPr>
          <p:spPr>
            <a:xfrm>
              <a:off x="569" y="3600"/>
              <a:ext cx="4728" cy="200"/>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电动势是标量。习惯规定经电源内由负极指向正极为正。</a:t>
              </a:r>
            </a:p>
          </p:txBody>
        </p:sp>
        <p:grpSp>
          <p:nvGrpSpPr>
            <p:cNvPr id="18502" name="Group 122"/>
            <p:cNvGrpSpPr/>
            <p:nvPr/>
          </p:nvGrpSpPr>
          <p:grpSpPr>
            <a:xfrm>
              <a:off x="337" y="3646"/>
              <a:ext cx="125" cy="113"/>
              <a:chOff x="2136" y="1382"/>
              <a:chExt cx="576" cy="576"/>
            </a:xfrm>
          </p:grpSpPr>
          <p:sp>
            <p:nvSpPr>
              <p:cNvPr id="18503" name="Oval 123"/>
              <p:cNvSpPr/>
              <p:nvPr/>
            </p:nvSpPr>
            <p:spPr>
              <a:xfrm>
                <a:off x="2136" y="1382"/>
                <a:ext cx="576" cy="576"/>
              </a:xfrm>
              <a:prstGeom prst="ellipse">
                <a:avLst/>
              </a:prstGeom>
              <a:gradFill rotWithShape="0">
                <a:gsLst>
                  <a:gs pos="0">
                    <a:srgbClr val="FF9900"/>
                  </a:gs>
                  <a:gs pos="100000">
                    <a:srgbClr val="EC0000"/>
                  </a:gs>
                </a:gsLst>
                <a:lin ang="2700000" scaled="1"/>
                <a:tileRect/>
              </a:gradFill>
              <a:ln w="28575" cap="flat" cmpd="sng">
                <a:solidFill>
                  <a:srgbClr val="FF99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8504" name="Oval 124"/>
              <p:cNvSpPr/>
              <p:nvPr/>
            </p:nvSpPr>
            <p:spPr>
              <a:xfrm rot="-3104273">
                <a:off x="2210" y="1481"/>
                <a:ext cx="232" cy="149"/>
              </a:xfrm>
              <a:prstGeom prst="ellipse">
                <a:avLst/>
              </a:prstGeom>
              <a:gradFill rotWithShape="0">
                <a:gsLst>
                  <a:gs pos="0">
                    <a:srgbClr val="FFFF00"/>
                  </a:gs>
                  <a:gs pos="100000">
                    <a:srgbClr val="FF9900"/>
                  </a:gs>
                </a:gsLst>
                <a:path path="shape">
                  <a:fillToRect l="50000" t="50000" r="50000" b="50000"/>
                </a:path>
                <a:tileRect/>
              </a:gradFill>
              <a:ln w="28575" cap="flat" cmpd="sng">
                <a:solidFill>
                  <a:srgbClr val="FF99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grpSp>
        <p:nvGrpSpPr>
          <p:cNvPr id="23771" name="Group 219"/>
          <p:cNvGrpSpPr/>
          <p:nvPr/>
        </p:nvGrpSpPr>
        <p:grpSpPr>
          <a:xfrm>
            <a:off x="531813" y="6107113"/>
            <a:ext cx="8015287" cy="298450"/>
            <a:chOff x="335" y="3847"/>
            <a:chExt cx="5049" cy="188"/>
          </a:xfrm>
        </p:grpSpPr>
        <p:grpSp>
          <p:nvGrpSpPr>
            <p:cNvPr id="18495" name="Group 118"/>
            <p:cNvGrpSpPr/>
            <p:nvPr/>
          </p:nvGrpSpPr>
          <p:grpSpPr>
            <a:xfrm>
              <a:off x="587" y="3847"/>
              <a:ext cx="4797" cy="188"/>
              <a:chOff x="500" y="3610"/>
              <a:chExt cx="4200" cy="208"/>
            </a:xfrm>
          </p:grpSpPr>
          <p:sp>
            <p:nvSpPr>
              <p:cNvPr id="18499" name="WordArt 119"/>
              <p:cNvSpPr>
                <a:spLocks noTextEdit="1"/>
              </p:cNvSpPr>
              <p:nvPr/>
            </p:nvSpPr>
            <p:spPr>
              <a:xfrm>
                <a:off x="500" y="3612"/>
                <a:ext cx="2250" cy="205"/>
              </a:xfrm>
              <a:prstGeom prst="rect">
                <a:avLst/>
              </a:prstGeom>
            </p:spPr>
            <p:txBody>
              <a:bodyPr wrap="none" fromWordArt="1">
                <a:prstTxWarp prst="textPlain">
                  <a:avLst>
                    <a:gd name="adj" fmla="val 50000"/>
                  </a:avLst>
                </a:prstTxWarp>
                <a:normAutofit fontScale="62500" lnSpcReduction="20000"/>
              </a:bodyPr>
              <a:lstStyle/>
              <a:p>
                <a:pPr algn="ctr"/>
                <a:r>
                  <a:rPr lang="zh-CN" altLang="en-US" sz="2400">
                    <a:ln w="9525" cap="flat" cmpd="sng">
                      <a:solidFill>
                        <a:srgbClr val="000000"/>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电源电动势大小由电源本身</a:t>
                </a:r>
              </a:p>
            </p:txBody>
          </p:sp>
          <p:sp>
            <p:nvSpPr>
              <p:cNvPr id="18500" name="WordArt 120"/>
              <p:cNvSpPr>
                <a:spLocks noTextEdit="1"/>
              </p:cNvSpPr>
              <p:nvPr/>
            </p:nvSpPr>
            <p:spPr>
              <a:xfrm>
                <a:off x="2778" y="3610"/>
                <a:ext cx="1922" cy="208"/>
              </a:xfrm>
              <a:prstGeom prst="rect">
                <a:avLst/>
              </a:prstGeom>
            </p:spPr>
            <p:txBody>
              <a:bodyPr wrap="none" fromWordArt="1">
                <a:prstTxWarp prst="textPlain">
                  <a:avLst>
                    <a:gd name="adj" fmla="val 50000"/>
                  </a:avLst>
                </a:prstTxWarp>
                <a:normAutofit fontScale="77500" lnSpcReduction="20000"/>
              </a:bodyPr>
              <a:lstStyle/>
              <a:p>
                <a:pPr algn="ctr"/>
                <a:r>
                  <a:rPr lang="zh-CN" altLang="en-US" sz="2000">
                    <a:ln w="9525" cap="flat" cmpd="sng">
                      <a:solidFill>
                        <a:srgbClr val="000000"/>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性质决定，与外电路无关。</a:t>
                </a:r>
              </a:p>
            </p:txBody>
          </p:sp>
        </p:grpSp>
        <p:grpSp>
          <p:nvGrpSpPr>
            <p:cNvPr id="18496" name="Group 125"/>
            <p:cNvGrpSpPr/>
            <p:nvPr/>
          </p:nvGrpSpPr>
          <p:grpSpPr>
            <a:xfrm>
              <a:off x="335" y="3905"/>
              <a:ext cx="125" cy="113"/>
              <a:chOff x="2136" y="1382"/>
              <a:chExt cx="576" cy="576"/>
            </a:xfrm>
          </p:grpSpPr>
          <p:sp>
            <p:nvSpPr>
              <p:cNvPr id="18497" name="Oval 126"/>
              <p:cNvSpPr/>
              <p:nvPr/>
            </p:nvSpPr>
            <p:spPr>
              <a:xfrm>
                <a:off x="2136" y="1382"/>
                <a:ext cx="576" cy="576"/>
              </a:xfrm>
              <a:prstGeom prst="ellipse">
                <a:avLst/>
              </a:prstGeom>
              <a:gradFill rotWithShape="0">
                <a:gsLst>
                  <a:gs pos="0">
                    <a:srgbClr val="FF9900"/>
                  </a:gs>
                  <a:gs pos="100000">
                    <a:srgbClr val="EC0000"/>
                  </a:gs>
                </a:gsLst>
                <a:lin ang="2700000" scaled="1"/>
                <a:tileRect/>
              </a:gradFill>
              <a:ln w="28575" cap="flat" cmpd="sng">
                <a:solidFill>
                  <a:srgbClr val="FF99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8498" name="Oval 127"/>
              <p:cNvSpPr/>
              <p:nvPr/>
            </p:nvSpPr>
            <p:spPr>
              <a:xfrm rot="-3104273">
                <a:off x="2210" y="1481"/>
                <a:ext cx="232" cy="149"/>
              </a:xfrm>
              <a:prstGeom prst="ellipse">
                <a:avLst/>
              </a:prstGeom>
              <a:gradFill rotWithShape="0">
                <a:gsLst>
                  <a:gs pos="0">
                    <a:srgbClr val="FFFF00"/>
                  </a:gs>
                  <a:gs pos="100000">
                    <a:srgbClr val="FF9900"/>
                  </a:gs>
                </a:gsLst>
                <a:path path="shape">
                  <a:fillToRect l="50000" t="50000" r="50000" b="50000"/>
                </a:path>
                <a:tileRect/>
              </a:gradFill>
              <a:ln w="28575" cap="flat" cmpd="sng">
                <a:solidFill>
                  <a:srgbClr val="FF99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grpSp>
        <p:nvGrpSpPr>
          <p:cNvPr id="23788" name="Group 236"/>
          <p:cNvGrpSpPr/>
          <p:nvPr/>
        </p:nvGrpSpPr>
        <p:grpSpPr>
          <a:xfrm>
            <a:off x="1484313" y="2190750"/>
            <a:ext cx="2120900" cy="1484313"/>
            <a:chOff x="935" y="1380"/>
            <a:chExt cx="1336" cy="935"/>
          </a:xfrm>
        </p:grpSpPr>
        <p:sp>
          <p:nvSpPr>
            <p:cNvPr id="18482" name="Rectangle 237"/>
            <p:cNvSpPr/>
            <p:nvPr/>
          </p:nvSpPr>
          <p:spPr>
            <a:xfrm>
              <a:off x="935" y="1380"/>
              <a:ext cx="1336" cy="935"/>
            </a:xfrm>
            <a:prstGeom prst="rect">
              <a:avLst/>
            </a:prstGeom>
            <a:solidFill>
              <a:srgbClr val="EAEAEA"/>
            </a:solidFill>
            <a:ln w="9525" cap="flat" cmpd="sng">
              <a:solidFill>
                <a:srgbClr val="EAEAEA"/>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8483" name="Group 238"/>
            <p:cNvGrpSpPr/>
            <p:nvPr/>
          </p:nvGrpSpPr>
          <p:grpSpPr>
            <a:xfrm>
              <a:off x="1461" y="1551"/>
              <a:ext cx="230" cy="258"/>
              <a:chOff x="2407" y="1969"/>
              <a:chExt cx="254" cy="293"/>
            </a:xfrm>
          </p:grpSpPr>
          <p:grpSp>
            <p:nvGrpSpPr>
              <p:cNvPr id="18485" name="Group 239"/>
              <p:cNvGrpSpPr/>
              <p:nvPr/>
            </p:nvGrpSpPr>
            <p:grpSpPr>
              <a:xfrm>
                <a:off x="2413" y="1978"/>
                <a:ext cx="248" cy="284"/>
                <a:chOff x="2799" y="1070"/>
                <a:chExt cx="1235" cy="1528"/>
              </a:xfrm>
            </p:grpSpPr>
            <p:sp>
              <p:nvSpPr>
                <p:cNvPr id="18491" name="Arc 240"/>
                <p:cNvSpPr/>
                <p:nvPr/>
              </p:nvSpPr>
              <p:spPr>
                <a:xfrm rot="-1415830">
                  <a:off x="2799" y="1711"/>
                  <a:ext cx="1061" cy="887"/>
                </a:xfrm>
                <a:custGeom>
                  <a:avLst/>
                  <a:gdLst/>
                  <a:ahLst/>
                  <a:cxnLst>
                    <a:cxn ang="0">
                      <a:pos x="27" y="12"/>
                    </a:cxn>
                    <a:cxn ang="0">
                      <a:pos x="14" y="18"/>
                    </a:cxn>
                    <a:cxn ang="0">
                      <a:pos x="0" y="9"/>
                    </a:cxn>
                    <a:cxn ang="0">
                      <a:pos x="14" y="0"/>
                    </a:cxn>
                    <a:cxn ang="0">
                      <a:pos x="23" y="3"/>
                    </a:cxn>
                    <a:cxn ang="0">
                      <a:pos x="27" y="12"/>
                    </a:cxn>
                    <a:cxn ang="0">
                      <a:pos x="14" y="18"/>
                    </a:cxn>
                    <a:cxn ang="0">
                      <a:pos x="0" y="9"/>
                    </a:cxn>
                    <a:cxn ang="0">
                      <a:pos x="14" y="0"/>
                    </a:cxn>
                    <a:cxn ang="0">
                      <a:pos x="23" y="3"/>
                    </a:cxn>
                    <a:cxn ang="0">
                      <a:pos x="14" y="9"/>
                    </a:cxn>
                    <a:cxn ang="0">
                      <a:pos x="27" y="12"/>
                    </a:cxn>
                  </a:cxnLst>
                  <a:rect l="0" t="0" r="0" b="0"/>
                  <a:pathLst>
                    <a:path w="42419" h="43200" fill="none">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lnTo>
                        <a:pt x="42419" y="27354"/>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8492" name="Arc 241"/>
                <p:cNvSpPr/>
                <p:nvPr/>
              </p:nvSpPr>
              <p:spPr>
                <a:xfrm rot="-1415830">
                  <a:off x="3159" y="1070"/>
                  <a:ext cx="875" cy="611"/>
                </a:xfrm>
                <a:custGeom>
                  <a:avLst/>
                  <a:gdLst/>
                  <a:ahLst/>
                  <a:cxnLst>
                    <a:cxn ang="0">
                      <a:pos x="5" y="9"/>
                    </a:cxn>
                    <a:cxn ang="0">
                      <a:pos x="0" y="5"/>
                    </a:cxn>
                    <a:cxn ang="0">
                      <a:pos x="9" y="0"/>
                    </a:cxn>
                    <a:cxn ang="0">
                      <a:pos x="18" y="5"/>
                    </a:cxn>
                    <a:cxn ang="0">
                      <a:pos x="16" y="7"/>
                    </a:cxn>
                    <a:cxn ang="0">
                      <a:pos x="5" y="9"/>
                    </a:cxn>
                    <a:cxn ang="0">
                      <a:pos x="0" y="5"/>
                    </a:cxn>
                    <a:cxn ang="0">
                      <a:pos x="9" y="0"/>
                    </a:cxn>
                    <a:cxn ang="0">
                      <a:pos x="18" y="5"/>
                    </a:cxn>
                    <a:cxn ang="0">
                      <a:pos x="16" y="7"/>
                    </a:cxn>
                    <a:cxn ang="0">
                      <a:pos x="9" y="5"/>
                    </a:cxn>
                    <a:cxn ang="0">
                      <a:pos x="5" y="9"/>
                    </a:cxn>
                  </a:cxnLst>
                  <a:rect l="0" t="0" r="0" b="0"/>
                  <a:pathLst>
                    <a:path w="43200" h="41520" fill="none">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lnTo>
                        <a:pt x="13248" y="41519"/>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8493" name="Arc 242"/>
                <p:cNvSpPr/>
                <p:nvPr/>
              </p:nvSpPr>
              <p:spPr>
                <a:xfrm rot="-1415830">
                  <a:off x="3576" y="1255"/>
                  <a:ext cx="412" cy="295"/>
                </a:xfrm>
                <a:custGeom>
                  <a:avLst/>
                  <a:gdLst/>
                  <a:ahLst/>
                  <a:cxnLst>
                    <a:cxn ang="0">
                      <a:pos x="4" y="2"/>
                    </a:cxn>
                    <a:cxn ang="0">
                      <a:pos x="2" y="2"/>
                    </a:cxn>
                    <a:cxn ang="0">
                      <a:pos x="0" y="1"/>
                    </a:cxn>
                    <a:cxn ang="0">
                      <a:pos x="2" y="0"/>
                    </a:cxn>
                    <a:cxn ang="0">
                      <a:pos x="3" y="0"/>
                    </a:cxn>
                    <a:cxn ang="0">
                      <a:pos x="4" y="2"/>
                    </a:cxn>
                    <a:cxn ang="0">
                      <a:pos x="2" y="2"/>
                    </a:cxn>
                    <a:cxn ang="0">
                      <a:pos x="0" y="1"/>
                    </a:cxn>
                    <a:cxn ang="0">
                      <a:pos x="2" y="0"/>
                    </a:cxn>
                    <a:cxn ang="0">
                      <a:pos x="3" y="0"/>
                    </a:cxn>
                    <a:cxn ang="0">
                      <a:pos x="2" y="1"/>
                    </a:cxn>
                    <a:cxn ang="0">
                      <a:pos x="4" y="2"/>
                    </a:cxn>
                  </a:cxnLst>
                  <a:rect l="0" t="0" r="0" b="0"/>
                  <a:pathLst>
                    <a:path w="38956" h="43200" fill="none">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lnTo>
                        <a:pt x="38956" y="34458"/>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8494" name="Arc 243"/>
                <p:cNvSpPr/>
                <p:nvPr/>
              </p:nvSpPr>
              <p:spPr>
                <a:xfrm rot="-1415830">
                  <a:off x="3083" y="1919"/>
                  <a:ext cx="776" cy="380"/>
                </a:xfrm>
                <a:custGeom>
                  <a:avLst/>
                  <a:gdLst/>
                  <a:ahLst/>
                  <a:cxnLst>
                    <a:cxn ang="0">
                      <a:pos x="1" y="5"/>
                    </a:cxn>
                    <a:cxn ang="0">
                      <a:pos x="0" y="3"/>
                    </a:cxn>
                    <a:cxn ang="0">
                      <a:pos x="7" y="0"/>
                    </a:cxn>
                    <a:cxn ang="0">
                      <a:pos x="14" y="3"/>
                    </a:cxn>
                    <a:cxn ang="0">
                      <a:pos x="14" y="4"/>
                    </a:cxn>
                    <a:cxn ang="0">
                      <a:pos x="1" y="5"/>
                    </a:cxn>
                    <a:cxn ang="0">
                      <a:pos x="0" y="3"/>
                    </a:cxn>
                    <a:cxn ang="0">
                      <a:pos x="7" y="0"/>
                    </a:cxn>
                    <a:cxn ang="0">
                      <a:pos x="14" y="3"/>
                    </a:cxn>
                    <a:cxn ang="0">
                      <a:pos x="14" y="4"/>
                    </a:cxn>
                    <a:cxn ang="0">
                      <a:pos x="7" y="3"/>
                    </a:cxn>
                    <a:cxn ang="0">
                      <a:pos x="1" y="5"/>
                    </a:cxn>
                  </a:cxnLst>
                  <a:rect l="0" t="0" r="0" b="0"/>
                  <a:pathLst>
                    <a:path w="43200" h="30267" fill="none">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lnTo>
                        <a:pt x="1815" y="30266"/>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grpSp>
          <p:grpSp>
            <p:nvGrpSpPr>
              <p:cNvPr id="18486" name="Group 244"/>
              <p:cNvGrpSpPr/>
              <p:nvPr/>
            </p:nvGrpSpPr>
            <p:grpSpPr>
              <a:xfrm>
                <a:off x="2407" y="1969"/>
                <a:ext cx="248" cy="284"/>
                <a:chOff x="2799" y="1070"/>
                <a:chExt cx="1235" cy="1528"/>
              </a:xfrm>
            </p:grpSpPr>
            <p:sp>
              <p:nvSpPr>
                <p:cNvPr id="18487" name="Arc 245"/>
                <p:cNvSpPr/>
                <p:nvPr/>
              </p:nvSpPr>
              <p:spPr>
                <a:xfrm rot="-1415830">
                  <a:off x="2799" y="1711"/>
                  <a:ext cx="1061" cy="887"/>
                </a:xfrm>
                <a:custGeom>
                  <a:avLst/>
                  <a:gdLst/>
                  <a:ahLst/>
                  <a:cxnLst>
                    <a:cxn ang="0">
                      <a:pos x="27" y="12"/>
                    </a:cxn>
                    <a:cxn ang="0">
                      <a:pos x="14" y="18"/>
                    </a:cxn>
                    <a:cxn ang="0">
                      <a:pos x="0" y="9"/>
                    </a:cxn>
                    <a:cxn ang="0">
                      <a:pos x="14" y="0"/>
                    </a:cxn>
                    <a:cxn ang="0">
                      <a:pos x="23" y="3"/>
                    </a:cxn>
                    <a:cxn ang="0">
                      <a:pos x="27" y="12"/>
                    </a:cxn>
                    <a:cxn ang="0">
                      <a:pos x="14" y="18"/>
                    </a:cxn>
                    <a:cxn ang="0">
                      <a:pos x="0" y="9"/>
                    </a:cxn>
                    <a:cxn ang="0">
                      <a:pos x="14" y="0"/>
                    </a:cxn>
                    <a:cxn ang="0">
                      <a:pos x="23" y="3"/>
                    </a:cxn>
                    <a:cxn ang="0">
                      <a:pos x="14" y="9"/>
                    </a:cxn>
                    <a:cxn ang="0">
                      <a:pos x="27" y="12"/>
                    </a:cxn>
                  </a:cxnLst>
                  <a:rect l="0" t="0" r="0" b="0"/>
                  <a:pathLst>
                    <a:path w="42419" h="43200" fill="none">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lnTo>
                        <a:pt x="42419" y="27354"/>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8488" name="Arc 246"/>
                <p:cNvSpPr/>
                <p:nvPr/>
              </p:nvSpPr>
              <p:spPr>
                <a:xfrm rot="-1415830">
                  <a:off x="3159" y="1070"/>
                  <a:ext cx="875" cy="611"/>
                </a:xfrm>
                <a:custGeom>
                  <a:avLst/>
                  <a:gdLst/>
                  <a:ahLst/>
                  <a:cxnLst>
                    <a:cxn ang="0">
                      <a:pos x="5" y="9"/>
                    </a:cxn>
                    <a:cxn ang="0">
                      <a:pos x="0" y="5"/>
                    </a:cxn>
                    <a:cxn ang="0">
                      <a:pos x="9" y="0"/>
                    </a:cxn>
                    <a:cxn ang="0">
                      <a:pos x="18" y="5"/>
                    </a:cxn>
                    <a:cxn ang="0">
                      <a:pos x="16" y="7"/>
                    </a:cxn>
                    <a:cxn ang="0">
                      <a:pos x="5" y="9"/>
                    </a:cxn>
                    <a:cxn ang="0">
                      <a:pos x="0" y="5"/>
                    </a:cxn>
                    <a:cxn ang="0">
                      <a:pos x="9" y="0"/>
                    </a:cxn>
                    <a:cxn ang="0">
                      <a:pos x="18" y="5"/>
                    </a:cxn>
                    <a:cxn ang="0">
                      <a:pos x="16" y="7"/>
                    </a:cxn>
                    <a:cxn ang="0">
                      <a:pos x="9" y="5"/>
                    </a:cxn>
                    <a:cxn ang="0">
                      <a:pos x="5" y="9"/>
                    </a:cxn>
                  </a:cxnLst>
                  <a:rect l="0" t="0" r="0" b="0"/>
                  <a:pathLst>
                    <a:path w="43200" h="41520" fill="none">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lnTo>
                        <a:pt x="13248" y="41519"/>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8489" name="Arc 247"/>
                <p:cNvSpPr/>
                <p:nvPr/>
              </p:nvSpPr>
              <p:spPr>
                <a:xfrm rot="-1415830">
                  <a:off x="3576" y="1255"/>
                  <a:ext cx="412" cy="295"/>
                </a:xfrm>
                <a:custGeom>
                  <a:avLst/>
                  <a:gdLst/>
                  <a:ahLst/>
                  <a:cxnLst>
                    <a:cxn ang="0">
                      <a:pos x="4" y="2"/>
                    </a:cxn>
                    <a:cxn ang="0">
                      <a:pos x="2" y="2"/>
                    </a:cxn>
                    <a:cxn ang="0">
                      <a:pos x="0" y="1"/>
                    </a:cxn>
                    <a:cxn ang="0">
                      <a:pos x="2" y="0"/>
                    </a:cxn>
                    <a:cxn ang="0">
                      <a:pos x="3" y="0"/>
                    </a:cxn>
                    <a:cxn ang="0">
                      <a:pos x="4" y="2"/>
                    </a:cxn>
                    <a:cxn ang="0">
                      <a:pos x="2" y="2"/>
                    </a:cxn>
                    <a:cxn ang="0">
                      <a:pos x="0" y="1"/>
                    </a:cxn>
                    <a:cxn ang="0">
                      <a:pos x="2" y="0"/>
                    </a:cxn>
                    <a:cxn ang="0">
                      <a:pos x="3" y="0"/>
                    </a:cxn>
                    <a:cxn ang="0">
                      <a:pos x="2" y="1"/>
                    </a:cxn>
                    <a:cxn ang="0">
                      <a:pos x="4" y="2"/>
                    </a:cxn>
                  </a:cxnLst>
                  <a:rect l="0" t="0" r="0" b="0"/>
                  <a:pathLst>
                    <a:path w="38956" h="43200" fill="none">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lnTo>
                        <a:pt x="38956" y="34458"/>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sp>
              <p:nvSpPr>
                <p:cNvPr id="18490" name="Arc 248"/>
                <p:cNvSpPr/>
                <p:nvPr/>
              </p:nvSpPr>
              <p:spPr>
                <a:xfrm rot="-1415830">
                  <a:off x="3083" y="1919"/>
                  <a:ext cx="776" cy="380"/>
                </a:xfrm>
                <a:custGeom>
                  <a:avLst/>
                  <a:gdLst/>
                  <a:ahLst/>
                  <a:cxnLst>
                    <a:cxn ang="0">
                      <a:pos x="1" y="5"/>
                    </a:cxn>
                    <a:cxn ang="0">
                      <a:pos x="0" y="3"/>
                    </a:cxn>
                    <a:cxn ang="0">
                      <a:pos x="7" y="0"/>
                    </a:cxn>
                    <a:cxn ang="0">
                      <a:pos x="14" y="3"/>
                    </a:cxn>
                    <a:cxn ang="0">
                      <a:pos x="14" y="4"/>
                    </a:cxn>
                    <a:cxn ang="0">
                      <a:pos x="1" y="5"/>
                    </a:cxn>
                    <a:cxn ang="0">
                      <a:pos x="0" y="3"/>
                    </a:cxn>
                    <a:cxn ang="0">
                      <a:pos x="7" y="0"/>
                    </a:cxn>
                    <a:cxn ang="0">
                      <a:pos x="14" y="3"/>
                    </a:cxn>
                    <a:cxn ang="0">
                      <a:pos x="14" y="4"/>
                    </a:cxn>
                    <a:cxn ang="0">
                      <a:pos x="7" y="3"/>
                    </a:cxn>
                    <a:cxn ang="0">
                      <a:pos x="1" y="5"/>
                    </a:cxn>
                  </a:cxnLst>
                  <a:rect l="0" t="0" r="0" b="0"/>
                  <a:pathLst>
                    <a:path w="43200" h="30267" fill="none">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lnTo>
                        <a:pt x="1815" y="30266"/>
                      </a:lnTo>
                      <a:close/>
                    </a:path>
                  </a:pathLst>
                </a:custGeom>
                <a:noFill/>
                <a:ln w="19050" cap="flat" cmpd="sng">
                  <a:solidFill>
                    <a:srgbClr val="CC0000">
                      <a:alpha val="100000"/>
                    </a:srgbClr>
                  </a:solidFill>
                  <a:prstDash val="solid"/>
                  <a:round/>
                  <a:headEnd type="none" w="med" len="med"/>
                  <a:tailEnd type="none" w="med" len="med"/>
                </a:ln>
              </p:spPr>
              <p:txBody>
                <a:bodyPr/>
                <a:lstStyle/>
                <a:p>
                  <a:endParaRPr lang="zh-CN" altLang="en-US"/>
                </a:p>
              </p:txBody>
            </p:sp>
          </p:grpSp>
        </p:grpSp>
        <p:sp>
          <p:nvSpPr>
            <p:cNvPr id="18484" name="Line 249"/>
            <p:cNvSpPr/>
            <p:nvPr/>
          </p:nvSpPr>
          <p:spPr>
            <a:xfrm flipH="1">
              <a:off x="1109" y="1945"/>
              <a:ext cx="967" cy="0"/>
            </a:xfrm>
            <a:prstGeom prst="line">
              <a:avLst/>
            </a:prstGeom>
            <a:ln w="38100" cap="flat" cmpd="sng">
              <a:solidFill>
                <a:srgbClr val="CC0000"/>
              </a:solidFill>
              <a:prstDash val="solid"/>
              <a:headEnd type="none" w="med" len="med"/>
              <a:tailEnd type="triangle" w="med" len="lg"/>
            </a:ln>
          </p:spPr>
        </p:sp>
      </p:grpSp>
      <p:grpSp>
        <p:nvGrpSpPr>
          <p:cNvPr id="23843" name="Group 291"/>
          <p:cNvGrpSpPr/>
          <p:nvPr/>
        </p:nvGrpSpPr>
        <p:grpSpPr>
          <a:xfrm>
            <a:off x="223838" y="1622425"/>
            <a:ext cx="4538662" cy="4054475"/>
            <a:chOff x="141" y="1022"/>
            <a:chExt cx="2859" cy="2554"/>
          </a:xfrm>
        </p:grpSpPr>
        <p:sp>
          <p:nvSpPr>
            <p:cNvPr id="18442" name="Rectangle 292"/>
            <p:cNvSpPr/>
            <p:nvPr/>
          </p:nvSpPr>
          <p:spPr>
            <a:xfrm>
              <a:off x="141" y="1022"/>
              <a:ext cx="2859" cy="2554"/>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8443" name="WordArt 293"/>
            <p:cNvSpPr>
              <a:spLocks noTextEdit="1"/>
            </p:cNvSpPr>
            <p:nvPr/>
          </p:nvSpPr>
          <p:spPr>
            <a:xfrm>
              <a:off x="632" y="1105"/>
              <a:ext cx="1910" cy="147"/>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CC0000"/>
                    </a:solidFill>
                    <a:prstDash val="solid"/>
                    <a:headEnd type="none" w="med" len="med"/>
                    <a:tailEnd type="none" w="med" len="med"/>
                  </a:ln>
                  <a:solidFill>
                    <a:srgbClr val="CC0000"/>
                  </a:solidFill>
                  <a:latin typeface="华文中宋" panose="02010600040101010101" pitchFamily="2" charset="-122"/>
                  <a:ea typeface="华文中宋" panose="02010600040101010101" pitchFamily="2" charset="-122"/>
                </a:rPr>
                <a:t>几种化学电池的电动势</a:t>
              </a:r>
            </a:p>
          </p:txBody>
        </p:sp>
        <p:sp>
          <p:nvSpPr>
            <p:cNvPr id="18444" name="WordArt 294"/>
            <p:cNvSpPr>
              <a:spLocks noTextEdit="1"/>
            </p:cNvSpPr>
            <p:nvPr/>
          </p:nvSpPr>
          <p:spPr>
            <a:xfrm>
              <a:off x="620" y="1419"/>
              <a:ext cx="394" cy="146"/>
            </a:xfrm>
            <a:prstGeom prst="rect">
              <a:avLst/>
            </a:prstGeom>
          </p:spPr>
          <p:txBody>
            <a:bodyPr wrap="none" fromWordArt="1">
              <a:prstTxWarp prst="textPlain">
                <a:avLst>
                  <a:gd name="adj" fmla="val 50000"/>
                </a:avLst>
              </a:prstTxWarp>
              <a:normAutofit fontScale="62500" lnSpcReduction="20000"/>
            </a:bodyPr>
            <a:lstStyle/>
            <a:p>
              <a:pPr algn="ctr"/>
              <a:r>
                <a:rPr lang="zh-CN" altLang="en-US" sz="18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名 称</a:t>
              </a:r>
            </a:p>
          </p:txBody>
        </p:sp>
        <p:sp>
          <p:nvSpPr>
            <p:cNvPr id="18445" name="WordArt 295"/>
            <p:cNvSpPr>
              <a:spLocks noTextEdit="1"/>
            </p:cNvSpPr>
            <p:nvPr/>
          </p:nvSpPr>
          <p:spPr>
            <a:xfrm>
              <a:off x="1941" y="1407"/>
              <a:ext cx="809" cy="156"/>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电动势（伏）</a:t>
              </a:r>
            </a:p>
          </p:txBody>
        </p:sp>
        <p:sp>
          <p:nvSpPr>
            <p:cNvPr id="18446" name="WordArt 296"/>
            <p:cNvSpPr>
              <a:spLocks noTextEdit="1"/>
            </p:cNvSpPr>
            <p:nvPr/>
          </p:nvSpPr>
          <p:spPr>
            <a:xfrm>
              <a:off x="439" y="1662"/>
              <a:ext cx="288" cy="155"/>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铁镍</a:t>
              </a:r>
            </a:p>
          </p:txBody>
        </p:sp>
        <p:sp>
          <p:nvSpPr>
            <p:cNvPr id="18447" name="WordArt 297"/>
            <p:cNvSpPr>
              <a:spLocks noTextEdit="1"/>
            </p:cNvSpPr>
            <p:nvPr/>
          </p:nvSpPr>
          <p:spPr>
            <a:xfrm>
              <a:off x="761" y="1659"/>
              <a:ext cx="399" cy="154"/>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蓄电池</a:t>
              </a:r>
            </a:p>
          </p:txBody>
        </p:sp>
        <p:sp>
          <p:nvSpPr>
            <p:cNvPr id="18448" name="WordArt 298"/>
            <p:cNvSpPr>
              <a:spLocks noTextEdit="1"/>
            </p:cNvSpPr>
            <p:nvPr/>
          </p:nvSpPr>
          <p:spPr>
            <a:xfrm>
              <a:off x="2123" y="1680"/>
              <a:ext cx="463" cy="106"/>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1.1   1.4</a:t>
              </a:r>
            </a:p>
          </p:txBody>
        </p:sp>
        <p:sp>
          <p:nvSpPr>
            <p:cNvPr id="18449" name="WordArt 299"/>
            <p:cNvSpPr>
              <a:spLocks noTextEdit="1"/>
            </p:cNvSpPr>
            <p:nvPr/>
          </p:nvSpPr>
          <p:spPr>
            <a:xfrm>
              <a:off x="2289" y="1732"/>
              <a:ext cx="104" cy="20"/>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b="1">
                  <a:ln w="9525" cap="flat" cmpd="sng">
                    <a:solidFill>
                      <a:schemeClr val="tx2"/>
                    </a:solidFill>
                    <a:prstDash val="solid"/>
                    <a:headEnd type="none" w="med" len="med"/>
                    <a:tailEnd type="none" w="med" len="med"/>
                  </a:ln>
                  <a:solidFill>
                    <a:schemeClr val="tx2"/>
                  </a:solidFill>
                  <a:latin typeface="宋体" panose="02010600030101010101" pitchFamily="2" charset="-122"/>
                  <a:ea typeface="宋体" panose="02010600030101010101" pitchFamily="2" charset="-122"/>
                </a:rPr>
                <a:t>~</a:t>
              </a:r>
            </a:p>
          </p:txBody>
        </p:sp>
        <p:sp>
          <p:nvSpPr>
            <p:cNvPr id="18450" name="WordArt 300"/>
            <p:cNvSpPr>
              <a:spLocks noTextEdit="1"/>
            </p:cNvSpPr>
            <p:nvPr/>
          </p:nvSpPr>
          <p:spPr>
            <a:xfrm>
              <a:off x="2276" y="1912"/>
              <a:ext cx="169" cy="112"/>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1.2</a:t>
              </a:r>
            </a:p>
          </p:txBody>
        </p:sp>
        <p:sp>
          <p:nvSpPr>
            <p:cNvPr id="18451" name="WordArt 301"/>
            <p:cNvSpPr>
              <a:spLocks noTextEdit="1"/>
            </p:cNvSpPr>
            <p:nvPr/>
          </p:nvSpPr>
          <p:spPr>
            <a:xfrm>
              <a:off x="448" y="2113"/>
              <a:ext cx="1174" cy="149"/>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镍氢化物可充干电池</a:t>
              </a:r>
            </a:p>
          </p:txBody>
        </p:sp>
        <p:sp>
          <p:nvSpPr>
            <p:cNvPr id="18452" name="WordArt 302"/>
            <p:cNvSpPr>
              <a:spLocks noTextEdit="1"/>
            </p:cNvSpPr>
            <p:nvPr/>
          </p:nvSpPr>
          <p:spPr>
            <a:xfrm>
              <a:off x="757" y="2346"/>
              <a:ext cx="404" cy="149"/>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蓄电池</a:t>
              </a:r>
            </a:p>
          </p:txBody>
        </p:sp>
        <p:sp>
          <p:nvSpPr>
            <p:cNvPr id="18453" name="WordArt 303"/>
            <p:cNvSpPr>
              <a:spLocks noTextEdit="1"/>
            </p:cNvSpPr>
            <p:nvPr/>
          </p:nvSpPr>
          <p:spPr>
            <a:xfrm>
              <a:off x="445" y="2346"/>
              <a:ext cx="281" cy="147"/>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锌银</a:t>
              </a:r>
            </a:p>
          </p:txBody>
        </p:sp>
        <p:sp>
          <p:nvSpPr>
            <p:cNvPr id="18454" name="WordArt 304"/>
            <p:cNvSpPr>
              <a:spLocks noTextEdit="1"/>
            </p:cNvSpPr>
            <p:nvPr/>
          </p:nvSpPr>
          <p:spPr>
            <a:xfrm>
              <a:off x="2283" y="2366"/>
              <a:ext cx="217" cy="11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1.5 </a:t>
              </a:r>
            </a:p>
          </p:txBody>
        </p:sp>
        <p:sp>
          <p:nvSpPr>
            <p:cNvPr id="18455" name="WordArt 305"/>
            <p:cNvSpPr>
              <a:spLocks noTextEdit="1"/>
            </p:cNvSpPr>
            <p:nvPr/>
          </p:nvSpPr>
          <p:spPr>
            <a:xfrm>
              <a:off x="769" y="2578"/>
              <a:ext cx="410" cy="151"/>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干电池</a:t>
              </a:r>
            </a:p>
          </p:txBody>
        </p:sp>
        <p:sp>
          <p:nvSpPr>
            <p:cNvPr id="18456" name="WordArt 306"/>
            <p:cNvSpPr>
              <a:spLocks noTextEdit="1"/>
            </p:cNvSpPr>
            <p:nvPr/>
          </p:nvSpPr>
          <p:spPr>
            <a:xfrm>
              <a:off x="439" y="2581"/>
              <a:ext cx="305" cy="150"/>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锌锰</a:t>
              </a:r>
            </a:p>
          </p:txBody>
        </p:sp>
        <p:sp>
          <p:nvSpPr>
            <p:cNvPr id="18457" name="WordArt 307"/>
            <p:cNvSpPr>
              <a:spLocks noTextEdit="1"/>
            </p:cNvSpPr>
            <p:nvPr/>
          </p:nvSpPr>
          <p:spPr>
            <a:xfrm>
              <a:off x="613" y="2808"/>
              <a:ext cx="417" cy="154"/>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蓄电池</a:t>
              </a:r>
            </a:p>
          </p:txBody>
        </p:sp>
        <p:sp>
          <p:nvSpPr>
            <p:cNvPr id="18458" name="WordArt 308"/>
            <p:cNvSpPr>
              <a:spLocks noTextEdit="1"/>
            </p:cNvSpPr>
            <p:nvPr/>
          </p:nvSpPr>
          <p:spPr>
            <a:xfrm>
              <a:off x="457" y="2813"/>
              <a:ext cx="135" cy="155"/>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铅</a:t>
              </a:r>
            </a:p>
          </p:txBody>
        </p:sp>
        <p:sp>
          <p:nvSpPr>
            <p:cNvPr id="18459" name="WordArt 309"/>
            <p:cNvSpPr>
              <a:spLocks noTextEdit="1"/>
            </p:cNvSpPr>
            <p:nvPr/>
          </p:nvSpPr>
          <p:spPr>
            <a:xfrm>
              <a:off x="440" y="3035"/>
              <a:ext cx="604" cy="148"/>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锂锰电池</a:t>
              </a:r>
            </a:p>
          </p:txBody>
        </p:sp>
        <p:sp>
          <p:nvSpPr>
            <p:cNvPr id="18460" name="WordArt 310"/>
            <p:cNvSpPr>
              <a:spLocks noTextEdit="1"/>
            </p:cNvSpPr>
            <p:nvPr/>
          </p:nvSpPr>
          <p:spPr>
            <a:xfrm>
              <a:off x="2302" y="3071"/>
              <a:ext cx="169" cy="112"/>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3.0</a:t>
              </a:r>
            </a:p>
          </p:txBody>
        </p:sp>
        <p:sp>
          <p:nvSpPr>
            <p:cNvPr id="18461" name="WordArt 311"/>
            <p:cNvSpPr>
              <a:spLocks noTextEdit="1"/>
            </p:cNvSpPr>
            <p:nvPr/>
          </p:nvSpPr>
          <p:spPr>
            <a:xfrm>
              <a:off x="2298" y="3304"/>
              <a:ext cx="246" cy="112"/>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3.65</a:t>
              </a:r>
            </a:p>
          </p:txBody>
        </p:sp>
        <p:sp>
          <p:nvSpPr>
            <p:cNvPr id="18462" name="WordArt 312"/>
            <p:cNvSpPr>
              <a:spLocks noTextEdit="1"/>
            </p:cNvSpPr>
            <p:nvPr/>
          </p:nvSpPr>
          <p:spPr>
            <a:xfrm>
              <a:off x="451" y="3282"/>
              <a:ext cx="995" cy="155"/>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锂亚硫酰氯电池</a:t>
              </a:r>
            </a:p>
          </p:txBody>
        </p:sp>
        <p:sp>
          <p:nvSpPr>
            <p:cNvPr id="18463" name="Line 313"/>
            <p:cNvSpPr/>
            <p:nvPr/>
          </p:nvSpPr>
          <p:spPr>
            <a:xfrm>
              <a:off x="322" y="1847"/>
              <a:ext cx="2543" cy="0"/>
            </a:xfrm>
            <a:prstGeom prst="line">
              <a:avLst/>
            </a:prstGeom>
            <a:ln w="9525" cap="flat" cmpd="sng">
              <a:solidFill>
                <a:schemeClr val="tx1"/>
              </a:solidFill>
              <a:prstDash val="solid"/>
              <a:headEnd type="none" w="med" len="med"/>
              <a:tailEnd type="none" w="med" len="med"/>
            </a:ln>
          </p:spPr>
        </p:sp>
        <p:sp>
          <p:nvSpPr>
            <p:cNvPr id="18464" name="Line 314"/>
            <p:cNvSpPr/>
            <p:nvPr/>
          </p:nvSpPr>
          <p:spPr>
            <a:xfrm>
              <a:off x="323" y="1362"/>
              <a:ext cx="0" cy="2143"/>
            </a:xfrm>
            <a:prstGeom prst="line">
              <a:avLst/>
            </a:prstGeom>
            <a:ln w="38100" cap="flat" cmpd="sng">
              <a:solidFill>
                <a:schemeClr val="tx1"/>
              </a:solidFill>
              <a:prstDash val="solid"/>
              <a:headEnd type="none" w="med" len="med"/>
              <a:tailEnd type="none" w="med" len="med"/>
            </a:ln>
          </p:spPr>
        </p:sp>
        <p:sp>
          <p:nvSpPr>
            <p:cNvPr id="18465" name="Line 315"/>
            <p:cNvSpPr/>
            <p:nvPr/>
          </p:nvSpPr>
          <p:spPr>
            <a:xfrm>
              <a:off x="328" y="1614"/>
              <a:ext cx="2542" cy="0"/>
            </a:xfrm>
            <a:prstGeom prst="line">
              <a:avLst/>
            </a:prstGeom>
            <a:ln w="38100" cap="flat" cmpd="sng">
              <a:solidFill>
                <a:schemeClr val="tx1"/>
              </a:solidFill>
              <a:prstDash val="solid"/>
              <a:headEnd type="none" w="med" len="med"/>
              <a:tailEnd type="none" w="med" len="med"/>
            </a:ln>
          </p:spPr>
        </p:sp>
        <p:sp>
          <p:nvSpPr>
            <p:cNvPr id="18466" name="WordArt 316"/>
            <p:cNvSpPr>
              <a:spLocks noTextEdit="1"/>
            </p:cNvSpPr>
            <p:nvPr/>
          </p:nvSpPr>
          <p:spPr>
            <a:xfrm>
              <a:off x="443" y="1886"/>
              <a:ext cx="288" cy="145"/>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镍镉</a:t>
              </a:r>
            </a:p>
          </p:txBody>
        </p:sp>
        <p:sp>
          <p:nvSpPr>
            <p:cNvPr id="18467" name="WordArt 317"/>
            <p:cNvSpPr>
              <a:spLocks noTextEdit="1"/>
            </p:cNvSpPr>
            <p:nvPr/>
          </p:nvSpPr>
          <p:spPr>
            <a:xfrm>
              <a:off x="764" y="1890"/>
              <a:ext cx="406" cy="139"/>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蓄电池</a:t>
              </a:r>
            </a:p>
          </p:txBody>
        </p:sp>
        <p:sp>
          <p:nvSpPr>
            <p:cNvPr id="18468" name="WordArt 318"/>
            <p:cNvSpPr>
              <a:spLocks noTextEdit="1"/>
            </p:cNvSpPr>
            <p:nvPr/>
          </p:nvSpPr>
          <p:spPr>
            <a:xfrm>
              <a:off x="2281" y="2128"/>
              <a:ext cx="169" cy="112"/>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1.2</a:t>
              </a:r>
            </a:p>
          </p:txBody>
        </p:sp>
        <p:sp>
          <p:nvSpPr>
            <p:cNvPr id="18469" name="Line 319"/>
            <p:cNvSpPr/>
            <p:nvPr/>
          </p:nvSpPr>
          <p:spPr>
            <a:xfrm>
              <a:off x="316" y="2071"/>
              <a:ext cx="2542" cy="0"/>
            </a:xfrm>
            <a:prstGeom prst="line">
              <a:avLst/>
            </a:prstGeom>
            <a:ln w="9525" cap="flat" cmpd="sng">
              <a:solidFill>
                <a:schemeClr val="tx1"/>
              </a:solidFill>
              <a:prstDash val="solid"/>
              <a:headEnd type="none" w="med" len="med"/>
              <a:tailEnd type="none" w="med" len="med"/>
            </a:ln>
          </p:spPr>
        </p:sp>
        <p:sp>
          <p:nvSpPr>
            <p:cNvPr id="18470" name="Line 320"/>
            <p:cNvSpPr/>
            <p:nvPr/>
          </p:nvSpPr>
          <p:spPr>
            <a:xfrm>
              <a:off x="320" y="2308"/>
              <a:ext cx="2543" cy="0"/>
            </a:xfrm>
            <a:prstGeom prst="line">
              <a:avLst/>
            </a:prstGeom>
            <a:ln w="9525" cap="flat" cmpd="sng">
              <a:solidFill>
                <a:schemeClr val="tx1"/>
              </a:solidFill>
              <a:prstDash val="solid"/>
              <a:headEnd type="none" w="med" len="med"/>
              <a:tailEnd type="none" w="med" len="med"/>
            </a:ln>
          </p:spPr>
        </p:sp>
        <p:sp>
          <p:nvSpPr>
            <p:cNvPr id="18471" name="Line 321"/>
            <p:cNvSpPr/>
            <p:nvPr/>
          </p:nvSpPr>
          <p:spPr>
            <a:xfrm>
              <a:off x="320" y="2770"/>
              <a:ext cx="2542" cy="0"/>
            </a:xfrm>
            <a:prstGeom prst="line">
              <a:avLst/>
            </a:prstGeom>
            <a:ln w="9525" cap="flat" cmpd="sng">
              <a:solidFill>
                <a:schemeClr val="tx1"/>
              </a:solidFill>
              <a:prstDash val="solid"/>
              <a:headEnd type="none" w="med" len="med"/>
              <a:tailEnd type="none" w="med" len="med"/>
            </a:ln>
          </p:spPr>
        </p:sp>
        <p:sp>
          <p:nvSpPr>
            <p:cNvPr id="18472" name="Line 322"/>
            <p:cNvSpPr/>
            <p:nvPr/>
          </p:nvSpPr>
          <p:spPr>
            <a:xfrm>
              <a:off x="325" y="2531"/>
              <a:ext cx="2543" cy="0"/>
            </a:xfrm>
            <a:prstGeom prst="line">
              <a:avLst/>
            </a:prstGeom>
            <a:ln w="9525" cap="flat" cmpd="sng">
              <a:solidFill>
                <a:schemeClr val="tx1"/>
              </a:solidFill>
              <a:prstDash val="solid"/>
              <a:headEnd type="none" w="med" len="med"/>
              <a:tailEnd type="none" w="med" len="med"/>
            </a:ln>
          </p:spPr>
        </p:sp>
        <p:sp>
          <p:nvSpPr>
            <p:cNvPr id="18473" name="WordArt 323"/>
            <p:cNvSpPr>
              <a:spLocks noTextEdit="1"/>
            </p:cNvSpPr>
            <p:nvPr/>
          </p:nvSpPr>
          <p:spPr>
            <a:xfrm>
              <a:off x="2140" y="2599"/>
              <a:ext cx="463" cy="105"/>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1.5   1.6</a:t>
              </a:r>
            </a:p>
          </p:txBody>
        </p:sp>
        <p:sp>
          <p:nvSpPr>
            <p:cNvPr id="18474" name="WordArt 324"/>
            <p:cNvSpPr>
              <a:spLocks noTextEdit="1"/>
            </p:cNvSpPr>
            <p:nvPr/>
          </p:nvSpPr>
          <p:spPr>
            <a:xfrm>
              <a:off x="2323" y="2650"/>
              <a:ext cx="99" cy="21"/>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b="1">
                  <a:ln w="9525" cap="flat" cmpd="sng">
                    <a:solidFill>
                      <a:schemeClr val="tx2"/>
                    </a:solidFill>
                    <a:prstDash val="solid"/>
                    <a:headEnd type="none" w="med" len="med"/>
                    <a:tailEnd type="none" w="med" len="med"/>
                  </a:ln>
                  <a:solidFill>
                    <a:schemeClr val="tx2"/>
                  </a:solidFill>
                  <a:latin typeface="宋体" panose="02010600030101010101" pitchFamily="2" charset="-122"/>
                  <a:ea typeface="宋体" panose="02010600030101010101" pitchFamily="2" charset="-122"/>
                </a:rPr>
                <a:t>~</a:t>
              </a:r>
            </a:p>
          </p:txBody>
        </p:sp>
        <p:sp>
          <p:nvSpPr>
            <p:cNvPr id="18475" name="Line 325"/>
            <p:cNvSpPr/>
            <p:nvPr/>
          </p:nvSpPr>
          <p:spPr>
            <a:xfrm>
              <a:off x="325" y="3007"/>
              <a:ext cx="2542" cy="0"/>
            </a:xfrm>
            <a:prstGeom prst="line">
              <a:avLst/>
            </a:prstGeom>
            <a:ln w="9525" cap="flat" cmpd="sng">
              <a:solidFill>
                <a:schemeClr val="tx1"/>
              </a:solidFill>
              <a:prstDash val="solid"/>
              <a:headEnd type="none" w="med" len="med"/>
              <a:tailEnd type="none" w="med" len="med"/>
            </a:ln>
          </p:spPr>
        </p:sp>
        <p:sp>
          <p:nvSpPr>
            <p:cNvPr id="18476" name="Line 326"/>
            <p:cNvSpPr/>
            <p:nvPr/>
          </p:nvSpPr>
          <p:spPr>
            <a:xfrm>
              <a:off x="319" y="3245"/>
              <a:ext cx="2542" cy="0"/>
            </a:xfrm>
            <a:prstGeom prst="line">
              <a:avLst/>
            </a:prstGeom>
            <a:ln w="9525" cap="flat" cmpd="sng">
              <a:solidFill>
                <a:schemeClr val="tx1"/>
              </a:solidFill>
              <a:prstDash val="solid"/>
              <a:headEnd type="none" w="med" len="med"/>
              <a:tailEnd type="none" w="med" len="med"/>
            </a:ln>
          </p:spPr>
        </p:sp>
        <p:sp>
          <p:nvSpPr>
            <p:cNvPr id="18477" name="WordArt 327"/>
            <p:cNvSpPr>
              <a:spLocks noTextEdit="1"/>
            </p:cNvSpPr>
            <p:nvPr/>
          </p:nvSpPr>
          <p:spPr>
            <a:xfrm>
              <a:off x="2145" y="2843"/>
              <a:ext cx="463" cy="106"/>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1.9    2.0</a:t>
              </a:r>
            </a:p>
          </p:txBody>
        </p:sp>
        <p:sp>
          <p:nvSpPr>
            <p:cNvPr id="18478" name="WordArt 328"/>
            <p:cNvSpPr>
              <a:spLocks noTextEdit="1"/>
            </p:cNvSpPr>
            <p:nvPr/>
          </p:nvSpPr>
          <p:spPr>
            <a:xfrm>
              <a:off x="2329" y="2888"/>
              <a:ext cx="93" cy="20"/>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b="1">
                  <a:ln w="9525" cap="flat" cmpd="sng">
                    <a:solidFill>
                      <a:schemeClr val="tx2"/>
                    </a:solidFill>
                    <a:prstDash val="solid"/>
                    <a:headEnd type="none" w="med" len="med"/>
                    <a:tailEnd type="none" w="med" len="med"/>
                  </a:ln>
                  <a:solidFill>
                    <a:schemeClr val="tx2"/>
                  </a:solidFill>
                  <a:latin typeface="宋体" panose="02010600030101010101" pitchFamily="2" charset="-122"/>
                  <a:ea typeface="宋体" panose="02010600030101010101" pitchFamily="2" charset="-122"/>
                </a:rPr>
                <a:t>~</a:t>
              </a:r>
            </a:p>
          </p:txBody>
        </p:sp>
        <p:sp>
          <p:nvSpPr>
            <p:cNvPr id="18479" name="Line 329"/>
            <p:cNvSpPr/>
            <p:nvPr/>
          </p:nvSpPr>
          <p:spPr>
            <a:xfrm>
              <a:off x="321" y="3502"/>
              <a:ext cx="2542" cy="0"/>
            </a:xfrm>
            <a:prstGeom prst="line">
              <a:avLst/>
            </a:prstGeom>
            <a:ln w="38100" cap="flat" cmpd="sng">
              <a:solidFill>
                <a:schemeClr val="tx1"/>
              </a:solidFill>
              <a:prstDash val="solid"/>
              <a:headEnd type="none" w="med" len="med"/>
              <a:tailEnd type="none" w="med" len="med"/>
            </a:ln>
          </p:spPr>
        </p:sp>
        <p:sp>
          <p:nvSpPr>
            <p:cNvPr id="18480" name="Line 330"/>
            <p:cNvSpPr/>
            <p:nvPr/>
          </p:nvSpPr>
          <p:spPr>
            <a:xfrm>
              <a:off x="321" y="1366"/>
              <a:ext cx="2543" cy="0"/>
            </a:xfrm>
            <a:prstGeom prst="line">
              <a:avLst/>
            </a:prstGeom>
            <a:ln w="38100" cap="flat" cmpd="sng">
              <a:solidFill>
                <a:schemeClr val="tx1"/>
              </a:solidFill>
              <a:prstDash val="solid"/>
              <a:headEnd type="none" w="med" len="med"/>
              <a:tailEnd type="none" w="med" len="med"/>
            </a:ln>
          </p:spPr>
        </p:sp>
        <p:sp>
          <p:nvSpPr>
            <p:cNvPr id="18481" name="Line 331"/>
            <p:cNvSpPr/>
            <p:nvPr/>
          </p:nvSpPr>
          <p:spPr>
            <a:xfrm>
              <a:off x="2858" y="1376"/>
              <a:ext cx="0" cy="2142"/>
            </a:xfrm>
            <a:prstGeom prst="line">
              <a:avLst/>
            </a:prstGeom>
            <a:ln w="38100" cap="flat" cmpd="sng">
              <a:solidFill>
                <a:schemeClr val="tx1"/>
              </a:solidFill>
              <a:prstDash val="soli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770"/>
                                        </p:tgtEl>
                                        <p:attrNameLst>
                                          <p:attrName>style.visibility</p:attrName>
                                        </p:attrNameLst>
                                      </p:cBhvr>
                                      <p:to>
                                        <p:strVal val="visible"/>
                                      </p:to>
                                    </p:set>
                                    <p:animEffect transition="in" filter="wipe(left)">
                                      <p:cBhvr>
                                        <p:cTn id="7" dur="500"/>
                                        <p:tgtEl>
                                          <p:spTgt spid="2377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3788"/>
                                        </p:tgtEl>
                                        <p:attrNameLst>
                                          <p:attrName>style.visibility</p:attrName>
                                        </p:attrNameLst>
                                      </p:cBhvr>
                                      <p:to>
                                        <p:strVal val="visible"/>
                                      </p:to>
                                    </p:set>
                                    <p:animEffect transition="in" filter="wipe(right)">
                                      <p:cBhvr>
                                        <p:cTn id="11" dur="500"/>
                                        <p:tgtEl>
                                          <p:spTgt spid="2378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3771"/>
                                        </p:tgtEl>
                                        <p:attrNameLst>
                                          <p:attrName>style.visibility</p:attrName>
                                        </p:attrNameLst>
                                      </p:cBhvr>
                                      <p:to>
                                        <p:strVal val="visible"/>
                                      </p:to>
                                    </p:set>
                                    <p:animEffect transition="in" filter="wipe(left)">
                                      <p:cBhvr>
                                        <p:cTn id="16" dur="500"/>
                                        <p:tgtEl>
                                          <p:spTgt spid="23771"/>
                                        </p:tgtEl>
                                      </p:cBhvr>
                                    </p:animEffect>
                                  </p:childTnLst>
                                </p:cTn>
                              </p:par>
                            </p:childTnLst>
                          </p:cTn>
                        </p:par>
                        <p:par>
                          <p:cTn id="17" fill="hold">
                            <p:stCondLst>
                              <p:cond delay="500"/>
                            </p:stCondLst>
                            <p:childTnLst>
                              <p:par>
                                <p:cTn id="18" presetID="4" presetClass="entr" presetSubtype="32" fill="hold" nodeType="afterEffect">
                                  <p:stCondLst>
                                    <p:cond delay="0"/>
                                  </p:stCondLst>
                                  <p:childTnLst>
                                    <p:set>
                                      <p:cBhvr>
                                        <p:cTn id="19" dur="1" fill="hold">
                                          <p:stCondLst>
                                            <p:cond delay="0"/>
                                          </p:stCondLst>
                                        </p:cTn>
                                        <p:tgtEl>
                                          <p:spTgt spid="23843"/>
                                        </p:tgtEl>
                                        <p:attrNameLst>
                                          <p:attrName>style.visibility</p:attrName>
                                        </p:attrNameLst>
                                      </p:cBhvr>
                                      <p:to>
                                        <p:strVal val="visible"/>
                                      </p:to>
                                    </p:set>
                                    <p:animEffect transition="in" filter="box(out)">
                                      <p:cBhvr>
                                        <p:cTn id="20" dur="500"/>
                                        <p:tgtEl>
                                          <p:spTgt spid="23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0157826-978E-7F89-9B6E-C7A4E517DDD5}"/>
              </a:ext>
            </a:extLst>
          </p:cNvPr>
          <p:cNvSpPr txBox="1"/>
          <p:nvPr/>
        </p:nvSpPr>
        <p:spPr>
          <a:xfrm>
            <a:off x="3255038" y="224939"/>
            <a:ext cx="2633924" cy="461665"/>
          </a:xfrm>
          <a:prstGeom prst="rect">
            <a:avLst/>
          </a:prstGeom>
          <a:noFill/>
        </p:spPr>
        <p:txBody>
          <a:bodyPr wrap="square" rtlCol="0">
            <a:spAutoFit/>
          </a:bodyPr>
          <a:lstStyle/>
          <a:p>
            <a:r>
              <a:rPr kumimoji="1" lang="zh-CN" altLang="en-US" dirty="0"/>
              <a:t>第一周，第一次课</a:t>
            </a:r>
          </a:p>
        </p:txBody>
      </p:sp>
      <p:sp>
        <p:nvSpPr>
          <p:cNvPr id="3" name="文本框 2">
            <a:extLst>
              <a:ext uri="{FF2B5EF4-FFF2-40B4-BE49-F238E27FC236}">
                <a16:creationId xmlns:a16="http://schemas.microsoft.com/office/drawing/2014/main" id="{706B36EF-6BB0-A408-D0D6-D91DD3AEBE96}"/>
              </a:ext>
            </a:extLst>
          </p:cNvPr>
          <p:cNvSpPr txBox="1"/>
          <p:nvPr/>
        </p:nvSpPr>
        <p:spPr>
          <a:xfrm>
            <a:off x="66501" y="1195731"/>
            <a:ext cx="4360332" cy="461665"/>
          </a:xfrm>
          <a:prstGeom prst="rect">
            <a:avLst/>
          </a:prstGeom>
          <a:noFill/>
        </p:spPr>
        <p:txBody>
          <a:bodyPr wrap="square" rtlCol="0">
            <a:spAutoFit/>
          </a:bodyPr>
          <a:lstStyle/>
          <a:p>
            <a:r>
              <a:rPr kumimoji="1" lang="zh-CN" altLang="en-US" dirty="0"/>
              <a:t>主要内容：</a:t>
            </a:r>
            <a:endParaRPr kumimoji="1" lang="en-US" altLang="zh-CN" dirty="0"/>
          </a:p>
        </p:txBody>
      </p:sp>
      <p:sp>
        <p:nvSpPr>
          <p:cNvPr id="7" name="圆角矩形 6">
            <a:extLst>
              <a:ext uri="{FF2B5EF4-FFF2-40B4-BE49-F238E27FC236}">
                <a16:creationId xmlns:a16="http://schemas.microsoft.com/office/drawing/2014/main" id="{E0BC76C8-97A3-D548-F4C2-EA13F4330301}"/>
              </a:ext>
            </a:extLst>
          </p:cNvPr>
          <p:cNvSpPr/>
          <p:nvPr/>
        </p:nvSpPr>
        <p:spPr bwMode="auto">
          <a:xfrm>
            <a:off x="66501" y="2541769"/>
            <a:ext cx="8958965" cy="1285164"/>
          </a:xfrm>
          <a:prstGeom prst="roundRect">
            <a:avLst/>
          </a:prstGeom>
          <a:solidFill>
            <a:srgbClr val="FFFF00">
              <a:alpha val="21017"/>
            </a:srgb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pPr>
            <a:r>
              <a:rPr kumimoji="1" lang="zh-CN" altLang="en-US" dirty="0"/>
              <a:t>介绍“电流”概念</a:t>
            </a:r>
            <a:endParaRPr kumimoji="1" lang="en-US" altLang="zh-CN" dirty="0"/>
          </a:p>
          <a:p>
            <a:pPr marL="342900" marR="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pP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介绍“磁场”概念</a:t>
            </a:r>
            <a:endParaRPr kumimoji="1" lang="en-US" altLang="zh-CN" dirty="0"/>
          </a:p>
        </p:txBody>
      </p:sp>
      <p:sp>
        <p:nvSpPr>
          <p:cNvPr id="11" name="文本框 10">
            <a:extLst>
              <a:ext uri="{FF2B5EF4-FFF2-40B4-BE49-F238E27FC236}">
                <a16:creationId xmlns:a16="http://schemas.microsoft.com/office/drawing/2014/main" id="{999DD1A7-AA52-75CB-6786-DB8E6B3E487A}"/>
              </a:ext>
            </a:extLst>
          </p:cNvPr>
          <p:cNvSpPr txBox="1"/>
          <p:nvPr/>
        </p:nvSpPr>
        <p:spPr>
          <a:xfrm>
            <a:off x="7689273" y="1828800"/>
            <a:ext cx="856211" cy="461665"/>
          </a:xfrm>
          <a:prstGeom prst="rect">
            <a:avLst/>
          </a:prstGeom>
          <a:noFill/>
        </p:spPr>
        <p:txBody>
          <a:bodyPr wrap="square" rtlCol="0">
            <a:spAutoFit/>
          </a:bodyPr>
          <a:lstStyle/>
          <a:p>
            <a:endParaRPr kumimoji="1" lang="zh-CN" altLang="en-US" dirty="0"/>
          </a:p>
        </p:txBody>
      </p:sp>
      <p:sp>
        <p:nvSpPr>
          <p:cNvPr id="12" name="圆角矩形 11">
            <a:extLst>
              <a:ext uri="{FF2B5EF4-FFF2-40B4-BE49-F238E27FC236}">
                <a16:creationId xmlns:a16="http://schemas.microsoft.com/office/drawing/2014/main" id="{FE697C21-3F6B-D430-238B-8D9BD8C3D5FD}"/>
              </a:ext>
            </a:extLst>
          </p:cNvPr>
          <p:cNvSpPr/>
          <p:nvPr/>
        </p:nvSpPr>
        <p:spPr bwMode="auto">
          <a:xfrm>
            <a:off x="66501" y="2059632"/>
            <a:ext cx="1113905" cy="461665"/>
          </a:xfrm>
          <a:prstGeom prst="roundRect">
            <a:avLst/>
          </a:prstGeom>
          <a:solidFill>
            <a:srgbClr val="FFFF00">
              <a:alpha val="21017"/>
            </a:srgb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本节课</a:t>
            </a:r>
          </a:p>
        </p:txBody>
      </p:sp>
    </p:spTree>
    <p:extLst>
      <p:ext uri="{BB962C8B-B14F-4D97-AF65-F5344CB8AC3E}">
        <p14:creationId xmlns:p14="http://schemas.microsoft.com/office/powerpoint/2010/main" val="1610717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4BD025E8-1F5A-2670-DE4E-6C8515D616CE}"/>
              </a:ext>
            </a:extLst>
          </p:cNvPr>
          <p:cNvSpPr/>
          <p:nvPr/>
        </p:nvSpPr>
        <p:spPr bwMode="auto">
          <a:xfrm>
            <a:off x="6464300" y="1603612"/>
            <a:ext cx="311813" cy="355363"/>
          </a:xfrm>
          <a:prstGeom prst="ellipse">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4098" name="Rectangle 2"/>
          <p:cNvSpPr>
            <a:spLocks noGrp="1"/>
          </p:cNvSpPr>
          <p:nvPr>
            <p:ph type="title" idx="4294967295"/>
          </p:nvPr>
        </p:nvSpPr>
        <p:spPr>
          <a:xfrm>
            <a:off x="5259388" y="0"/>
            <a:ext cx="4171950" cy="350838"/>
          </a:xfrm>
          <a:ln/>
        </p:spPr>
        <p:txBody>
          <a:bodyPr vert="horz" wrap="square" lIns="91440" tIns="45720" rIns="91440" bIns="45720" anchor="ctr"/>
          <a:lstStyle/>
          <a:p>
            <a:pPr eaLnBrk="1" hangingPunct="1"/>
            <a:r>
              <a:rPr lang="zh-CN" altLang="en-US" sz="4000" dirty="0">
                <a:solidFill>
                  <a:schemeClr val="bg1"/>
                </a:solidFill>
              </a:rPr>
              <a:t>内容提要</a:t>
            </a:r>
          </a:p>
        </p:txBody>
      </p:sp>
      <p:sp>
        <p:nvSpPr>
          <p:cNvPr id="4099" name="Rectangle 3" descr="球体"/>
          <p:cNvSpPr/>
          <p:nvPr/>
        </p:nvSpPr>
        <p:spPr>
          <a:xfrm>
            <a:off x="0" y="6696075"/>
            <a:ext cx="9144000" cy="153988"/>
          </a:xfrm>
          <a:prstGeom prst="rect">
            <a:avLst/>
          </a:prstGeom>
          <a:pattFill prst="sphere">
            <a:fgClr>
              <a:srgbClr val="FFEFAD"/>
            </a:fgClr>
            <a:bgClr>
              <a:srgbClr val="FFFFFF"/>
            </a:bgClr>
          </a:patt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100" name="Rectangle 4" descr="球体"/>
          <p:cNvSpPr/>
          <p:nvPr/>
        </p:nvSpPr>
        <p:spPr>
          <a:xfrm>
            <a:off x="0" y="0"/>
            <a:ext cx="9144000" cy="166688"/>
          </a:xfrm>
          <a:prstGeom prst="rect">
            <a:avLst/>
          </a:prstGeom>
          <a:pattFill prst="sphere">
            <a:fgClr>
              <a:srgbClr val="FFEFAD"/>
            </a:fgClr>
            <a:bgClr>
              <a:srgbClr val="FFFFFF"/>
            </a:bgClr>
          </a:patt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4102" name="组合 1"/>
          <p:cNvGrpSpPr/>
          <p:nvPr/>
        </p:nvGrpSpPr>
        <p:grpSpPr>
          <a:xfrm>
            <a:off x="1309688" y="417513"/>
            <a:ext cx="7065962" cy="5976937"/>
            <a:chOff x="1309688" y="417513"/>
            <a:chExt cx="7065962" cy="5976938"/>
          </a:xfrm>
        </p:grpSpPr>
        <p:sp>
          <p:nvSpPr>
            <p:cNvPr id="4103" name="WordArt 6"/>
            <p:cNvSpPr>
              <a:spLocks noTextEdit="1"/>
            </p:cNvSpPr>
            <p:nvPr/>
          </p:nvSpPr>
          <p:spPr>
            <a:xfrm>
              <a:off x="2209800" y="417513"/>
              <a:ext cx="4254500" cy="490538"/>
            </a:xfrm>
            <a:prstGeom prst="rect">
              <a:avLst/>
            </a:prstGeom>
          </p:spPr>
          <p:txBody>
            <a:bodyPr wrap="none" fromWordArt="1">
              <a:prstTxWarp prst="textPlain">
                <a:avLst>
                  <a:gd name="adj" fmla="val 50000"/>
                </a:avLst>
              </a:prstTxWarp>
              <a:normAutofit fontScale="85000" lnSpcReduction="20000"/>
            </a:bodyPr>
            <a:lstStyle/>
            <a:p>
              <a:pPr algn="ctr"/>
              <a:r>
                <a:rPr lang="zh-CN" altLang="en-US" sz="3600" b="1">
                  <a:ln w="9525" cap="flat" cmpd="sng">
                    <a:solidFill>
                      <a:srgbClr val="CC3300"/>
                    </a:solidFill>
                    <a:prstDash val="solid"/>
                    <a:headEnd type="none" w="med" len="med"/>
                    <a:tailEnd type="none" w="med" len="med"/>
                  </a:ln>
                  <a:solidFill>
                    <a:srgbClr val="CC3300"/>
                  </a:solidFill>
                  <a:latin typeface="华文中宋" panose="02010600040101010101" pitchFamily="2" charset="-122"/>
                  <a:ea typeface="华文中宋" panose="02010600040101010101" pitchFamily="2" charset="-122"/>
                </a:rPr>
                <a:t>本章内容</a:t>
              </a:r>
            </a:p>
          </p:txBody>
        </p:sp>
        <p:sp>
          <p:nvSpPr>
            <p:cNvPr id="4104" name="WordArt 10">
              <a:hlinkClick r:id="rId3" action="ppaction://hlinksldjump"/>
            </p:cNvPr>
            <p:cNvSpPr>
              <a:spLocks noTextEdit="1"/>
            </p:cNvSpPr>
            <p:nvPr/>
          </p:nvSpPr>
          <p:spPr>
            <a:xfrm>
              <a:off x="1931988" y="1958975"/>
              <a:ext cx="2554288" cy="312738"/>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b="1">
                  <a:ln w="9525" cap="flat" cmpd="sng">
                    <a:solidFill>
                      <a:srgbClr val="800000"/>
                    </a:solidFill>
                    <a:prstDash val="solid"/>
                    <a:headEnd type="none" w="med" len="med"/>
                    <a:tailEnd type="none" w="med" len="med"/>
                  </a:ln>
                  <a:solidFill>
                    <a:srgbClr val="800000"/>
                  </a:solidFill>
                  <a:latin typeface="宋体" panose="02010600030101010101" pitchFamily="2" charset="-122"/>
                  <a:ea typeface="宋体" panose="02010600030101010101" pitchFamily="2" charset="-122"/>
                </a:rPr>
                <a:t>基本磁现象</a:t>
              </a:r>
            </a:p>
          </p:txBody>
        </p:sp>
        <p:sp>
          <p:nvSpPr>
            <p:cNvPr id="6152" name="WordArt 15">
              <a:hlinkClick r:id="" action="ppaction://noaction"/>
            </p:cNvPr>
            <p:cNvSpPr>
              <a:spLocks noChangeArrowheads="1" noChangeShapeType="1" noTextEdit="1"/>
            </p:cNvSpPr>
            <p:nvPr/>
          </p:nvSpPr>
          <p:spPr bwMode="auto">
            <a:xfrm>
              <a:off x="1931988" y="3517900"/>
              <a:ext cx="3768725" cy="306388"/>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0" cap="none" spc="0" normalizeH="0" baseline="0" noProof="0">
                  <a:ln w="9525">
                    <a:solidFill>
                      <a:srgbClr val="800000"/>
                    </a:solidFill>
                    <a:miter lim="800000"/>
                  </a:ln>
                  <a:solidFill>
                    <a:srgbClr val="800000"/>
                  </a:solidFill>
                  <a:effectLst/>
                  <a:uLnTx/>
                  <a:uFillTx/>
                  <a:latin typeface="华文中宋" panose="02010600040101010101" pitchFamily="2" charset="-122"/>
                  <a:ea typeface="华文中宋" panose="02010600040101010101" pitchFamily="2" charset="-122"/>
                  <a:cs typeface="+mn-cs"/>
                </a:rPr>
                <a:t>毕奥</a:t>
              </a:r>
              <a:r>
                <a:rPr kumimoji="0" lang="en-US" altLang="zh-CN" sz="3600" b="1" i="0" u="none" strike="noStrike" kern="10" cap="none" spc="0" normalizeH="0" baseline="0" noProof="0">
                  <a:ln w="9525">
                    <a:solidFill>
                      <a:srgbClr val="800000"/>
                    </a:solidFill>
                    <a:miter lim="800000"/>
                  </a:ln>
                  <a:solidFill>
                    <a:srgbClr val="800000"/>
                  </a:solidFill>
                  <a:effectLst/>
                  <a:uLnTx/>
                  <a:uFillTx/>
                  <a:latin typeface="华文中宋" panose="02010600040101010101" pitchFamily="2" charset="-122"/>
                  <a:ea typeface="华文中宋" panose="02010600040101010101" pitchFamily="2" charset="-122"/>
                  <a:cs typeface="+mn-cs"/>
                </a:rPr>
                <a:t>-</a:t>
              </a:r>
              <a:r>
                <a:rPr kumimoji="0" lang="zh-CN" altLang="en-US" sz="3600" b="1" i="0" u="none" strike="noStrike" kern="10" cap="none" spc="0" normalizeH="0" baseline="0" noProof="0">
                  <a:ln w="9525">
                    <a:solidFill>
                      <a:srgbClr val="800000"/>
                    </a:solidFill>
                    <a:miter lim="800000"/>
                  </a:ln>
                  <a:solidFill>
                    <a:srgbClr val="800000"/>
                  </a:solidFill>
                  <a:effectLst/>
                  <a:uLnTx/>
                  <a:uFillTx/>
                  <a:latin typeface="华文中宋" panose="02010600040101010101" pitchFamily="2" charset="-122"/>
                  <a:ea typeface="华文中宋" panose="02010600040101010101" pitchFamily="2" charset="-122"/>
                  <a:cs typeface="+mn-cs"/>
                </a:rPr>
                <a:t>萨伐尔定律</a:t>
              </a:r>
            </a:p>
          </p:txBody>
        </p:sp>
        <p:sp>
          <p:nvSpPr>
            <p:cNvPr id="4106" name="WordArt 16">
              <a:hlinkClick r:id="rId4" action="ppaction://hlinksldjump"/>
            </p:cNvPr>
            <p:cNvSpPr>
              <a:spLocks noTextEdit="1"/>
            </p:cNvSpPr>
            <p:nvPr/>
          </p:nvSpPr>
          <p:spPr>
            <a:xfrm>
              <a:off x="1931988" y="2735263"/>
              <a:ext cx="3863975" cy="300038"/>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b="1">
                  <a:ln w="9525" cap="flat" cmpd="sng">
                    <a:solidFill>
                      <a:srgbClr val="800000"/>
                    </a:solidFill>
                    <a:prstDash val="solid"/>
                    <a:headEnd type="none" w="med" len="med"/>
                    <a:tailEnd type="none" w="med" len="med"/>
                  </a:ln>
                  <a:solidFill>
                    <a:srgbClr val="800000"/>
                  </a:solidFill>
                  <a:latin typeface="华文中宋" panose="02010600040101010101" pitchFamily="2" charset="-122"/>
                  <a:ea typeface="华文中宋" panose="02010600040101010101" pitchFamily="2" charset="-122"/>
                </a:rPr>
                <a:t>磁场  磁感应强度</a:t>
              </a:r>
            </a:p>
          </p:txBody>
        </p:sp>
        <p:sp>
          <p:nvSpPr>
            <p:cNvPr id="4107" name="WordArt 24">
              <a:hlinkClick r:id="rId5" action="ppaction://hlinksldjump"/>
            </p:cNvPr>
            <p:cNvSpPr>
              <a:spLocks noTextEdit="1"/>
            </p:cNvSpPr>
            <p:nvPr/>
          </p:nvSpPr>
          <p:spPr>
            <a:xfrm>
              <a:off x="1931988" y="4329113"/>
              <a:ext cx="5289550" cy="333375"/>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b="1">
                  <a:ln w="9525" cap="flat" cmpd="sng">
                    <a:solidFill>
                      <a:srgbClr val="800000"/>
                    </a:solidFill>
                    <a:prstDash val="solid"/>
                    <a:miter/>
                    <a:headEnd type="none" w="med" len="med"/>
                    <a:tailEnd type="none" w="med" len="med"/>
                  </a:ln>
                  <a:solidFill>
                    <a:srgbClr val="800000"/>
                  </a:solidFill>
                  <a:latin typeface="华文中宋" panose="02010600040101010101" pitchFamily="2" charset="-122"/>
                  <a:ea typeface="华文中宋" panose="02010600040101010101" pitchFamily="2" charset="-122"/>
                </a:rPr>
                <a:t>表述磁场性质的两条定律</a:t>
              </a:r>
            </a:p>
          </p:txBody>
        </p:sp>
        <p:sp>
          <p:nvSpPr>
            <p:cNvPr id="4108" name="WordArt 29">
              <a:hlinkClick r:id="" action="ppaction://noaction"/>
            </p:cNvPr>
            <p:cNvSpPr>
              <a:spLocks noTextEdit="1"/>
            </p:cNvSpPr>
            <p:nvPr/>
          </p:nvSpPr>
          <p:spPr>
            <a:xfrm>
              <a:off x="1931988" y="5114925"/>
              <a:ext cx="4892675" cy="346075"/>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b="1">
                  <a:ln w="9525" cap="flat" cmpd="sng">
                    <a:solidFill>
                      <a:srgbClr val="800000"/>
                    </a:solidFill>
                    <a:prstDash val="solid"/>
                    <a:headEnd type="none" w="med" len="med"/>
                    <a:tailEnd type="none" w="med" len="med"/>
                  </a:ln>
                  <a:solidFill>
                    <a:srgbClr val="800000"/>
                  </a:solidFill>
                  <a:latin typeface="宋体" panose="02010600030101010101" pitchFamily="2" charset="-122"/>
                  <a:ea typeface="宋体" panose="02010600030101010101" pitchFamily="2" charset="-122"/>
                </a:rPr>
                <a:t>磁场对运动电荷的作用</a:t>
              </a:r>
            </a:p>
          </p:txBody>
        </p:sp>
        <p:sp>
          <p:nvSpPr>
            <p:cNvPr id="4109" name="WordArt 33">
              <a:hlinkClick r:id="" action="ppaction://noaction"/>
            </p:cNvPr>
            <p:cNvSpPr>
              <a:spLocks noTextEdit="1"/>
            </p:cNvSpPr>
            <p:nvPr/>
          </p:nvSpPr>
          <p:spPr>
            <a:xfrm>
              <a:off x="1931988" y="5938838"/>
              <a:ext cx="6262688" cy="333375"/>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b="1">
                  <a:ln w="9525" cap="flat" cmpd="sng">
                    <a:solidFill>
                      <a:srgbClr val="800000"/>
                    </a:solidFill>
                    <a:prstDash val="solid"/>
                    <a:headEnd type="none" w="med" len="med"/>
                    <a:tailEnd type="none" w="med" len="med"/>
                  </a:ln>
                  <a:solidFill>
                    <a:srgbClr val="800000"/>
                  </a:solidFill>
                  <a:latin typeface="宋体" panose="02010600030101010101" pitchFamily="2" charset="-122"/>
                  <a:ea typeface="宋体" panose="02010600030101010101" pitchFamily="2" charset="-122"/>
                </a:rPr>
                <a:t>磁场对载流导线和线圈的作用</a:t>
              </a:r>
            </a:p>
          </p:txBody>
        </p:sp>
        <p:grpSp>
          <p:nvGrpSpPr>
            <p:cNvPr id="4110" name="Group 7"/>
            <p:cNvGrpSpPr/>
            <p:nvPr/>
          </p:nvGrpSpPr>
          <p:grpSpPr>
            <a:xfrm>
              <a:off x="1309688" y="2014538"/>
              <a:ext cx="257175" cy="244475"/>
              <a:chOff x="2136" y="1382"/>
              <a:chExt cx="576" cy="576"/>
            </a:xfrm>
          </p:grpSpPr>
          <p:sp>
            <p:nvSpPr>
              <p:cNvPr id="4137" name="Oval 8"/>
              <p:cNvSpPr/>
              <p:nvPr/>
            </p:nvSpPr>
            <p:spPr>
              <a:xfrm>
                <a:off x="2136" y="1382"/>
                <a:ext cx="576" cy="576"/>
              </a:xfrm>
              <a:prstGeom prst="ellipse">
                <a:avLst/>
              </a:prstGeom>
              <a:gradFill rotWithShape="0">
                <a:gsLst>
                  <a:gs pos="0">
                    <a:srgbClr val="FF9900"/>
                  </a:gs>
                  <a:gs pos="100000">
                    <a:srgbClr val="EC0000"/>
                  </a:gs>
                </a:gsLst>
                <a:lin ang="2700000" scaled="1"/>
                <a:tileRect/>
              </a:gradFill>
              <a:ln w="28575" cap="flat" cmpd="sng">
                <a:solidFill>
                  <a:srgbClr val="FF99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138" name="Oval 9"/>
              <p:cNvSpPr/>
              <p:nvPr/>
            </p:nvSpPr>
            <p:spPr>
              <a:xfrm rot="-3104273">
                <a:off x="2210" y="1481"/>
                <a:ext cx="232" cy="149"/>
              </a:xfrm>
              <a:prstGeom prst="ellipse">
                <a:avLst/>
              </a:prstGeom>
              <a:gradFill rotWithShape="0">
                <a:gsLst>
                  <a:gs pos="0">
                    <a:srgbClr val="FFFF00"/>
                  </a:gs>
                  <a:gs pos="100000">
                    <a:srgbClr val="FF9900"/>
                  </a:gs>
                </a:gsLst>
                <a:path path="shape">
                  <a:fillToRect l="50000" t="50000" r="50000" b="50000"/>
                </a:path>
                <a:tileRect/>
              </a:gradFill>
              <a:ln w="28575" cap="flat" cmpd="sng">
                <a:solidFill>
                  <a:srgbClr val="FF99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111" name="Group 12"/>
            <p:cNvGrpSpPr/>
            <p:nvPr/>
          </p:nvGrpSpPr>
          <p:grpSpPr>
            <a:xfrm>
              <a:off x="1309688" y="3522663"/>
              <a:ext cx="255588" cy="246063"/>
              <a:chOff x="2136" y="1382"/>
              <a:chExt cx="576" cy="576"/>
            </a:xfrm>
          </p:grpSpPr>
          <p:sp>
            <p:nvSpPr>
              <p:cNvPr id="4135" name="Oval 13"/>
              <p:cNvSpPr/>
              <p:nvPr/>
            </p:nvSpPr>
            <p:spPr>
              <a:xfrm>
                <a:off x="2136" y="1382"/>
                <a:ext cx="576" cy="576"/>
              </a:xfrm>
              <a:prstGeom prst="ellipse">
                <a:avLst/>
              </a:prstGeom>
              <a:gradFill rotWithShape="0">
                <a:gsLst>
                  <a:gs pos="0">
                    <a:srgbClr val="FF9900"/>
                  </a:gs>
                  <a:gs pos="100000">
                    <a:srgbClr val="EC0000"/>
                  </a:gs>
                </a:gsLst>
                <a:lin ang="2700000" scaled="1"/>
                <a:tileRect/>
              </a:gradFill>
              <a:ln w="28575" cap="flat" cmpd="sng">
                <a:solidFill>
                  <a:srgbClr val="FF99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136" name="Oval 14"/>
              <p:cNvSpPr/>
              <p:nvPr/>
            </p:nvSpPr>
            <p:spPr>
              <a:xfrm rot="-3104273">
                <a:off x="2210" y="1481"/>
                <a:ext cx="232" cy="149"/>
              </a:xfrm>
              <a:prstGeom prst="ellipse">
                <a:avLst/>
              </a:prstGeom>
              <a:gradFill rotWithShape="0">
                <a:gsLst>
                  <a:gs pos="0">
                    <a:srgbClr val="FFFF00"/>
                  </a:gs>
                  <a:gs pos="100000">
                    <a:srgbClr val="FF9900"/>
                  </a:gs>
                </a:gsLst>
                <a:path path="shape">
                  <a:fillToRect l="50000" t="50000" r="50000" b="50000"/>
                </a:path>
                <a:tileRect/>
              </a:gradFill>
              <a:ln w="28575" cap="flat" cmpd="sng">
                <a:solidFill>
                  <a:srgbClr val="FF99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112" name="Group 17"/>
            <p:cNvGrpSpPr/>
            <p:nvPr/>
          </p:nvGrpSpPr>
          <p:grpSpPr>
            <a:xfrm>
              <a:off x="1309688" y="2770188"/>
              <a:ext cx="255588" cy="244475"/>
              <a:chOff x="2136" y="1382"/>
              <a:chExt cx="576" cy="576"/>
            </a:xfrm>
          </p:grpSpPr>
          <p:sp>
            <p:nvSpPr>
              <p:cNvPr id="4133" name="Oval 18"/>
              <p:cNvSpPr/>
              <p:nvPr/>
            </p:nvSpPr>
            <p:spPr>
              <a:xfrm>
                <a:off x="2136" y="1382"/>
                <a:ext cx="576" cy="576"/>
              </a:xfrm>
              <a:prstGeom prst="ellipse">
                <a:avLst/>
              </a:prstGeom>
              <a:gradFill rotWithShape="0">
                <a:gsLst>
                  <a:gs pos="0">
                    <a:srgbClr val="FF9900"/>
                  </a:gs>
                  <a:gs pos="100000">
                    <a:srgbClr val="EC0000"/>
                  </a:gs>
                </a:gsLst>
                <a:lin ang="2700000" scaled="1"/>
                <a:tileRect/>
              </a:gradFill>
              <a:ln w="28575" cap="flat" cmpd="sng">
                <a:solidFill>
                  <a:srgbClr val="FF99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134" name="Oval 19"/>
              <p:cNvSpPr/>
              <p:nvPr/>
            </p:nvSpPr>
            <p:spPr>
              <a:xfrm rot="-3104273">
                <a:off x="2210" y="1481"/>
                <a:ext cx="232" cy="149"/>
              </a:xfrm>
              <a:prstGeom prst="ellipse">
                <a:avLst/>
              </a:prstGeom>
              <a:gradFill rotWithShape="0">
                <a:gsLst>
                  <a:gs pos="0">
                    <a:srgbClr val="FFFF00"/>
                  </a:gs>
                  <a:gs pos="100000">
                    <a:srgbClr val="FF9900"/>
                  </a:gs>
                </a:gsLst>
                <a:path path="shape">
                  <a:fillToRect l="50000" t="50000" r="50000" b="50000"/>
                </a:path>
                <a:tileRect/>
              </a:gradFill>
              <a:ln w="28575" cap="flat" cmpd="sng">
                <a:solidFill>
                  <a:srgbClr val="FF99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113" name="Group 26"/>
            <p:cNvGrpSpPr/>
            <p:nvPr/>
          </p:nvGrpSpPr>
          <p:grpSpPr>
            <a:xfrm>
              <a:off x="1309688" y="4346575"/>
              <a:ext cx="255588" cy="244475"/>
              <a:chOff x="2136" y="1382"/>
              <a:chExt cx="576" cy="576"/>
            </a:xfrm>
          </p:grpSpPr>
          <p:sp>
            <p:nvSpPr>
              <p:cNvPr id="4131" name="Oval 27"/>
              <p:cNvSpPr/>
              <p:nvPr/>
            </p:nvSpPr>
            <p:spPr>
              <a:xfrm>
                <a:off x="2136" y="1382"/>
                <a:ext cx="576" cy="576"/>
              </a:xfrm>
              <a:prstGeom prst="ellipse">
                <a:avLst/>
              </a:prstGeom>
              <a:gradFill rotWithShape="0">
                <a:gsLst>
                  <a:gs pos="0">
                    <a:srgbClr val="FF9900"/>
                  </a:gs>
                  <a:gs pos="100000">
                    <a:srgbClr val="EC0000"/>
                  </a:gs>
                </a:gsLst>
                <a:lin ang="2700000" scaled="1"/>
                <a:tileRect/>
              </a:gradFill>
              <a:ln w="28575" cap="flat" cmpd="sng">
                <a:solidFill>
                  <a:srgbClr val="FF99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132" name="Oval 28"/>
              <p:cNvSpPr/>
              <p:nvPr/>
            </p:nvSpPr>
            <p:spPr>
              <a:xfrm rot="-3104273">
                <a:off x="2210" y="1481"/>
                <a:ext cx="232" cy="149"/>
              </a:xfrm>
              <a:prstGeom prst="ellipse">
                <a:avLst/>
              </a:prstGeom>
              <a:gradFill rotWithShape="0">
                <a:gsLst>
                  <a:gs pos="0">
                    <a:srgbClr val="FFFF00"/>
                  </a:gs>
                  <a:gs pos="100000">
                    <a:srgbClr val="FF9900"/>
                  </a:gs>
                </a:gsLst>
                <a:path path="shape">
                  <a:fillToRect l="50000" t="50000" r="50000" b="50000"/>
                </a:path>
                <a:tileRect/>
              </a:gradFill>
              <a:ln w="28575" cap="flat" cmpd="sng">
                <a:solidFill>
                  <a:srgbClr val="FF99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114" name="Group 30"/>
            <p:cNvGrpSpPr/>
            <p:nvPr/>
          </p:nvGrpSpPr>
          <p:grpSpPr>
            <a:xfrm>
              <a:off x="1309688" y="5133975"/>
              <a:ext cx="255588" cy="244475"/>
              <a:chOff x="2136" y="1382"/>
              <a:chExt cx="576" cy="576"/>
            </a:xfrm>
          </p:grpSpPr>
          <p:sp>
            <p:nvSpPr>
              <p:cNvPr id="4129" name="Oval 31"/>
              <p:cNvSpPr/>
              <p:nvPr/>
            </p:nvSpPr>
            <p:spPr>
              <a:xfrm>
                <a:off x="2136" y="1382"/>
                <a:ext cx="576" cy="576"/>
              </a:xfrm>
              <a:prstGeom prst="ellipse">
                <a:avLst/>
              </a:prstGeom>
              <a:gradFill rotWithShape="0">
                <a:gsLst>
                  <a:gs pos="0">
                    <a:srgbClr val="FF9900"/>
                  </a:gs>
                  <a:gs pos="100000">
                    <a:srgbClr val="EC0000"/>
                  </a:gs>
                </a:gsLst>
                <a:lin ang="2700000" scaled="1"/>
                <a:tileRect/>
              </a:gradFill>
              <a:ln w="28575" cap="flat" cmpd="sng">
                <a:solidFill>
                  <a:srgbClr val="FF99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130" name="Oval 32"/>
              <p:cNvSpPr/>
              <p:nvPr/>
            </p:nvSpPr>
            <p:spPr>
              <a:xfrm rot="-3104273">
                <a:off x="2210" y="1481"/>
                <a:ext cx="232" cy="149"/>
              </a:xfrm>
              <a:prstGeom prst="ellipse">
                <a:avLst/>
              </a:prstGeom>
              <a:gradFill rotWithShape="0">
                <a:gsLst>
                  <a:gs pos="0">
                    <a:srgbClr val="FFFF00"/>
                  </a:gs>
                  <a:gs pos="100000">
                    <a:srgbClr val="FF9900"/>
                  </a:gs>
                </a:gsLst>
                <a:path path="shape">
                  <a:fillToRect l="50000" t="50000" r="50000" b="50000"/>
                </a:path>
                <a:tileRect/>
              </a:gradFill>
              <a:ln w="28575" cap="flat" cmpd="sng">
                <a:solidFill>
                  <a:srgbClr val="FF99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115" name="Group 35"/>
            <p:cNvGrpSpPr/>
            <p:nvPr/>
          </p:nvGrpSpPr>
          <p:grpSpPr>
            <a:xfrm>
              <a:off x="1309688" y="5945188"/>
              <a:ext cx="255588" cy="244475"/>
              <a:chOff x="2136" y="1382"/>
              <a:chExt cx="576" cy="576"/>
            </a:xfrm>
          </p:grpSpPr>
          <p:sp>
            <p:nvSpPr>
              <p:cNvPr id="4127" name="Oval 36"/>
              <p:cNvSpPr/>
              <p:nvPr/>
            </p:nvSpPr>
            <p:spPr>
              <a:xfrm>
                <a:off x="2136" y="1382"/>
                <a:ext cx="576" cy="576"/>
              </a:xfrm>
              <a:prstGeom prst="ellipse">
                <a:avLst/>
              </a:prstGeom>
              <a:gradFill rotWithShape="0">
                <a:gsLst>
                  <a:gs pos="0">
                    <a:srgbClr val="FF9900"/>
                  </a:gs>
                  <a:gs pos="100000">
                    <a:srgbClr val="EC0000"/>
                  </a:gs>
                </a:gsLst>
                <a:lin ang="2700000" scaled="1"/>
                <a:tileRect/>
              </a:gradFill>
              <a:ln w="28575" cap="flat" cmpd="sng">
                <a:solidFill>
                  <a:srgbClr val="FF99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128" name="Oval 37"/>
              <p:cNvSpPr/>
              <p:nvPr/>
            </p:nvSpPr>
            <p:spPr>
              <a:xfrm rot="-3104273">
                <a:off x="2210" y="1481"/>
                <a:ext cx="232" cy="149"/>
              </a:xfrm>
              <a:prstGeom prst="ellipse">
                <a:avLst/>
              </a:prstGeom>
              <a:gradFill rotWithShape="0">
                <a:gsLst>
                  <a:gs pos="0">
                    <a:srgbClr val="FFFF00"/>
                  </a:gs>
                  <a:gs pos="100000">
                    <a:srgbClr val="FF9900"/>
                  </a:gs>
                </a:gsLst>
                <a:path path="shape">
                  <a:fillToRect l="50000" t="50000" r="50000" b="50000"/>
                </a:path>
                <a:tileRect/>
              </a:gradFill>
              <a:ln w="28575" cap="flat" cmpd="sng">
                <a:solidFill>
                  <a:srgbClr val="FF99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4116" name="AutoShape 58">
              <a:hlinkClick r:id="rId3" action="ppaction://hlinksldjump"/>
            </p:cNvPr>
            <p:cNvSpPr/>
            <p:nvPr/>
          </p:nvSpPr>
          <p:spPr>
            <a:xfrm>
              <a:off x="1866900" y="1830388"/>
              <a:ext cx="2722563" cy="576263"/>
            </a:xfrm>
            <a:prstGeom prst="actionButtonBlank">
              <a:avLst/>
            </a:prstGeom>
            <a:solidFill>
              <a:srgbClr val="FF9900">
                <a:alpha val="18039"/>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117" name="AutoShape 59">
              <a:hlinkClick r:id="rId4" action="ppaction://hlinksldjump"/>
            </p:cNvPr>
            <p:cNvSpPr/>
            <p:nvPr/>
          </p:nvSpPr>
          <p:spPr>
            <a:xfrm>
              <a:off x="1878013" y="2586038"/>
              <a:ext cx="4019550" cy="576263"/>
            </a:xfrm>
            <a:prstGeom prst="actionButtonBlank">
              <a:avLst/>
            </a:prstGeom>
            <a:solidFill>
              <a:srgbClr val="FF9900">
                <a:alpha val="18039"/>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118" name="AutoShape 60">
              <a:hlinkClick r:id="" action="ppaction://noaction"/>
            </p:cNvPr>
            <p:cNvSpPr/>
            <p:nvPr/>
          </p:nvSpPr>
          <p:spPr>
            <a:xfrm>
              <a:off x="1897063" y="3394075"/>
              <a:ext cx="3908425" cy="576263"/>
            </a:xfrm>
            <a:prstGeom prst="actionButtonBlank">
              <a:avLst/>
            </a:prstGeom>
            <a:solidFill>
              <a:srgbClr val="FF9900">
                <a:alpha val="18039"/>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119" name="AutoShape 61">
              <a:hlinkClick r:id="" action="ppaction://noaction"/>
            </p:cNvPr>
            <p:cNvSpPr/>
            <p:nvPr/>
          </p:nvSpPr>
          <p:spPr>
            <a:xfrm>
              <a:off x="1878013" y="4992688"/>
              <a:ext cx="5021263" cy="576263"/>
            </a:xfrm>
            <a:prstGeom prst="actionButtonBlank">
              <a:avLst/>
            </a:prstGeom>
            <a:solidFill>
              <a:srgbClr val="FF9900">
                <a:alpha val="18039"/>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120" name="AutoShape 62">
              <a:hlinkClick r:id="" action="ppaction://noaction"/>
            </p:cNvPr>
            <p:cNvSpPr/>
            <p:nvPr/>
          </p:nvSpPr>
          <p:spPr>
            <a:xfrm>
              <a:off x="1860550" y="5818188"/>
              <a:ext cx="6515100" cy="576263"/>
            </a:xfrm>
            <a:prstGeom prst="actionButtonBlank">
              <a:avLst/>
            </a:prstGeom>
            <a:solidFill>
              <a:srgbClr val="FF9900">
                <a:alpha val="18039"/>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121" name="AutoShape 63">
              <a:hlinkClick r:id="rId5" action="ppaction://hlinksldjump"/>
            </p:cNvPr>
            <p:cNvSpPr/>
            <p:nvPr/>
          </p:nvSpPr>
          <p:spPr>
            <a:xfrm>
              <a:off x="1878013" y="4219575"/>
              <a:ext cx="5453063" cy="576263"/>
            </a:xfrm>
            <a:prstGeom prst="actionButtonBlank">
              <a:avLst/>
            </a:prstGeom>
            <a:solidFill>
              <a:srgbClr val="FF9900">
                <a:alpha val="18039"/>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122" name="WordArt 10">
              <a:hlinkClick r:id="rId3" action="ppaction://hlinksldjump"/>
            </p:cNvPr>
            <p:cNvSpPr>
              <a:spLocks noTextEdit="1"/>
            </p:cNvSpPr>
            <p:nvPr/>
          </p:nvSpPr>
          <p:spPr>
            <a:xfrm>
              <a:off x="1962151" y="1235075"/>
              <a:ext cx="2295524" cy="312738"/>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b="1">
                  <a:ln w="9525" cap="flat" cmpd="sng">
                    <a:solidFill>
                      <a:srgbClr val="800000"/>
                    </a:solidFill>
                    <a:prstDash val="solid"/>
                    <a:headEnd type="none" w="med" len="med"/>
                    <a:tailEnd type="none" w="med" len="med"/>
                  </a:ln>
                  <a:solidFill>
                    <a:srgbClr val="800000"/>
                  </a:solidFill>
                  <a:latin typeface="宋体" panose="02010600030101010101" pitchFamily="2" charset="-122"/>
                  <a:ea typeface="宋体" panose="02010600030101010101" pitchFamily="2" charset="-122"/>
                </a:rPr>
                <a:t>恒定电流</a:t>
              </a:r>
            </a:p>
          </p:txBody>
        </p:sp>
        <p:grpSp>
          <p:nvGrpSpPr>
            <p:cNvPr id="4123" name="Group 7"/>
            <p:cNvGrpSpPr/>
            <p:nvPr/>
          </p:nvGrpSpPr>
          <p:grpSpPr>
            <a:xfrm>
              <a:off x="1339851" y="1290638"/>
              <a:ext cx="257175" cy="244475"/>
              <a:chOff x="2136" y="1382"/>
              <a:chExt cx="576" cy="576"/>
            </a:xfrm>
          </p:grpSpPr>
          <p:sp>
            <p:nvSpPr>
              <p:cNvPr id="4125" name="Oval 8"/>
              <p:cNvSpPr/>
              <p:nvPr/>
            </p:nvSpPr>
            <p:spPr>
              <a:xfrm>
                <a:off x="2136" y="1382"/>
                <a:ext cx="576" cy="576"/>
              </a:xfrm>
              <a:prstGeom prst="ellipse">
                <a:avLst/>
              </a:prstGeom>
              <a:gradFill rotWithShape="0">
                <a:gsLst>
                  <a:gs pos="0">
                    <a:srgbClr val="FF9900"/>
                  </a:gs>
                  <a:gs pos="100000">
                    <a:srgbClr val="EC0000"/>
                  </a:gs>
                </a:gsLst>
                <a:lin ang="2700000" scaled="1"/>
                <a:tileRect/>
              </a:gradFill>
              <a:ln w="28575" cap="flat" cmpd="sng">
                <a:solidFill>
                  <a:srgbClr val="FF99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126" name="Oval 9"/>
              <p:cNvSpPr/>
              <p:nvPr/>
            </p:nvSpPr>
            <p:spPr>
              <a:xfrm rot="-3104273">
                <a:off x="2210" y="1481"/>
                <a:ext cx="232" cy="149"/>
              </a:xfrm>
              <a:prstGeom prst="ellipse">
                <a:avLst/>
              </a:prstGeom>
              <a:gradFill rotWithShape="0">
                <a:gsLst>
                  <a:gs pos="0">
                    <a:srgbClr val="FFFF00"/>
                  </a:gs>
                  <a:gs pos="100000">
                    <a:srgbClr val="FF9900"/>
                  </a:gs>
                </a:gsLst>
                <a:path path="shape">
                  <a:fillToRect l="50000" t="50000" r="50000" b="50000"/>
                </a:path>
                <a:tileRect/>
              </a:gradFill>
              <a:ln w="28575" cap="flat" cmpd="sng">
                <a:solidFill>
                  <a:srgbClr val="FF99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4124" name="AutoShape 58">
              <a:hlinkClick r:id="rId3" action="ppaction://hlinksldjump"/>
            </p:cNvPr>
            <p:cNvSpPr/>
            <p:nvPr/>
          </p:nvSpPr>
          <p:spPr>
            <a:xfrm>
              <a:off x="1866899" y="1135827"/>
              <a:ext cx="2722563" cy="576263"/>
            </a:xfrm>
            <a:prstGeom prst="actionButtonBlank">
              <a:avLst/>
            </a:prstGeom>
            <a:solidFill>
              <a:srgbClr val="FF9900">
                <a:alpha val="18039"/>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3" name="文本框 2">
            <a:extLst>
              <a:ext uri="{FF2B5EF4-FFF2-40B4-BE49-F238E27FC236}">
                <a16:creationId xmlns:a16="http://schemas.microsoft.com/office/drawing/2014/main" id="{6485A940-1444-FE74-EBA0-1FC5395C08BB}"/>
              </a:ext>
            </a:extLst>
          </p:cNvPr>
          <p:cNvSpPr txBox="1"/>
          <p:nvPr/>
        </p:nvSpPr>
        <p:spPr>
          <a:xfrm>
            <a:off x="6464300" y="1535113"/>
            <a:ext cx="434976" cy="461665"/>
          </a:xfrm>
          <a:prstGeom prst="rect">
            <a:avLst/>
          </a:prstGeom>
          <a:noFill/>
        </p:spPr>
        <p:txBody>
          <a:bodyPr wrap="square" rtlCol="0">
            <a:spAutoFit/>
          </a:bodyPr>
          <a:lstStyle/>
          <a:p>
            <a:r>
              <a:rPr kumimoji="1" lang="en-US" altLang="zh-CN" dirty="0"/>
              <a:t>e</a:t>
            </a:r>
            <a:endParaRPr kumimoji="1" lang="zh-CN" altLang="en-US" dirty="0"/>
          </a:p>
        </p:txBody>
      </p:sp>
      <p:sp>
        <p:nvSpPr>
          <p:cNvPr id="5" name="右箭头 4">
            <a:extLst>
              <a:ext uri="{FF2B5EF4-FFF2-40B4-BE49-F238E27FC236}">
                <a16:creationId xmlns:a16="http://schemas.microsoft.com/office/drawing/2014/main" id="{1DB598D1-15E1-40F2-7801-E566F1484AC2}"/>
              </a:ext>
            </a:extLst>
          </p:cNvPr>
          <p:cNvSpPr/>
          <p:nvPr/>
        </p:nvSpPr>
        <p:spPr bwMode="auto">
          <a:xfrm>
            <a:off x="6899276" y="1746243"/>
            <a:ext cx="227416" cy="118298"/>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文本框 5">
            <a:extLst>
              <a:ext uri="{FF2B5EF4-FFF2-40B4-BE49-F238E27FC236}">
                <a16:creationId xmlns:a16="http://schemas.microsoft.com/office/drawing/2014/main" id="{B9DFCB54-DEAA-E4BB-AA94-D0799B02066A}"/>
              </a:ext>
            </a:extLst>
          </p:cNvPr>
          <p:cNvSpPr txBox="1"/>
          <p:nvPr/>
        </p:nvSpPr>
        <p:spPr>
          <a:xfrm>
            <a:off x="6464299" y="1073448"/>
            <a:ext cx="277577" cy="461665"/>
          </a:xfrm>
          <a:prstGeom prst="rect">
            <a:avLst/>
          </a:prstGeom>
          <a:noFill/>
        </p:spPr>
        <p:txBody>
          <a:bodyPr wrap="square" rtlCol="0">
            <a:spAutoFit/>
          </a:bodyPr>
          <a:lstStyle/>
          <a:p>
            <a:r>
              <a:rPr kumimoji="1" lang="en-US" altLang="zh-CN" dirty="0">
                <a:solidFill>
                  <a:srgbClr val="FF0000"/>
                </a:solidFill>
              </a:rPr>
              <a:t>v</a:t>
            </a:r>
            <a:endParaRPr kumimoji="1" lang="zh-CN" altLang="en-US" dirty="0">
              <a:solidFill>
                <a:srgbClr val="FF0000"/>
              </a:solidFill>
            </a:endParaRPr>
          </a:p>
        </p:txBody>
      </p:sp>
      <p:sp>
        <p:nvSpPr>
          <p:cNvPr id="11" name="文本框 10">
            <a:extLst>
              <a:ext uri="{FF2B5EF4-FFF2-40B4-BE49-F238E27FC236}">
                <a16:creationId xmlns:a16="http://schemas.microsoft.com/office/drawing/2014/main" id="{E6EA49CF-A9ED-26E6-A5AB-D9BBF698F14B}"/>
              </a:ext>
            </a:extLst>
          </p:cNvPr>
          <p:cNvSpPr txBox="1"/>
          <p:nvPr/>
        </p:nvSpPr>
        <p:spPr>
          <a:xfrm>
            <a:off x="6110406" y="1189038"/>
            <a:ext cx="511791" cy="276999"/>
          </a:xfrm>
          <a:prstGeom prst="rect">
            <a:avLst/>
          </a:prstGeom>
          <a:noFill/>
        </p:spPr>
        <p:txBody>
          <a:bodyPr wrap="square" rtlCol="0">
            <a:spAutoFit/>
          </a:bodyPr>
          <a:lstStyle/>
          <a:p>
            <a:r>
              <a:rPr kumimoji="1" lang="zh-CN" altLang="en-US" sz="1200" dirty="0">
                <a:solidFill>
                  <a:srgbClr val="FF0000"/>
                </a:solidFill>
              </a:rPr>
              <a:t>运动</a:t>
            </a:r>
          </a:p>
        </p:txBody>
      </p:sp>
      <p:sp>
        <p:nvSpPr>
          <p:cNvPr id="12" name="椭圆 11">
            <a:extLst>
              <a:ext uri="{FF2B5EF4-FFF2-40B4-BE49-F238E27FC236}">
                <a16:creationId xmlns:a16="http://schemas.microsoft.com/office/drawing/2014/main" id="{1DE99FAD-C238-EB43-2A2B-61ABEC50E3FC}"/>
              </a:ext>
            </a:extLst>
          </p:cNvPr>
          <p:cNvSpPr/>
          <p:nvPr/>
        </p:nvSpPr>
        <p:spPr bwMode="auto">
          <a:xfrm>
            <a:off x="8339137" y="1576838"/>
            <a:ext cx="311813" cy="355363"/>
          </a:xfrm>
          <a:prstGeom prst="ellipse">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3" name="文本框 12">
            <a:extLst>
              <a:ext uri="{FF2B5EF4-FFF2-40B4-BE49-F238E27FC236}">
                <a16:creationId xmlns:a16="http://schemas.microsoft.com/office/drawing/2014/main" id="{24801282-4DD8-1776-D0C8-CC14CE672898}"/>
              </a:ext>
            </a:extLst>
          </p:cNvPr>
          <p:cNvSpPr txBox="1"/>
          <p:nvPr/>
        </p:nvSpPr>
        <p:spPr>
          <a:xfrm>
            <a:off x="8339137" y="1508339"/>
            <a:ext cx="434976" cy="461665"/>
          </a:xfrm>
          <a:prstGeom prst="rect">
            <a:avLst/>
          </a:prstGeom>
          <a:noFill/>
        </p:spPr>
        <p:txBody>
          <a:bodyPr wrap="square" rtlCol="0">
            <a:spAutoFit/>
          </a:bodyPr>
          <a:lstStyle/>
          <a:p>
            <a:r>
              <a:rPr kumimoji="1" lang="en-US" altLang="zh-CN" dirty="0"/>
              <a:t>e</a:t>
            </a:r>
            <a:endParaRPr kumimoji="1" lang="zh-CN" altLang="en-US" dirty="0"/>
          </a:p>
        </p:txBody>
      </p:sp>
      <p:sp>
        <p:nvSpPr>
          <p:cNvPr id="14" name="右箭头 13">
            <a:extLst>
              <a:ext uri="{FF2B5EF4-FFF2-40B4-BE49-F238E27FC236}">
                <a16:creationId xmlns:a16="http://schemas.microsoft.com/office/drawing/2014/main" id="{71A6D0A9-DDB5-73FC-80AF-0E94D3DEA9FB}"/>
              </a:ext>
            </a:extLst>
          </p:cNvPr>
          <p:cNvSpPr/>
          <p:nvPr/>
        </p:nvSpPr>
        <p:spPr bwMode="auto">
          <a:xfrm rot="10800000">
            <a:off x="8013722" y="1712090"/>
            <a:ext cx="227416" cy="118298"/>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5" name="文本框 14">
            <a:extLst>
              <a:ext uri="{FF2B5EF4-FFF2-40B4-BE49-F238E27FC236}">
                <a16:creationId xmlns:a16="http://schemas.microsoft.com/office/drawing/2014/main" id="{3678A926-29CB-CF4A-C8D3-2844C6E5FA35}"/>
              </a:ext>
            </a:extLst>
          </p:cNvPr>
          <p:cNvSpPr txBox="1"/>
          <p:nvPr/>
        </p:nvSpPr>
        <p:spPr>
          <a:xfrm>
            <a:off x="7985243" y="1162264"/>
            <a:ext cx="511791" cy="276999"/>
          </a:xfrm>
          <a:prstGeom prst="rect">
            <a:avLst/>
          </a:prstGeom>
          <a:noFill/>
        </p:spPr>
        <p:txBody>
          <a:bodyPr wrap="square" rtlCol="0">
            <a:spAutoFit/>
          </a:bodyPr>
          <a:lstStyle/>
          <a:p>
            <a:r>
              <a:rPr kumimoji="1" lang="zh-CN" altLang="en-US" sz="1200" dirty="0">
                <a:solidFill>
                  <a:srgbClr val="FF0000"/>
                </a:solidFill>
              </a:rPr>
              <a:t>运动</a:t>
            </a:r>
          </a:p>
        </p:txBody>
      </p:sp>
      <p:sp>
        <p:nvSpPr>
          <p:cNvPr id="16" name="文本框 15">
            <a:extLst>
              <a:ext uri="{FF2B5EF4-FFF2-40B4-BE49-F238E27FC236}">
                <a16:creationId xmlns:a16="http://schemas.microsoft.com/office/drawing/2014/main" id="{740E0457-B393-D4D2-4152-C3149C47BC9B}"/>
              </a:ext>
            </a:extLst>
          </p:cNvPr>
          <p:cNvSpPr txBox="1"/>
          <p:nvPr/>
        </p:nvSpPr>
        <p:spPr>
          <a:xfrm>
            <a:off x="8339136" y="1043354"/>
            <a:ext cx="277577" cy="461665"/>
          </a:xfrm>
          <a:prstGeom prst="rect">
            <a:avLst/>
          </a:prstGeom>
          <a:noFill/>
        </p:spPr>
        <p:txBody>
          <a:bodyPr wrap="square" rtlCol="0">
            <a:spAutoFit/>
          </a:bodyPr>
          <a:lstStyle/>
          <a:p>
            <a:r>
              <a:rPr kumimoji="1" lang="en-US" altLang="zh-CN" dirty="0">
                <a:solidFill>
                  <a:srgbClr val="FF0000"/>
                </a:solidFill>
              </a:rPr>
              <a:t>v</a:t>
            </a:r>
            <a:endParaRPr kumimoji="1" lang="zh-CN" altLang="en-US" dirty="0">
              <a:solidFill>
                <a:srgbClr val="FF0000"/>
              </a:solidFill>
            </a:endParaRPr>
          </a:p>
        </p:txBody>
      </p:sp>
    </p:spTree>
  </p:cSld>
  <p:clrMapOvr>
    <a:masterClrMapping/>
  </p:clrMapOvr>
  <p:transition spd="slow">
    <p:diamon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p:cNvSpPr>
          <p:nvPr>
            <p:ph type="title" idx="4294967295"/>
          </p:nvPr>
        </p:nvSpPr>
        <p:spPr>
          <a:xfrm>
            <a:off x="1714500" y="0"/>
            <a:ext cx="7772400" cy="476250"/>
          </a:xfrm>
          <a:ln/>
        </p:spPr>
        <p:txBody>
          <a:bodyPr vert="horz" wrap="square" lIns="91440" tIns="45720" rIns="91440" bIns="45720" anchor="ctr"/>
          <a:lstStyle/>
          <a:p>
            <a:pPr eaLnBrk="1" hangingPunct="1"/>
            <a:r>
              <a:rPr lang="zh-CN" altLang="en-US" sz="4000" dirty="0">
                <a:solidFill>
                  <a:schemeClr val="bg1"/>
                </a:solidFill>
              </a:rPr>
              <a:t>第一节</a:t>
            </a:r>
          </a:p>
        </p:txBody>
      </p:sp>
      <p:grpSp>
        <p:nvGrpSpPr>
          <p:cNvPr id="19459" name="Group 22"/>
          <p:cNvGrpSpPr/>
          <p:nvPr/>
        </p:nvGrpSpPr>
        <p:grpSpPr>
          <a:xfrm>
            <a:off x="0" y="0"/>
            <a:ext cx="9144000" cy="6858000"/>
            <a:chOff x="0" y="0"/>
            <a:chExt cx="5760" cy="4320"/>
          </a:xfrm>
        </p:grpSpPr>
        <p:sp>
          <p:nvSpPr>
            <p:cNvPr id="19460" name="Rectangle 3" descr="羊皮纸"/>
            <p:cNvSpPr/>
            <p:nvPr/>
          </p:nvSpPr>
          <p:spPr>
            <a:xfrm>
              <a:off x="0" y="3286"/>
              <a:ext cx="5760" cy="1034"/>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9461" name="WordArt 5"/>
            <p:cNvSpPr>
              <a:spLocks noTextEdit="1"/>
            </p:cNvSpPr>
            <p:nvPr/>
          </p:nvSpPr>
          <p:spPr>
            <a:xfrm>
              <a:off x="1212" y="1370"/>
              <a:ext cx="3343" cy="555"/>
            </a:xfrm>
            <a:prstGeom prst="rect">
              <a:avLst/>
            </a:prstGeom>
          </p:spPr>
          <p:txBody>
            <a:bodyPr wrap="none" fromWordArt="1">
              <a:prstTxWarp prst="textPlain">
                <a:avLst>
                  <a:gd name="adj" fmla="val 50000"/>
                </a:avLst>
              </a:prstTxWarp>
              <a:normAutofit/>
            </a:bodyPr>
            <a:lstStyle/>
            <a:p>
              <a:pPr algn="ctr"/>
              <a:r>
                <a:rPr lang="zh-CN" altLang="en-US" sz="3600" b="1" dirty="0">
                  <a:ln w="9525" cap="flat" cmpd="sng">
                    <a:solidFill>
                      <a:srgbClr val="CC0000"/>
                    </a:solidFill>
                    <a:prstDash val="solid"/>
                    <a:headEnd type="none" w="med" len="med"/>
                    <a:tailEnd type="none" w="med" len="med"/>
                  </a:ln>
                  <a:solidFill>
                    <a:srgbClr val="CC0000"/>
                  </a:solidFill>
                  <a:latin typeface="华文中宋" panose="02010600040101010101" pitchFamily="2" charset="-122"/>
                  <a:ea typeface="华文中宋" panose="02010600040101010101" pitchFamily="2" charset="-122"/>
                </a:rPr>
                <a:t>基本磁现象</a:t>
              </a:r>
            </a:p>
          </p:txBody>
        </p:sp>
        <p:sp>
          <p:nvSpPr>
            <p:cNvPr id="19462" name="WordArt 6"/>
            <p:cNvSpPr>
              <a:spLocks noTextEdit="1"/>
            </p:cNvSpPr>
            <p:nvPr/>
          </p:nvSpPr>
          <p:spPr>
            <a:xfrm>
              <a:off x="839" y="2244"/>
              <a:ext cx="4142" cy="476"/>
            </a:xfrm>
            <a:prstGeom prst="rect">
              <a:avLst/>
            </a:prstGeom>
          </p:spPr>
          <p:txBody>
            <a:bodyPr wrap="none" fromWordArt="1">
              <a:prstTxWarp prst="textPlain">
                <a:avLst>
                  <a:gd name="adj" fmla="val 50000"/>
                </a:avLst>
              </a:prstTxWarp>
              <a:normAutofit/>
            </a:bodyPr>
            <a:lstStyle/>
            <a:p>
              <a:pPr algn="ctr"/>
              <a:r>
                <a:rPr lang="zh-CN" altLang="en-US" sz="3600" b="1">
                  <a:ln w="3175" cap="flat" cmpd="sng">
                    <a:solidFill>
                      <a:srgbClr val="008000"/>
                    </a:solidFill>
                    <a:prstDash val="solid"/>
                    <a:headEnd type="none" w="med" len="med"/>
                    <a:tailEnd type="none" w="med" len="med"/>
                  </a:ln>
                  <a:solidFill>
                    <a:srgbClr val="008000"/>
                  </a:solidFill>
                  <a:latin typeface="Times New Roman" panose="02020603050405020304" pitchFamily="18" charset="0"/>
                  <a:ea typeface="Times New Roman" panose="02020603050405020304" pitchFamily="18" charset="0"/>
                </a:rPr>
                <a:t>magnetic  general  phenomenon</a:t>
              </a:r>
            </a:p>
          </p:txBody>
        </p:sp>
        <p:sp>
          <p:nvSpPr>
            <p:cNvPr id="19463" name="Rectangle 15" descr="羊皮纸"/>
            <p:cNvSpPr/>
            <p:nvPr/>
          </p:nvSpPr>
          <p:spPr>
            <a:xfrm>
              <a:off x="0" y="0"/>
              <a:ext cx="5760" cy="845"/>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Tree>
  </p:cSld>
  <p:clrMapOvr>
    <a:masterClrMapping/>
  </p:clrMapOvr>
  <p:transition>
    <p:diamon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p:cNvSpPr>
          <p:nvPr>
            <p:ph type="title" idx="4294967295"/>
          </p:nvPr>
        </p:nvSpPr>
        <p:spPr>
          <a:xfrm>
            <a:off x="1371600" y="0"/>
            <a:ext cx="7772400" cy="1143000"/>
          </a:xfrm>
          <a:ln/>
        </p:spPr>
        <p:txBody>
          <a:bodyPr vert="horz" wrap="square" lIns="91440" tIns="45720" rIns="91440" bIns="45720" anchor="ctr"/>
          <a:lstStyle/>
          <a:p>
            <a:pPr eaLnBrk="1" hangingPunct="1"/>
            <a:r>
              <a:rPr lang="zh-CN" altLang="en-US" dirty="0">
                <a:solidFill>
                  <a:schemeClr val="bg1"/>
                </a:solidFill>
              </a:rPr>
              <a:t>司南</a:t>
            </a:r>
          </a:p>
        </p:txBody>
      </p:sp>
      <p:sp>
        <p:nvSpPr>
          <p:cNvPr id="20483" name="Rectangle 3" descr="羊皮纸"/>
          <p:cNvSpPr/>
          <p:nvPr/>
        </p:nvSpPr>
        <p:spPr>
          <a:xfrm>
            <a:off x="0" y="6696075"/>
            <a:ext cx="9144000" cy="179388"/>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0484" name="Rectangle 4" descr="羊皮纸"/>
          <p:cNvSpPr/>
          <p:nvPr/>
        </p:nvSpPr>
        <p:spPr>
          <a:xfrm>
            <a:off x="0" y="17463"/>
            <a:ext cx="9144000" cy="179387"/>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20490" name="Group 144"/>
          <p:cNvGrpSpPr/>
          <p:nvPr/>
        </p:nvGrpSpPr>
        <p:grpSpPr>
          <a:xfrm>
            <a:off x="790575" y="628651"/>
            <a:ext cx="7720013" cy="417513"/>
            <a:chOff x="678" y="492"/>
            <a:chExt cx="4575" cy="263"/>
          </a:xfrm>
        </p:grpSpPr>
        <p:sp>
          <p:nvSpPr>
            <p:cNvPr id="25737" name="WordArt 139"/>
            <p:cNvSpPr>
              <a:spLocks noChangeArrowheads="1" noChangeShapeType="1" noTextEdit="1"/>
            </p:cNvSpPr>
            <p:nvPr/>
          </p:nvSpPr>
          <p:spPr bwMode="auto">
            <a:xfrm>
              <a:off x="678" y="492"/>
              <a:ext cx="4490" cy="257"/>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0" cap="none" spc="0" normalizeH="0" baseline="0" noProof="0" dirty="0">
                  <a:ln w="9525">
                    <a:solidFill>
                      <a:srgbClr val="442200"/>
                    </a:solidFill>
                    <a:round/>
                  </a:ln>
                  <a:solidFill>
                    <a:srgbClr val="442200"/>
                  </a:solidFill>
                  <a:effectLst/>
                  <a:uLnTx/>
                  <a:uFillTx/>
                  <a:latin typeface="宋体" panose="02010600030101010101" pitchFamily="2" charset="-122"/>
                  <a:ea typeface="宋体" panose="02010600030101010101" pitchFamily="2" charset="-122"/>
                  <a:cs typeface="+mn-cs"/>
                </a:rPr>
                <a:t>公元前 </a:t>
              </a:r>
              <a:r>
                <a:rPr kumimoji="0" lang="en-US" altLang="zh-CN" sz="3600" b="1" i="0" u="none" strike="noStrike" kern="10" cap="none" spc="0" normalizeH="0" baseline="0" noProof="0" dirty="0">
                  <a:ln w="9525">
                    <a:solidFill>
                      <a:srgbClr val="442200"/>
                    </a:solidFill>
                    <a:round/>
                  </a:ln>
                  <a:solidFill>
                    <a:srgbClr val="442200"/>
                  </a:solidFill>
                  <a:effectLst/>
                  <a:uLnTx/>
                  <a:uFillTx/>
                  <a:latin typeface="宋体" panose="02010600030101010101" pitchFamily="2" charset="-122"/>
                  <a:ea typeface="宋体" panose="02010600030101010101" pitchFamily="2" charset="-122"/>
                  <a:cs typeface="+mn-cs"/>
                </a:rPr>
                <a:t>3  5 </a:t>
              </a:r>
              <a:r>
                <a:rPr kumimoji="0" lang="zh-CN" altLang="en-US" sz="3600" b="1" i="0" u="none" strike="noStrike" kern="10" cap="none" spc="0" normalizeH="0" baseline="0" noProof="0" dirty="0">
                  <a:ln w="9525">
                    <a:solidFill>
                      <a:srgbClr val="442200"/>
                    </a:solidFill>
                    <a:round/>
                  </a:ln>
                  <a:solidFill>
                    <a:srgbClr val="442200"/>
                  </a:solidFill>
                  <a:effectLst/>
                  <a:uLnTx/>
                  <a:uFillTx/>
                  <a:latin typeface="宋体" panose="02010600030101010101" pitchFamily="2" charset="-122"/>
                  <a:ea typeface="宋体" panose="02010600030101010101" pitchFamily="2" charset="-122"/>
                  <a:cs typeface="+mn-cs"/>
                </a:rPr>
                <a:t>世纪</a:t>
              </a:r>
              <a:r>
                <a:rPr kumimoji="0" lang="en-US" altLang="zh-CN" sz="3600" b="1" i="0" u="none" strike="noStrike" kern="10" cap="none" spc="0" normalizeH="0" baseline="0" noProof="0" dirty="0">
                  <a:ln w="9525">
                    <a:solidFill>
                      <a:srgbClr val="442200"/>
                    </a:solidFill>
                    <a:round/>
                  </a:ln>
                  <a:solidFill>
                    <a:srgbClr val="442200"/>
                  </a:solidFill>
                  <a:effectLst/>
                  <a:uLnTx/>
                  <a:uFillTx/>
                  <a:latin typeface="宋体" panose="02010600030101010101" pitchFamily="2" charset="-122"/>
                  <a:ea typeface="宋体" panose="02010600030101010101" pitchFamily="2" charset="-122"/>
                  <a:cs typeface="+mn-cs"/>
                </a:rPr>
                <a:t>,</a:t>
              </a:r>
              <a:r>
                <a:rPr kumimoji="0" lang="zh-CN" altLang="en-US" sz="3600" b="1" i="0" u="none" strike="noStrike" kern="10" cap="none" spc="0" normalizeH="0" baseline="0" noProof="0" dirty="0">
                  <a:ln w="9525">
                    <a:solidFill>
                      <a:srgbClr val="442200"/>
                    </a:solidFill>
                    <a:round/>
                  </a:ln>
                  <a:solidFill>
                    <a:srgbClr val="442200"/>
                  </a:solidFill>
                  <a:effectLst/>
                  <a:uLnTx/>
                  <a:uFillTx/>
                  <a:latin typeface="宋体" panose="02010600030101010101" pitchFamily="2" charset="-122"/>
                  <a:ea typeface="宋体" panose="02010600030101010101" pitchFamily="2" charset="-122"/>
                  <a:cs typeface="+mn-cs"/>
                </a:rPr>
                <a:t>中国发现磁铁矿石吸引铁的现象</a:t>
              </a:r>
            </a:p>
          </p:txBody>
        </p:sp>
        <p:sp>
          <p:nvSpPr>
            <p:cNvPr id="20494" name="Oval 140"/>
            <p:cNvSpPr/>
            <p:nvPr/>
          </p:nvSpPr>
          <p:spPr>
            <a:xfrm>
              <a:off x="5211" y="688"/>
              <a:ext cx="42" cy="67"/>
            </a:xfrm>
            <a:prstGeom prst="ellipse">
              <a:avLst/>
            </a:prstGeom>
            <a:noFill/>
            <a:ln w="28575" cap="flat" cmpd="sng">
              <a:solidFill>
                <a:srgbClr val="4422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0495" name="WordArt 141"/>
            <p:cNvSpPr>
              <a:spLocks noTextEdit="1"/>
            </p:cNvSpPr>
            <p:nvPr/>
          </p:nvSpPr>
          <p:spPr>
            <a:xfrm>
              <a:off x="1513" y="589"/>
              <a:ext cx="113" cy="61"/>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442200"/>
                    </a:solidFill>
                    <a:prstDash val="solid"/>
                    <a:headEnd type="none" w="med" len="med"/>
                    <a:tailEnd type="none" w="med" len="med"/>
                  </a:ln>
                  <a:solidFill>
                    <a:srgbClr val="442200"/>
                  </a:solidFill>
                  <a:latin typeface="宋体" panose="02010600030101010101" pitchFamily="2" charset="-122"/>
                  <a:ea typeface="宋体" panose="02010600030101010101" pitchFamily="2" charset="-122"/>
                </a:rPr>
                <a:t>~</a:t>
              </a:r>
            </a:p>
          </p:txBody>
        </p:sp>
      </p:gr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7354" y="3238312"/>
            <a:ext cx="3777246" cy="3087749"/>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0172" y="3239961"/>
            <a:ext cx="4572000" cy="3086100"/>
          </a:xfrm>
          <a:prstGeom prst="rect">
            <a:avLst/>
          </a:prstGeom>
        </p:spPr>
      </p:pic>
      <p:sp>
        <p:nvSpPr>
          <p:cNvPr id="6" name="矩形 5"/>
          <p:cNvSpPr/>
          <p:nvPr/>
        </p:nvSpPr>
        <p:spPr>
          <a:xfrm>
            <a:off x="1623190" y="1255607"/>
            <a:ext cx="5911347" cy="523220"/>
          </a:xfrm>
          <a:prstGeom prst="rect">
            <a:avLst/>
          </a:prstGeom>
        </p:spPr>
        <p:txBody>
          <a:bodyPr wrap="square">
            <a:spAutoFit/>
          </a:bodyPr>
          <a:lstStyle/>
          <a:p>
            <a:r>
              <a:rPr lang="zh-CN" altLang="zh-CN" sz="2800" b="1" kern="100" dirty="0">
                <a:solidFill>
                  <a:srgbClr val="000000"/>
                </a:solidFill>
                <a:cs typeface="Times New Roman" panose="02020603050405020304" pitchFamily="18" charset="0"/>
              </a:rPr>
              <a:t>磁铁能够吸铁的特性称为磁铁的磁性</a:t>
            </a:r>
            <a:endParaRPr lang="zh-CN" altLang="en-US" sz="2800" dirty="0"/>
          </a:p>
        </p:txBody>
      </p:sp>
      <p:sp>
        <p:nvSpPr>
          <p:cNvPr id="8" name="矩形 7"/>
          <p:cNvSpPr/>
          <p:nvPr/>
        </p:nvSpPr>
        <p:spPr>
          <a:xfrm>
            <a:off x="1961802" y="1882188"/>
            <a:ext cx="5234125" cy="523220"/>
          </a:xfrm>
          <a:prstGeom prst="rect">
            <a:avLst/>
          </a:prstGeom>
        </p:spPr>
        <p:txBody>
          <a:bodyPr wrap="none">
            <a:spAutoFit/>
          </a:bodyPr>
          <a:lstStyle/>
          <a:p>
            <a:r>
              <a:rPr lang="zh-CN" altLang="zh-CN" sz="2800" b="1" kern="100" dirty="0">
                <a:solidFill>
                  <a:srgbClr val="000000"/>
                </a:solidFill>
                <a:cs typeface="Times New Roman" panose="02020603050405020304" pitchFamily="18" charset="0"/>
              </a:rPr>
              <a:t>磁铁上磁性最强的区域称为磁极</a:t>
            </a:r>
            <a:endParaRPr lang="zh-CN" altLang="en-US" sz="2800" dirty="0"/>
          </a:p>
        </p:txBody>
      </p:sp>
      <p:sp>
        <p:nvSpPr>
          <p:cNvPr id="10" name="矩形 9"/>
          <p:cNvSpPr/>
          <p:nvPr/>
        </p:nvSpPr>
        <p:spPr>
          <a:xfrm>
            <a:off x="616086" y="2496124"/>
            <a:ext cx="8127546" cy="523220"/>
          </a:xfrm>
          <a:prstGeom prst="rect">
            <a:avLst/>
          </a:prstGeom>
        </p:spPr>
        <p:txBody>
          <a:bodyPr wrap="none">
            <a:spAutoFit/>
          </a:bodyPr>
          <a:lstStyle/>
          <a:p>
            <a:r>
              <a:rPr lang="zh-CN" altLang="zh-CN" sz="2800" b="1" kern="100" dirty="0">
                <a:solidFill>
                  <a:srgbClr val="000000"/>
                </a:solidFill>
                <a:cs typeface="Times New Roman" panose="02020603050405020304" pitchFamily="18" charset="0"/>
              </a:rPr>
              <a:t>磁铁的磁极总是成对出现的，分别称为</a:t>
            </a:r>
            <a:r>
              <a:rPr lang="en-US" altLang="zh-CN" sz="2800" b="1" kern="100" dirty="0">
                <a:solidFill>
                  <a:srgbClr val="000000"/>
                </a:solidFill>
                <a:cs typeface="Times New Roman" panose="02020603050405020304" pitchFamily="18" charset="0"/>
              </a:rPr>
              <a:t> </a:t>
            </a:r>
            <a:r>
              <a:rPr lang="en-US" altLang="zh-CN" sz="2800" b="1" kern="100" dirty="0">
                <a:solidFill>
                  <a:srgbClr val="000000"/>
                </a:solidFill>
              </a:rPr>
              <a:t>N</a:t>
            </a:r>
            <a:r>
              <a:rPr lang="zh-CN" altLang="zh-CN" sz="2800" b="1" kern="100" dirty="0">
                <a:solidFill>
                  <a:srgbClr val="000000"/>
                </a:solidFill>
                <a:cs typeface="Times New Roman" panose="02020603050405020304" pitchFamily="18" charset="0"/>
              </a:rPr>
              <a:t>极</a:t>
            </a:r>
            <a:r>
              <a:rPr lang="en-US" altLang="zh-CN" sz="2800" b="1" kern="100" dirty="0">
                <a:solidFill>
                  <a:srgbClr val="000000"/>
                </a:solidFill>
                <a:cs typeface="Times New Roman" panose="02020603050405020304" pitchFamily="18" charset="0"/>
              </a:rPr>
              <a:t> </a:t>
            </a:r>
            <a:r>
              <a:rPr lang="zh-CN" altLang="zh-CN" sz="2800" b="1" kern="100" dirty="0">
                <a:solidFill>
                  <a:srgbClr val="000000"/>
                </a:solidFill>
                <a:cs typeface="Times New Roman" panose="02020603050405020304" pitchFamily="18" charset="0"/>
              </a:rPr>
              <a:t>和</a:t>
            </a:r>
            <a:r>
              <a:rPr lang="en-US" altLang="zh-CN" sz="2800" b="1" kern="100" dirty="0">
                <a:solidFill>
                  <a:srgbClr val="000000"/>
                </a:solidFill>
                <a:cs typeface="Times New Roman" panose="02020603050405020304" pitchFamily="18" charset="0"/>
              </a:rPr>
              <a:t> </a:t>
            </a:r>
            <a:r>
              <a:rPr lang="en-US" altLang="zh-CN" sz="2800" b="1" kern="100" dirty="0">
                <a:solidFill>
                  <a:srgbClr val="000000"/>
                </a:solidFill>
              </a:rPr>
              <a:t>S</a:t>
            </a:r>
            <a:r>
              <a:rPr lang="zh-CN" altLang="zh-CN" sz="2800" b="1" kern="100" dirty="0">
                <a:solidFill>
                  <a:srgbClr val="000000"/>
                </a:solidFill>
                <a:cs typeface="Times New Roman" panose="02020603050405020304" pitchFamily="18" charset="0"/>
              </a:rPr>
              <a:t>极</a:t>
            </a:r>
            <a:endParaRPr lang="zh-CN" altLang="en-US" sz="2800" dirty="0"/>
          </a:p>
        </p:txBody>
      </p:sp>
      <p:sp>
        <p:nvSpPr>
          <p:cNvPr id="4" name="文本框 3">
            <a:extLst>
              <a:ext uri="{FF2B5EF4-FFF2-40B4-BE49-F238E27FC236}">
                <a16:creationId xmlns:a16="http://schemas.microsoft.com/office/drawing/2014/main" id="{8D98FAB0-3545-534D-A4CE-8221EE368AD0}"/>
              </a:ext>
            </a:extLst>
          </p:cNvPr>
          <p:cNvSpPr txBox="1"/>
          <p:nvPr/>
        </p:nvSpPr>
        <p:spPr>
          <a:xfrm>
            <a:off x="210172" y="6387152"/>
            <a:ext cx="8654428" cy="307777"/>
          </a:xfrm>
          <a:prstGeom prst="rect">
            <a:avLst/>
          </a:prstGeom>
          <a:noFill/>
        </p:spPr>
        <p:txBody>
          <a:bodyPr wrap="square" rtlCol="0">
            <a:spAutoFit/>
          </a:bodyPr>
          <a:lstStyle/>
          <a:p>
            <a:r>
              <a:rPr lang="zh-CN" altLang="en-US" sz="1400" dirty="0">
                <a:solidFill>
                  <a:srgbClr val="FF0000"/>
                </a:solidFill>
              </a:rPr>
              <a:t>天然磁铁矿的主要成分是四氧化三铁，现在人们使用的磁铁大多是由铁、钴、镍等磁性材料组成的合金</a:t>
            </a:r>
            <a:endParaRPr kumimoji="1" lang="zh-CN" altLang="en-US" sz="1400" dirty="0">
              <a:solidFill>
                <a:srgbClr val="FF0000"/>
              </a:solidFill>
            </a:endParaRPr>
          </a:p>
        </p:txBody>
      </p:sp>
    </p:spTree>
    <p:extLst>
      <p:ext uri="{BB962C8B-B14F-4D97-AF65-F5344CB8AC3E}">
        <p14:creationId xmlns:p14="http://schemas.microsoft.com/office/powerpoint/2010/main" val="245205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490"/>
                                        </p:tgtEl>
                                        <p:attrNameLst>
                                          <p:attrName>style.visibility</p:attrName>
                                        </p:attrNameLst>
                                      </p:cBhvr>
                                      <p:to>
                                        <p:strVal val="visible"/>
                                      </p:to>
                                    </p:set>
                                    <p:animEffect transition="in" filter="wipe(left)">
                                      <p:cBhvr>
                                        <p:cTn id="7" dur="500"/>
                                        <p:tgtEl>
                                          <p:spTgt spid="2049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par>
                                <p:cTn id="23" presetID="53" presetClass="entr" presetSubtype="16"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p:cNvSpPr>
          <p:nvPr>
            <p:ph type="title" idx="4294967295"/>
          </p:nvPr>
        </p:nvSpPr>
        <p:spPr>
          <a:xfrm>
            <a:off x="1371600" y="0"/>
            <a:ext cx="7772400" cy="1143000"/>
          </a:xfrm>
          <a:ln/>
        </p:spPr>
        <p:txBody>
          <a:bodyPr vert="horz" wrap="square" lIns="91440" tIns="45720" rIns="91440" bIns="45720" anchor="ctr"/>
          <a:lstStyle/>
          <a:p>
            <a:pPr eaLnBrk="1" hangingPunct="1"/>
            <a:r>
              <a:rPr lang="zh-CN" altLang="en-US" dirty="0">
                <a:solidFill>
                  <a:schemeClr val="bg1"/>
                </a:solidFill>
              </a:rPr>
              <a:t>司南</a:t>
            </a:r>
          </a:p>
        </p:txBody>
      </p:sp>
      <p:sp>
        <p:nvSpPr>
          <p:cNvPr id="20483" name="Rectangle 3" descr="羊皮纸"/>
          <p:cNvSpPr/>
          <p:nvPr/>
        </p:nvSpPr>
        <p:spPr>
          <a:xfrm>
            <a:off x="0" y="6696075"/>
            <a:ext cx="9144000" cy="179388"/>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0484" name="Rectangle 4" descr="羊皮纸"/>
          <p:cNvSpPr/>
          <p:nvPr/>
        </p:nvSpPr>
        <p:spPr>
          <a:xfrm>
            <a:off x="0" y="17463"/>
            <a:ext cx="9144000" cy="179387"/>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20490" name="Group 144"/>
          <p:cNvGrpSpPr/>
          <p:nvPr/>
        </p:nvGrpSpPr>
        <p:grpSpPr>
          <a:xfrm>
            <a:off x="790575" y="628650"/>
            <a:ext cx="7720013" cy="417513"/>
            <a:chOff x="678" y="492"/>
            <a:chExt cx="4575" cy="263"/>
          </a:xfrm>
        </p:grpSpPr>
        <p:sp>
          <p:nvSpPr>
            <p:cNvPr id="25737" name="WordArt 139"/>
            <p:cNvSpPr>
              <a:spLocks noChangeArrowheads="1" noChangeShapeType="1" noTextEdit="1"/>
            </p:cNvSpPr>
            <p:nvPr/>
          </p:nvSpPr>
          <p:spPr bwMode="auto">
            <a:xfrm>
              <a:off x="678" y="492"/>
              <a:ext cx="4490" cy="257"/>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0" cap="none" spc="0" normalizeH="0" baseline="0" noProof="0">
                  <a:ln w="9525">
                    <a:solidFill>
                      <a:srgbClr val="442200"/>
                    </a:solidFill>
                    <a:round/>
                  </a:ln>
                  <a:solidFill>
                    <a:srgbClr val="442200"/>
                  </a:solidFill>
                  <a:effectLst/>
                  <a:uLnTx/>
                  <a:uFillTx/>
                  <a:latin typeface="宋体" panose="02010600030101010101" pitchFamily="2" charset="-122"/>
                  <a:ea typeface="宋体" panose="02010600030101010101" pitchFamily="2" charset="-122"/>
                  <a:cs typeface="+mn-cs"/>
                </a:rPr>
                <a:t>公元前 </a:t>
              </a:r>
              <a:r>
                <a:rPr kumimoji="0" lang="en-US" altLang="zh-CN" sz="3600" b="1" i="0" u="none" strike="noStrike" kern="10" cap="none" spc="0" normalizeH="0" baseline="0" noProof="0">
                  <a:ln w="9525">
                    <a:solidFill>
                      <a:srgbClr val="442200"/>
                    </a:solidFill>
                    <a:round/>
                  </a:ln>
                  <a:solidFill>
                    <a:srgbClr val="442200"/>
                  </a:solidFill>
                  <a:effectLst/>
                  <a:uLnTx/>
                  <a:uFillTx/>
                  <a:latin typeface="宋体" panose="02010600030101010101" pitchFamily="2" charset="-122"/>
                  <a:ea typeface="宋体" panose="02010600030101010101" pitchFamily="2" charset="-122"/>
                  <a:cs typeface="+mn-cs"/>
                </a:rPr>
                <a:t>3  5 </a:t>
              </a:r>
              <a:r>
                <a:rPr kumimoji="0" lang="zh-CN" altLang="en-US" sz="3600" b="1" i="0" u="none" strike="noStrike" kern="10" cap="none" spc="0" normalizeH="0" baseline="0" noProof="0">
                  <a:ln w="9525">
                    <a:solidFill>
                      <a:srgbClr val="442200"/>
                    </a:solidFill>
                    <a:round/>
                  </a:ln>
                  <a:solidFill>
                    <a:srgbClr val="442200"/>
                  </a:solidFill>
                  <a:effectLst/>
                  <a:uLnTx/>
                  <a:uFillTx/>
                  <a:latin typeface="宋体" panose="02010600030101010101" pitchFamily="2" charset="-122"/>
                  <a:ea typeface="宋体" panose="02010600030101010101" pitchFamily="2" charset="-122"/>
                  <a:cs typeface="+mn-cs"/>
                </a:rPr>
                <a:t>世纪</a:t>
              </a:r>
              <a:r>
                <a:rPr kumimoji="0" lang="en-US" altLang="zh-CN" sz="3600" b="1" i="0" u="none" strike="noStrike" kern="10" cap="none" spc="0" normalizeH="0" baseline="0" noProof="0">
                  <a:ln w="9525">
                    <a:solidFill>
                      <a:srgbClr val="442200"/>
                    </a:solidFill>
                    <a:round/>
                  </a:ln>
                  <a:solidFill>
                    <a:srgbClr val="442200"/>
                  </a:solidFill>
                  <a:effectLst/>
                  <a:uLnTx/>
                  <a:uFillTx/>
                  <a:latin typeface="宋体" panose="02010600030101010101" pitchFamily="2" charset="-122"/>
                  <a:ea typeface="宋体" panose="02010600030101010101" pitchFamily="2" charset="-122"/>
                  <a:cs typeface="+mn-cs"/>
                </a:rPr>
                <a:t>,</a:t>
              </a:r>
              <a:r>
                <a:rPr kumimoji="0" lang="zh-CN" altLang="en-US" sz="3600" b="1" i="0" u="none" strike="noStrike" kern="10" cap="none" spc="0" normalizeH="0" baseline="0" noProof="0">
                  <a:ln w="9525">
                    <a:solidFill>
                      <a:srgbClr val="442200"/>
                    </a:solidFill>
                    <a:round/>
                  </a:ln>
                  <a:solidFill>
                    <a:srgbClr val="442200"/>
                  </a:solidFill>
                  <a:effectLst/>
                  <a:uLnTx/>
                  <a:uFillTx/>
                  <a:latin typeface="宋体" panose="02010600030101010101" pitchFamily="2" charset="-122"/>
                  <a:ea typeface="宋体" panose="02010600030101010101" pitchFamily="2" charset="-122"/>
                  <a:cs typeface="+mn-cs"/>
                </a:rPr>
                <a:t>中国发现磁铁矿石吸引铁的现象</a:t>
              </a:r>
            </a:p>
          </p:txBody>
        </p:sp>
        <p:sp>
          <p:nvSpPr>
            <p:cNvPr id="20494" name="Oval 140"/>
            <p:cNvSpPr/>
            <p:nvPr/>
          </p:nvSpPr>
          <p:spPr>
            <a:xfrm>
              <a:off x="5211" y="688"/>
              <a:ext cx="42" cy="67"/>
            </a:xfrm>
            <a:prstGeom prst="ellipse">
              <a:avLst/>
            </a:prstGeom>
            <a:noFill/>
            <a:ln w="28575" cap="flat" cmpd="sng">
              <a:solidFill>
                <a:srgbClr val="4422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0495" name="WordArt 141"/>
            <p:cNvSpPr>
              <a:spLocks noTextEdit="1"/>
            </p:cNvSpPr>
            <p:nvPr/>
          </p:nvSpPr>
          <p:spPr>
            <a:xfrm>
              <a:off x="1513" y="589"/>
              <a:ext cx="113" cy="61"/>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442200"/>
                    </a:solidFill>
                    <a:prstDash val="solid"/>
                    <a:headEnd type="none" w="med" len="med"/>
                    <a:tailEnd type="none" w="med" len="med"/>
                  </a:ln>
                  <a:solidFill>
                    <a:srgbClr val="442200"/>
                  </a:solidFill>
                  <a:latin typeface="宋体" panose="02010600030101010101" pitchFamily="2" charset="-122"/>
                  <a:ea typeface="宋体" panose="02010600030101010101" pitchFamily="2" charset="-122"/>
                </a:rPr>
                <a:t>~</a:t>
              </a:r>
            </a:p>
          </p:txBody>
        </p:sp>
      </p:grpSp>
      <p:sp>
        <p:nvSpPr>
          <p:cNvPr id="25740" name="WordArt 142"/>
          <p:cNvSpPr>
            <a:spLocks noChangeArrowheads="1" noChangeShapeType="1" noTextEdit="1"/>
          </p:cNvSpPr>
          <p:nvPr/>
        </p:nvSpPr>
        <p:spPr bwMode="auto">
          <a:xfrm>
            <a:off x="1571625" y="1292225"/>
            <a:ext cx="6223000" cy="407988"/>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0" cap="none" spc="0" normalizeH="0" baseline="0" noProof="0" dirty="0">
                <a:ln w="9525">
                  <a:solidFill>
                    <a:srgbClr val="442200"/>
                  </a:solidFill>
                  <a:round/>
                </a:ln>
                <a:solidFill>
                  <a:srgbClr val="442200"/>
                </a:solidFill>
                <a:effectLst/>
                <a:uLnTx/>
                <a:uFillTx/>
                <a:latin typeface="宋体" panose="02010600030101010101" pitchFamily="2" charset="-122"/>
                <a:ea typeface="宋体" panose="02010600030101010101" pitchFamily="2" charset="-122"/>
                <a:cs typeface="+mn-cs"/>
              </a:rPr>
              <a:t>公元</a:t>
            </a:r>
            <a:r>
              <a:rPr kumimoji="0" lang="en-US" altLang="zh-CN" sz="3600" b="1" i="0" u="none" strike="noStrike" kern="10" cap="none" spc="0" normalizeH="0" baseline="0" noProof="0" dirty="0">
                <a:ln w="9525">
                  <a:solidFill>
                    <a:srgbClr val="442200"/>
                  </a:solidFill>
                  <a:round/>
                </a:ln>
                <a:solidFill>
                  <a:srgbClr val="442200"/>
                </a:solidFill>
                <a:effectLst/>
                <a:uLnTx/>
                <a:uFillTx/>
                <a:latin typeface="宋体" panose="02010600030101010101" pitchFamily="2" charset="-122"/>
                <a:ea typeface="宋体" panose="02010600030101010101" pitchFamily="2" charset="-122"/>
                <a:cs typeface="+mn-cs"/>
              </a:rPr>
              <a:t>11</a:t>
            </a:r>
            <a:r>
              <a:rPr kumimoji="0" lang="zh-CN" altLang="en-US" sz="3600" b="1" i="0" u="none" strike="noStrike" kern="10" cap="none" spc="0" normalizeH="0" baseline="0" noProof="0" dirty="0">
                <a:ln w="9525">
                  <a:solidFill>
                    <a:srgbClr val="442200"/>
                  </a:solidFill>
                  <a:round/>
                </a:ln>
                <a:solidFill>
                  <a:srgbClr val="442200"/>
                </a:solidFill>
                <a:effectLst/>
                <a:uLnTx/>
                <a:uFillTx/>
                <a:latin typeface="宋体" panose="02010600030101010101" pitchFamily="2" charset="-122"/>
                <a:ea typeface="宋体" panose="02010600030101010101" pitchFamily="2" charset="-122"/>
                <a:cs typeface="+mn-cs"/>
              </a:rPr>
              <a:t>世纪</a:t>
            </a:r>
            <a:r>
              <a:rPr kumimoji="0" lang="en-US" altLang="zh-CN" sz="3600" b="1" i="0" u="none" strike="noStrike" kern="10" cap="none" spc="0" normalizeH="0" baseline="0" noProof="0" dirty="0">
                <a:ln w="9525">
                  <a:solidFill>
                    <a:srgbClr val="442200"/>
                  </a:solidFill>
                  <a:round/>
                </a:ln>
                <a:solidFill>
                  <a:srgbClr val="442200"/>
                </a:solidFill>
                <a:effectLst/>
                <a:uLnTx/>
                <a:uFillTx/>
                <a:latin typeface="宋体" panose="02010600030101010101" pitchFamily="2" charset="-122"/>
                <a:ea typeface="宋体" panose="02010600030101010101" pitchFamily="2" charset="-122"/>
                <a:cs typeface="+mn-cs"/>
              </a:rPr>
              <a:t>,</a:t>
            </a:r>
            <a:r>
              <a:rPr kumimoji="0" lang="zh-CN" altLang="en-US" sz="3600" b="1" i="0" u="none" strike="noStrike" kern="10" cap="none" spc="0" normalizeH="0" baseline="0" noProof="0" dirty="0">
                <a:ln w="9525">
                  <a:solidFill>
                    <a:srgbClr val="442200"/>
                  </a:solidFill>
                  <a:round/>
                </a:ln>
                <a:solidFill>
                  <a:srgbClr val="442200"/>
                </a:solidFill>
                <a:effectLst/>
                <a:uLnTx/>
                <a:uFillTx/>
                <a:latin typeface="宋体" panose="02010600030101010101" pitchFamily="2" charset="-122"/>
                <a:ea typeface="宋体" panose="02010600030101010101" pitchFamily="2" charset="-122"/>
                <a:cs typeface="+mn-cs"/>
              </a:rPr>
              <a:t>中国发明指南针</a:t>
            </a:r>
            <a:r>
              <a:rPr kumimoji="0" lang="en-US" altLang="zh-CN" sz="3600" b="1" i="0" u="none" strike="noStrike" kern="10" cap="none" spc="0" normalizeH="0" baseline="0" noProof="0" dirty="0">
                <a:ln w="9525">
                  <a:solidFill>
                    <a:srgbClr val="442200"/>
                  </a:solidFill>
                  <a:round/>
                </a:ln>
                <a:solidFill>
                  <a:srgbClr val="442200"/>
                </a:solidFill>
                <a:effectLst/>
                <a:uLnTx/>
                <a:uFillTx/>
                <a:latin typeface="宋体" panose="02010600030101010101" pitchFamily="2" charset="-122"/>
                <a:ea typeface="宋体" panose="02010600030101010101" pitchFamily="2" charset="-122"/>
                <a:cs typeface="+mn-cs"/>
              </a:rPr>
              <a:t>,</a:t>
            </a:r>
            <a:r>
              <a:rPr kumimoji="0" lang="zh-CN" altLang="en-US" sz="3600" b="1" i="0" u="none" strike="noStrike" kern="10" cap="none" spc="0" normalizeH="0" baseline="0" noProof="0" dirty="0">
                <a:ln w="9525">
                  <a:solidFill>
                    <a:srgbClr val="442200"/>
                  </a:solidFill>
                  <a:round/>
                </a:ln>
                <a:solidFill>
                  <a:srgbClr val="442200"/>
                </a:solidFill>
                <a:effectLst/>
                <a:uLnTx/>
                <a:uFillTx/>
                <a:latin typeface="宋体" panose="02010600030101010101" pitchFamily="2" charset="-122"/>
                <a:ea typeface="宋体" panose="02010600030101010101" pitchFamily="2" charset="-122"/>
                <a:cs typeface="+mn-cs"/>
              </a:rPr>
              <a:t>并</a:t>
            </a:r>
            <a:r>
              <a:rPr kumimoji="0" lang="zh-CN" altLang="en-US" sz="3600" b="1" i="0" u="none" strike="noStrike" kern="10" cap="none" spc="0" normalizeH="0" baseline="0" noProof="0">
                <a:ln w="9525">
                  <a:solidFill>
                    <a:srgbClr val="442200"/>
                  </a:solidFill>
                  <a:round/>
                </a:ln>
                <a:solidFill>
                  <a:srgbClr val="442200"/>
                </a:solidFill>
                <a:effectLst/>
                <a:uLnTx/>
                <a:uFillTx/>
                <a:latin typeface="宋体" panose="02010600030101010101" pitchFamily="2" charset="-122"/>
                <a:ea typeface="宋体" panose="02010600030101010101" pitchFamily="2" charset="-122"/>
                <a:cs typeface="+mn-cs"/>
              </a:rPr>
              <a:t>用于航海</a:t>
            </a:r>
            <a:endParaRPr kumimoji="0" lang="zh-CN" altLang="en-US" sz="3600" b="1" i="0" u="none" strike="noStrike" kern="10" cap="none" spc="0" normalizeH="0" baseline="0" noProof="0" dirty="0">
              <a:ln w="9525">
                <a:solidFill>
                  <a:srgbClr val="442200"/>
                </a:solidFill>
                <a:round/>
              </a:ln>
              <a:solidFill>
                <a:srgbClr val="442200"/>
              </a:solidFill>
              <a:effectLst/>
              <a:uLnTx/>
              <a:uFillTx/>
              <a:latin typeface="宋体" panose="02010600030101010101" pitchFamily="2" charset="-122"/>
              <a:ea typeface="宋体" panose="02010600030101010101" pitchFamily="2" charset="-122"/>
              <a:cs typeface="+mn-cs"/>
            </a:endParaRPr>
          </a:p>
        </p:txBody>
      </p:sp>
      <p:sp>
        <p:nvSpPr>
          <p:cNvPr id="25741" name="WordArt 145"/>
          <p:cNvSpPr>
            <a:spLocks noChangeArrowheads="1" noChangeShapeType="1" noTextEdit="1"/>
          </p:cNvSpPr>
          <p:nvPr/>
        </p:nvSpPr>
        <p:spPr bwMode="auto">
          <a:xfrm>
            <a:off x="873125" y="1965325"/>
            <a:ext cx="7651750" cy="407988"/>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0" cap="none" spc="0" normalizeH="0" baseline="0" noProof="0" dirty="0">
                <a:ln w="9525">
                  <a:solidFill>
                    <a:srgbClr val="442200"/>
                  </a:solidFill>
                  <a:round/>
                </a:ln>
                <a:solidFill>
                  <a:srgbClr val="442200"/>
                </a:solidFill>
                <a:effectLst/>
                <a:uLnTx/>
                <a:uFillTx/>
                <a:latin typeface="宋体" panose="02010600030101010101" pitchFamily="2" charset="-122"/>
                <a:ea typeface="宋体" panose="02010600030101010101" pitchFamily="2" charset="-122"/>
                <a:cs typeface="+mn-cs"/>
              </a:rPr>
              <a:t>公元</a:t>
            </a:r>
            <a:r>
              <a:rPr kumimoji="0" lang="en-US" altLang="zh-CN" sz="3600" b="1" i="0" u="none" strike="noStrike" kern="10" cap="none" spc="0" normalizeH="0" baseline="0" noProof="0" dirty="0">
                <a:ln w="9525">
                  <a:solidFill>
                    <a:srgbClr val="442200"/>
                  </a:solidFill>
                  <a:round/>
                </a:ln>
                <a:solidFill>
                  <a:srgbClr val="442200"/>
                </a:solidFill>
                <a:effectLst/>
                <a:uLnTx/>
                <a:uFillTx/>
                <a:latin typeface="宋体" panose="02010600030101010101" pitchFamily="2" charset="-122"/>
                <a:ea typeface="宋体" panose="02010600030101010101" pitchFamily="2" charset="-122"/>
                <a:cs typeface="+mn-cs"/>
              </a:rPr>
              <a:t>12</a:t>
            </a:r>
            <a:r>
              <a:rPr kumimoji="0" lang="zh-CN" altLang="en-US" sz="3600" b="1" i="0" u="none" strike="noStrike" kern="10" cap="none" spc="0" normalizeH="0" baseline="0" noProof="0" dirty="0">
                <a:ln w="9525">
                  <a:solidFill>
                    <a:srgbClr val="442200"/>
                  </a:solidFill>
                  <a:round/>
                </a:ln>
                <a:solidFill>
                  <a:srgbClr val="442200"/>
                </a:solidFill>
                <a:effectLst/>
                <a:uLnTx/>
                <a:uFillTx/>
                <a:latin typeface="宋体" panose="02010600030101010101" pitchFamily="2" charset="-122"/>
                <a:ea typeface="宋体" panose="02010600030101010101" pitchFamily="2" charset="-122"/>
                <a:cs typeface="+mn-cs"/>
              </a:rPr>
              <a:t>世纪末，指南针传入阿拉伯，并随后传入欧洲。</a:t>
            </a:r>
          </a:p>
        </p:txBody>
      </p:sp>
      <p:grpSp>
        <p:nvGrpSpPr>
          <p:cNvPr id="2" name="组合 1"/>
          <p:cNvGrpSpPr/>
          <p:nvPr/>
        </p:nvGrpSpPr>
        <p:grpSpPr>
          <a:xfrm>
            <a:off x="728663" y="3136900"/>
            <a:ext cx="4533900" cy="3430283"/>
            <a:chOff x="728663" y="3136900"/>
            <a:chExt cx="4533900" cy="3430283"/>
          </a:xfrm>
        </p:grpSpPr>
        <p:grpSp>
          <p:nvGrpSpPr>
            <p:cNvPr id="20485" name="Group 6"/>
            <p:cNvGrpSpPr/>
            <p:nvPr/>
          </p:nvGrpSpPr>
          <p:grpSpPr>
            <a:xfrm>
              <a:off x="728663" y="3136900"/>
              <a:ext cx="4533900" cy="2816225"/>
              <a:chOff x="670" y="1620"/>
              <a:chExt cx="2856" cy="1774"/>
            </a:xfrm>
          </p:grpSpPr>
          <p:grpSp>
            <p:nvGrpSpPr>
              <p:cNvPr id="20496" name="Group 7"/>
              <p:cNvGrpSpPr/>
              <p:nvPr/>
            </p:nvGrpSpPr>
            <p:grpSpPr>
              <a:xfrm>
                <a:off x="670" y="1620"/>
                <a:ext cx="2856" cy="1774"/>
                <a:chOff x="1264" y="1291"/>
                <a:chExt cx="3045" cy="1848"/>
              </a:xfrm>
            </p:grpSpPr>
            <p:sp>
              <p:nvSpPr>
                <p:cNvPr id="20515" name="AutoShape 8"/>
                <p:cNvSpPr/>
                <p:nvPr/>
              </p:nvSpPr>
              <p:spPr>
                <a:xfrm flipV="1">
                  <a:off x="1264" y="1291"/>
                  <a:ext cx="3045" cy="1731"/>
                </a:xfrm>
                <a:custGeom>
                  <a:avLst/>
                  <a:gdLst/>
                  <a:ahLst/>
                  <a:cxnLst>
                    <a:cxn ang="0">
                      <a:pos x="0" y="0"/>
                    </a:cxn>
                    <a:cxn ang="0">
                      <a:pos x="27" y="139"/>
                    </a:cxn>
                    <a:cxn ang="0">
                      <a:pos x="402" y="139"/>
                    </a:cxn>
                    <a:cxn ang="0">
                      <a:pos x="429" y="0"/>
                    </a:cxn>
                    <a:cxn ang="0">
                      <a:pos x="0" y="0"/>
                    </a:cxn>
                  </a:cxnLst>
                  <a:rect l="0" t="0" r="0" b="0"/>
                  <a:pathLst>
                    <a:path w="21600" h="21600">
                      <a:moveTo>
                        <a:pt x="0" y="0"/>
                      </a:moveTo>
                      <a:lnTo>
                        <a:pt x="1383" y="21600"/>
                      </a:lnTo>
                      <a:lnTo>
                        <a:pt x="20217" y="21600"/>
                      </a:lnTo>
                      <a:lnTo>
                        <a:pt x="21600" y="0"/>
                      </a:lnTo>
                      <a:lnTo>
                        <a:pt x="0" y="0"/>
                      </a:lnTo>
                      <a:close/>
                    </a:path>
                  </a:pathLst>
                </a:custGeom>
                <a:gradFill rotWithShape="0">
                  <a:gsLst>
                    <a:gs pos="0">
                      <a:srgbClr val="A2B0A7">
                        <a:alpha val="100000"/>
                      </a:srgbClr>
                    </a:gs>
                    <a:gs pos="50000">
                      <a:srgbClr val="C6D6C7">
                        <a:alpha val="100000"/>
                      </a:srgbClr>
                    </a:gs>
                    <a:gs pos="100000">
                      <a:srgbClr val="A2B0A7">
                        <a:alpha val="100000"/>
                      </a:srgbClr>
                    </a:gs>
                  </a:gsLst>
                  <a:lin ang="2700000" scaled="1"/>
                  <a:tileRect/>
                </a:gradFill>
                <a:ln w="9525">
                  <a:noFill/>
                </a:ln>
              </p:spPr>
              <p:txBody>
                <a:bodyPr/>
                <a:lstStyle/>
                <a:p>
                  <a:endParaRPr lang="zh-CN" altLang="en-US"/>
                </a:p>
              </p:txBody>
            </p:sp>
            <p:sp>
              <p:nvSpPr>
                <p:cNvPr id="20516" name="Rectangle 9"/>
                <p:cNvSpPr/>
                <p:nvPr/>
              </p:nvSpPr>
              <p:spPr>
                <a:xfrm>
                  <a:off x="1274" y="3036"/>
                  <a:ext cx="3034" cy="103"/>
                </a:xfrm>
                <a:prstGeom prst="rect">
                  <a:avLst/>
                </a:prstGeom>
                <a:gradFill rotWithShape="0">
                  <a:gsLst>
                    <a:gs pos="0">
                      <a:srgbClr val="8C9F89"/>
                    </a:gs>
                    <a:gs pos="100000">
                      <a:srgbClr val="3B4D37"/>
                    </a:gs>
                  </a:gsLst>
                  <a:lin ang="0" scaled="1"/>
                  <a:tileRect/>
                </a:gra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0517" name="AutoShape 10"/>
                <p:cNvSpPr/>
                <p:nvPr/>
              </p:nvSpPr>
              <p:spPr>
                <a:xfrm flipV="1">
                  <a:off x="1418" y="1373"/>
                  <a:ext cx="2758" cy="1535"/>
                </a:xfrm>
                <a:custGeom>
                  <a:avLst/>
                  <a:gdLst/>
                  <a:ahLst/>
                  <a:cxnLst>
                    <a:cxn ang="0">
                      <a:pos x="0" y="0"/>
                    </a:cxn>
                    <a:cxn ang="0">
                      <a:pos x="19" y="109"/>
                    </a:cxn>
                    <a:cxn ang="0">
                      <a:pos x="333" y="109"/>
                    </a:cxn>
                    <a:cxn ang="0">
                      <a:pos x="352" y="0"/>
                    </a:cxn>
                    <a:cxn ang="0">
                      <a:pos x="0" y="0"/>
                    </a:cxn>
                  </a:cxnLst>
                  <a:rect l="0" t="0" r="0" b="0"/>
                  <a:pathLst>
                    <a:path w="21600" h="21600">
                      <a:moveTo>
                        <a:pt x="0" y="0"/>
                      </a:moveTo>
                      <a:lnTo>
                        <a:pt x="1174" y="21600"/>
                      </a:lnTo>
                      <a:lnTo>
                        <a:pt x="20426" y="21600"/>
                      </a:lnTo>
                      <a:lnTo>
                        <a:pt x="21600" y="0"/>
                      </a:lnTo>
                      <a:lnTo>
                        <a:pt x="0" y="0"/>
                      </a:lnTo>
                      <a:close/>
                    </a:path>
                  </a:pathLst>
                </a:custGeom>
                <a:gradFill rotWithShape="0">
                  <a:gsLst>
                    <a:gs pos="0">
                      <a:srgbClr val="859586">
                        <a:alpha val="100000"/>
                      </a:srgbClr>
                    </a:gs>
                    <a:gs pos="100000">
                      <a:srgbClr val="738D77">
                        <a:alpha val="100000"/>
                      </a:srgbClr>
                    </a:gs>
                  </a:gsLst>
                  <a:lin ang="2700000" scaled="1"/>
                  <a:tileRect/>
                </a:gradFill>
                <a:ln w="19050" cap="flat" cmpd="sng">
                  <a:solidFill>
                    <a:srgbClr val="777777">
                      <a:alpha val="100000"/>
                    </a:srgbClr>
                  </a:solidFill>
                  <a:prstDash val="solid"/>
                  <a:miter lim="800000"/>
                  <a:headEnd type="none" w="med" len="med"/>
                  <a:tailEnd type="none" w="med" len="med"/>
                </a:ln>
              </p:spPr>
              <p:txBody>
                <a:bodyPr/>
                <a:lstStyle/>
                <a:p>
                  <a:endParaRPr lang="zh-CN" altLang="en-US"/>
                </a:p>
              </p:txBody>
            </p:sp>
            <p:sp>
              <p:nvSpPr>
                <p:cNvPr id="20518" name="Line 11"/>
                <p:cNvSpPr/>
                <p:nvPr/>
              </p:nvSpPr>
              <p:spPr>
                <a:xfrm flipV="1">
                  <a:off x="1419" y="1359"/>
                  <a:ext cx="2536" cy="1495"/>
                </a:xfrm>
                <a:prstGeom prst="line">
                  <a:avLst/>
                </a:prstGeom>
                <a:ln w="19050" cap="flat" cmpd="sng">
                  <a:solidFill>
                    <a:srgbClr val="C7CCBA"/>
                  </a:solidFill>
                  <a:prstDash val="solid"/>
                  <a:headEnd type="none" w="med" len="med"/>
                  <a:tailEnd type="none" w="med" len="med"/>
                </a:ln>
                <a:effectLst>
                  <a:outerShdw dist="28398" dir="1593903" algn="ctr" rotWithShape="0">
                    <a:schemeClr val="bg2"/>
                  </a:outerShdw>
                </a:effectLst>
              </p:spPr>
            </p:sp>
            <p:sp>
              <p:nvSpPr>
                <p:cNvPr id="20519" name="Line 12"/>
                <p:cNvSpPr/>
                <p:nvPr/>
              </p:nvSpPr>
              <p:spPr>
                <a:xfrm flipV="1">
                  <a:off x="1566" y="1463"/>
                  <a:ext cx="2476" cy="1447"/>
                </a:xfrm>
                <a:prstGeom prst="line">
                  <a:avLst/>
                </a:prstGeom>
                <a:ln w="19050" cap="flat" cmpd="sng">
                  <a:solidFill>
                    <a:srgbClr val="C7CCBA"/>
                  </a:solidFill>
                  <a:prstDash val="solid"/>
                  <a:headEnd type="none" w="med" len="med"/>
                  <a:tailEnd type="none" w="med" len="med"/>
                </a:ln>
                <a:effectLst>
                  <a:outerShdw dist="28398" dir="1593903" algn="ctr" rotWithShape="0">
                    <a:schemeClr val="bg2"/>
                  </a:outerShdw>
                </a:effectLst>
              </p:spPr>
            </p:sp>
            <p:sp>
              <p:nvSpPr>
                <p:cNvPr id="20520" name="Line 13"/>
                <p:cNvSpPr/>
                <p:nvPr/>
              </p:nvSpPr>
              <p:spPr>
                <a:xfrm>
                  <a:off x="1559" y="1425"/>
                  <a:ext cx="2539" cy="1483"/>
                </a:xfrm>
                <a:prstGeom prst="line">
                  <a:avLst/>
                </a:prstGeom>
                <a:ln w="19050" cap="flat" cmpd="sng">
                  <a:solidFill>
                    <a:srgbClr val="C7CCBA"/>
                  </a:solidFill>
                  <a:prstDash val="solid"/>
                  <a:headEnd type="none" w="med" len="med"/>
                  <a:tailEnd type="none" w="med" len="med"/>
                </a:ln>
                <a:effectLst>
                  <a:outerShdw dist="45791" dir="3378595" algn="ctr" rotWithShape="0">
                    <a:schemeClr val="bg2"/>
                  </a:outerShdw>
                </a:effectLst>
              </p:spPr>
            </p:sp>
            <p:sp>
              <p:nvSpPr>
                <p:cNvPr id="20521" name="Line 14"/>
                <p:cNvSpPr/>
                <p:nvPr/>
              </p:nvSpPr>
              <p:spPr>
                <a:xfrm>
                  <a:off x="1703" y="1365"/>
                  <a:ext cx="2467" cy="1447"/>
                </a:xfrm>
                <a:prstGeom prst="line">
                  <a:avLst/>
                </a:prstGeom>
                <a:ln w="19050" cap="flat" cmpd="sng">
                  <a:solidFill>
                    <a:srgbClr val="C7CCBA"/>
                  </a:solidFill>
                  <a:prstDash val="solid"/>
                  <a:headEnd type="none" w="med" len="med"/>
                  <a:tailEnd type="none" w="med" len="med"/>
                </a:ln>
                <a:effectLst>
                  <a:outerShdw dist="45791" dir="3378595" algn="ctr" rotWithShape="0">
                    <a:schemeClr val="bg2"/>
                  </a:outerShdw>
                </a:effectLst>
              </p:spPr>
            </p:sp>
            <p:sp>
              <p:nvSpPr>
                <p:cNvPr id="20522" name="Line 15"/>
                <p:cNvSpPr/>
                <p:nvPr/>
              </p:nvSpPr>
              <p:spPr>
                <a:xfrm flipH="1">
                  <a:off x="2728" y="1378"/>
                  <a:ext cx="25" cy="1526"/>
                </a:xfrm>
                <a:prstGeom prst="line">
                  <a:avLst/>
                </a:prstGeom>
                <a:ln w="19050" cap="flat" cmpd="sng">
                  <a:solidFill>
                    <a:srgbClr val="C7CCBA"/>
                  </a:solidFill>
                  <a:prstDash val="solid"/>
                  <a:headEnd type="none" w="med" len="med"/>
                  <a:tailEnd type="none" w="med" len="med"/>
                </a:ln>
                <a:effectLst>
                  <a:outerShdw dist="25400" algn="ctr" rotWithShape="0">
                    <a:schemeClr val="bg2"/>
                  </a:outerShdw>
                </a:effectLst>
              </p:spPr>
            </p:sp>
            <p:sp>
              <p:nvSpPr>
                <p:cNvPr id="20523" name="Line 16"/>
                <p:cNvSpPr/>
                <p:nvPr/>
              </p:nvSpPr>
              <p:spPr>
                <a:xfrm>
                  <a:off x="2840" y="1388"/>
                  <a:ext cx="24" cy="1520"/>
                </a:xfrm>
                <a:prstGeom prst="line">
                  <a:avLst/>
                </a:prstGeom>
                <a:ln w="19050" cap="flat" cmpd="sng">
                  <a:solidFill>
                    <a:srgbClr val="C7CCBA"/>
                  </a:solidFill>
                  <a:prstDash val="solid"/>
                  <a:headEnd type="none" w="med" len="med"/>
                  <a:tailEnd type="none" w="med" len="med"/>
                </a:ln>
                <a:effectLst>
                  <a:outerShdw dist="25400" algn="ctr" rotWithShape="0">
                    <a:schemeClr val="bg2"/>
                  </a:outerShdw>
                </a:effectLst>
              </p:spPr>
            </p:sp>
            <p:sp>
              <p:nvSpPr>
                <p:cNvPr id="20524" name="Line 17"/>
                <p:cNvSpPr/>
                <p:nvPr/>
              </p:nvSpPr>
              <p:spPr>
                <a:xfrm>
                  <a:off x="2068" y="2628"/>
                  <a:ext cx="1516" cy="0"/>
                </a:xfrm>
                <a:prstGeom prst="line">
                  <a:avLst/>
                </a:prstGeom>
                <a:ln w="19050" cap="flat" cmpd="sng">
                  <a:solidFill>
                    <a:srgbClr val="C7CCBA"/>
                  </a:solidFill>
                  <a:prstDash val="solid"/>
                  <a:headEnd type="none" w="med" len="med"/>
                  <a:tailEnd type="none" w="med" len="med"/>
                </a:ln>
                <a:effectLst>
                  <a:outerShdw dist="28398" dir="6993903" algn="ctr" rotWithShape="0">
                    <a:schemeClr val="bg2"/>
                  </a:outerShdw>
                </a:effectLst>
              </p:spPr>
            </p:sp>
            <p:sp>
              <p:nvSpPr>
                <p:cNvPr id="20525" name="Line 18"/>
                <p:cNvSpPr/>
                <p:nvPr/>
              </p:nvSpPr>
              <p:spPr>
                <a:xfrm>
                  <a:off x="1916" y="2720"/>
                  <a:ext cx="812" cy="0"/>
                </a:xfrm>
                <a:prstGeom prst="line">
                  <a:avLst/>
                </a:prstGeom>
                <a:ln w="19050" cap="flat" cmpd="sng">
                  <a:solidFill>
                    <a:srgbClr val="C7CCBA"/>
                  </a:solidFill>
                  <a:prstDash val="solid"/>
                  <a:headEnd type="none" w="med" len="med"/>
                  <a:tailEnd type="none" w="med" len="med"/>
                </a:ln>
                <a:effectLst>
                  <a:outerShdw dist="28398" dir="6993903" algn="ctr" rotWithShape="0">
                    <a:schemeClr val="bg2"/>
                  </a:outerShdw>
                </a:effectLst>
              </p:spPr>
            </p:sp>
            <p:sp>
              <p:nvSpPr>
                <p:cNvPr id="20526" name="Line 19"/>
                <p:cNvSpPr/>
                <p:nvPr/>
              </p:nvSpPr>
              <p:spPr>
                <a:xfrm flipV="1">
                  <a:off x="1768" y="2812"/>
                  <a:ext cx="960" cy="0"/>
                </a:xfrm>
                <a:prstGeom prst="line">
                  <a:avLst/>
                </a:prstGeom>
                <a:ln w="19050" cap="flat" cmpd="sng">
                  <a:solidFill>
                    <a:srgbClr val="C7CCBA"/>
                  </a:solidFill>
                  <a:prstDash val="solid"/>
                  <a:headEnd type="none" w="med" len="med"/>
                  <a:tailEnd type="none" w="med" len="med"/>
                </a:ln>
                <a:effectLst>
                  <a:outerShdw dist="28398" dir="6993903" algn="ctr" rotWithShape="0">
                    <a:schemeClr val="bg2"/>
                  </a:outerShdw>
                </a:effectLst>
              </p:spPr>
            </p:sp>
            <p:sp>
              <p:nvSpPr>
                <p:cNvPr id="20527" name="Line 20"/>
                <p:cNvSpPr/>
                <p:nvPr/>
              </p:nvSpPr>
              <p:spPr>
                <a:xfrm>
                  <a:off x="2880" y="2812"/>
                  <a:ext cx="1044" cy="0"/>
                </a:xfrm>
                <a:prstGeom prst="line">
                  <a:avLst/>
                </a:prstGeom>
                <a:ln w="19050" cap="flat" cmpd="sng">
                  <a:solidFill>
                    <a:srgbClr val="C7CCBA"/>
                  </a:solidFill>
                  <a:prstDash val="solid"/>
                  <a:headEnd type="none" w="med" len="med"/>
                  <a:tailEnd type="none" w="med" len="med"/>
                </a:ln>
                <a:effectLst>
                  <a:outerShdw dist="35921" dir="2699999" algn="ctr" rotWithShape="0">
                    <a:schemeClr val="bg2"/>
                  </a:outerShdw>
                </a:effectLst>
              </p:spPr>
            </p:sp>
            <p:sp>
              <p:nvSpPr>
                <p:cNvPr id="20528" name="Line 21"/>
                <p:cNvSpPr/>
                <p:nvPr/>
              </p:nvSpPr>
              <p:spPr>
                <a:xfrm flipV="1">
                  <a:off x="2878" y="2720"/>
                  <a:ext cx="874" cy="0"/>
                </a:xfrm>
                <a:prstGeom prst="line">
                  <a:avLst/>
                </a:prstGeom>
                <a:ln w="19050" cap="flat" cmpd="sng">
                  <a:solidFill>
                    <a:srgbClr val="C7CCBA"/>
                  </a:solidFill>
                  <a:prstDash val="solid"/>
                  <a:headEnd type="none" w="med" len="med"/>
                  <a:tailEnd type="none" w="med" len="med"/>
                </a:ln>
                <a:effectLst>
                  <a:outerShdw dist="35921" dir="2699999" algn="ctr" rotWithShape="0">
                    <a:schemeClr val="bg2"/>
                  </a:outerShdw>
                </a:effectLst>
              </p:spPr>
            </p:sp>
            <p:sp>
              <p:nvSpPr>
                <p:cNvPr id="20529" name="Line 22"/>
                <p:cNvSpPr/>
                <p:nvPr/>
              </p:nvSpPr>
              <p:spPr>
                <a:xfrm flipV="1">
                  <a:off x="1408" y="2916"/>
                  <a:ext cx="2788" cy="4"/>
                </a:xfrm>
                <a:prstGeom prst="line">
                  <a:avLst/>
                </a:prstGeom>
                <a:ln w="28575" cap="flat" cmpd="sng">
                  <a:solidFill>
                    <a:srgbClr val="BDD1BE"/>
                  </a:solidFill>
                  <a:prstDash val="solid"/>
                  <a:headEnd type="none" w="med" len="med"/>
                  <a:tailEnd type="none" w="med" len="med"/>
                </a:ln>
              </p:spPr>
            </p:sp>
            <p:sp>
              <p:nvSpPr>
                <p:cNvPr id="20530" name="Line 23"/>
                <p:cNvSpPr/>
                <p:nvPr/>
              </p:nvSpPr>
              <p:spPr>
                <a:xfrm>
                  <a:off x="4038" y="1362"/>
                  <a:ext cx="154" cy="1546"/>
                </a:xfrm>
                <a:prstGeom prst="line">
                  <a:avLst/>
                </a:prstGeom>
                <a:ln w="28575" cap="flat" cmpd="sng">
                  <a:solidFill>
                    <a:srgbClr val="BDD1BE"/>
                  </a:solidFill>
                  <a:prstDash val="solid"/>
                  <a:headEnd type="none" w="med" len="med"/>
                  <a:tailEnd type="none" w="med" len="med"/>
                </a:ln>
              </p:spPr>
            </p:sp>
            <p:sp>
              <p:nvSpPr>
                <p:cNvPr id="20531" name="Line 24"/>
                <p:cNvSpPr/>
                <p:nvPr/>
              </p:nvSpPr>
              <p:spPr>
                <a:xfrm flipV="1">
                  <a:off x="1556" y="1360"/>
                  <a:ext cx="2484" cy="0"/>
                </a:xfrm>
                <a:prstGeom prst="line">
                  <a:avLst/>
                </a:prstGeom>
                <a:ln w="28575" cap="flat" cmpd="sng">
                  <a:solidFill>
                    <a:srgbClr val="BDD1BE"/>
                  </a:solidFill>
                  <a:prstDash val="solid"/>
                  <a:headEnd type="none" w="med" len="med"/>
                  <a:tailEnd type="none" w="med" len="med"/>
                </a:ln>
              </p:spPr>
            </p:sp>
            <p:sp>
              <p:nvSpPr>
                <p:cNvPr id="20532" name="Line 25"/>
                <p:cNvSpPr/>
                <p:nvPr/>
              </p:nvSpPr>
              <p:spPr>
                <a:xfrm flipH="1">
                  <a:off x="1400" y="1352"/>
                  <a:ext cx="152" cy="1564"/>
                </a:xfrm>
                <a:prstGeom prst="line">
                  <a:avLst/>
                </a:prstGeom>
                <a:ln w="28575" cap="flat" cmpd="sng">
                  <a:solidFill>
                    <a:srgbClr val="BDD1BE"/>
                  </a:solidFill>
                  <a:prstDash val="solid"/>
                  <a:headEnd type="none" w="med" len="med"/>
                  <a:tailEnd type="none" w="med" len="med"/>
                </a:ln>
              </p:spPr>
            </p:sp>
            <p:sp>
              <p:nvSpPr>
                <p:cNvPr id="20533" name="AutoShape 26"/>
                <p:cNvSpPr/>
                <p:nvPr/>
              </p:nvSpPr>
              <p:spPr>
                <a:xfrm flipV="1">
                  <a:off x="1819" y="2845"/>
                  <a:ext cx="196" cy="41"/>
                </a:xfrm>
                <a:custGeom>
                  <a:avLst/>
                  <a:gdLst/>
                  <a:ahLst/>
                  <a:cxnLst>
                    <a:cxn ang="0">
                      <a:pos x="0" y="0"/>
                    </a:cxn>
                    <a:cxn ang="0">
                      <a:pos x="0" y="0"/>
                    </a:cxn>
                    <a:cxn ang="0">
                      <a:pos x="1" y="0"/>
                    </a:cxn>
                    <a:cxn ang="0">
                      <a:pos x="2"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34" name="AutoShape 27"/>
                <p:cNvSpPr/>
                <p:nvPr/>
              </p:nvSpPr>
              <p:spPr>
                <a:xfrm flipV="1">
                  <a:off x="2190" y="2845"/>
                  <a:ext cx="176" cy="37"/>
                </a:xfrm>
                <a:custGeom>
                  <a:avLst/>
                  <a:gdLst/>
                  <a:ahLst/>
                  <a:cxnLst>
                    <a:cxn ang="0">
                      <a:pos x="0" y="0"/>
                    </a:cxn>
                    <a:cxn ang="0">
                      <a:pos x="0" y="0"/>
                    </a:cxn>
                    <a:cxn ang="0">
                      <a:pos x="1"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35" name="AutoShape 28"/>
                <p:cNvSpPr/>
                <p:nvPr/>
              </p:nvSpPr>
              <p:spPr>
                <a:xfrm flipV="1">
                  <a:off x="2516" y="2841"/>
                  <a:ext cx="168" cy="48"/>
                </a:xfrm>
                <a:custGeom>
                  <a:avLst/>
                  <a:gdLst/>
                  <a:ahLst/>
                  <a:cxnLst>
                    <a:cxn ang="0">
                      <a:pos x="0" y="0"/>
                    </a:cxn>
                    <a:cxn ang="0">
                      <a:pos x="0" y="0"/>
                    </a:cxn>
                    <a:cxn ang="0">
                      <a:pos x="1"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36" name="AutoShape 29"/>
                <p:cNvSpPr/>
                <p:nvPr/>
              </p:nvSpPr>
              <p:spPr>
                <a:xfrm flipV="1">
                  <a:off x="2757" y="2707"/>
                  <a:ext cx="83" cy="29"/>
                </a:xfrm>
                <a:custGeom>
                  <a:avLst/>
                  <a:gdLst/>
                  <a:ahLst/>
                  <a:cxnLst>
                    <a:cxn ang="0">
                      <a:pos x="0" y="0"/>
                    </a:cxn>
                    <a:cxn ang="0">
                      <a:pos x="0" y="0"/>
                    </a:cxn>
                    <a:cxn ang="0">
                      <a:pos x="0" y="0"/>
                    </a:cxn>
                    <a:cxn ang="0">
                      <a:pos x="0"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37" name="AutoShape 30"/>
                <p:cNvSpPr/>
                <p:nvPr/>
              </p:nvSpPr>
              <p:spPr>
                <a:xfrm flipV="1">
                  <a:off x="2759" y="2758"/>
                  <a:ext cx="79" cy="45"/>
                </a:xfrm>
                <a:custGeom>
                  <a:avLst/>
                  <a:gdLst/>
                  <a:ahLst/>
                  <a:cxnLst>
                    <a:cxn ang="0">
                      <a:pos x="0" y="0"/>
                    </a:cxn>
                    <a:cxn ang="0">
                      <a:pos x="0" y="0"/>
                    </a:cxn>
                    <a:cxn ang="0">
                      <a:pos x="0" y="0"/>
                    </a:cxn>
                    <a:cxn ang="0">
                      <a:pos x="0"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38" name="AutoShape 31"/>
                <p:cNvSpPr/>
                <p:nvPr/>
              </p:nvSpPr>
              <p:spPr>
                <a:xfrm flipV="1">
                  <a:off x="2760" y="2829"/>
                  <a:ext cx="81" cy="27"/>
                </a:xfrm>
                <a:custGeom>
                  <a:avLst/>
                  <a:gdLst/>
                  <a:ahLst/>
                  <a:cxnLst>
                    <a:cxn ang="0">
                      <a:pos x="0" y="0"/>
                    </a:cxn>
                    <a:cxn ang="0">
                      <a:pos x="0" y="0"/>
                    </a:cxn>
                    <a:cxn ang="0">
                      <a:pos x="0" y="0"/>
                    </a:cxn>
                    <a:cxn ang="0">
                      <a:pos x="0"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39" name="Line 32"/>
                <p:cNvSpPr/>
                <p:nvPr/>
              </p:nvSpPr>
              <p:spPr>
                <a:xfrm flipV="1">
                  <a:off x="1512" y="2004"/>
                  <a:ext cx="2550" cy="12"/>
                </a:xfrm>
                <a:prstGeom prst="line">
                  <a:avLst/>
                </a:prstGeom>
                <a:ln w="19050" cap="flat" cmpd="sng">
                  <a:solidFill>
                    <a:srgbClr val="C7CCBA"/>
                  </a:solidFill>
                  <a:prstDash val="solid"/>
                  <a:headEnd type="none" w="med" len="med"/>
                  <a:tailEnd type="none" w="med" len="med"/>
                </a:ln>
                <a:effectLst>
                  <a:outerShdw dist="35921" dir="2699999" algn="ctr" rotWithShape="0">
                    <a:schemeClr val="bg2"/>
                  </a:outerShdw>
                </a:effectLst>
              </p:spPr>
            </p:sp>
            <p:sp>
              <p:nvSpPr>
                <p:cNvPr id="20540" name="Line 33"/>
                <p:cNvSpPr/>
                <p:nvPr/>
              </p:nvSpPr>
              <p:spPr>
                <a:xfrm flipV="1">
                  <a:off x="1500" y="2112"/>
                  <a:ext cx="2574" cy="12"/>
                </a:xfrm>
                <a:prstGeom prst="line">
                  <a:avLst/>
                </a:prstGeom>
                <a:ln w="19050" cap="flat" cmpd="sng">
                  <a:solidFill>
                    <a:srgbClr val="C7CCBA"/>
                  </a:solidFill>
                  <a:prstDash val="solid"/>
                  <a:headEnd type="none" w="med" len="med"/>
                  <a:tailEnd type="none" w="med" len="med"/>
                </a:ln>
                <a:effectLst>
                  <a:outerShdw dist="35921" dir="2699999" algn="ctr" rotWithShape="0">
                    <a:schemeClr val="bg2"/>
                  </a:outerShdw>
                </a:effectLst>
              </p:spPr>
            </p:sp>
            <p:grpSp>
              <p:nvGrpSpPr>
                <p:cNvPr id="20541" name="Group 34"/>
                <p:cNvGrpSpPr/>
                <p:nvPr/>
              </p:nvGrpSpPr>
              <p:grpSpPr>
                <a:xfrm>
                  <a:off x="2017" y="1627"/>
                  <a:ext cx="1602" cy="1002"/>
                  <a:chOff x="2099" y="1627"/>
                  <a:chExt cx="1437" cy="1002"/>
                </a:xfrm>
              </p:grpSpPr>
              <p:sp>
                <p:nvSpPr>
                  <p:cNvPr id="20623" name="Oval 35"/>
                  <p:cNvSpPr/>
                  <p:nvPr/>
                </p:nvSpPr>
                <p:spPr>
                  <a:xfrm>
                    <a:off x="2099" y="1627"/>
                    <a:ext cx="1437" cy="1002"/>
                  </a:xfrm>
                  <a:prstGeom prst="ellipse">
                    <a:avLst/>
                  </a:prstGeom>
                  <a:gradFill rotWithShape="0">
                    <a:gsLst>
                      <a:gs pos="0">
                        <a:srgbClr val="EFEDDF"/>
                      </a:gs>
                      <a:gs pos="50000">
                        <a:srgbClr val="F0F6E2"/>
                      </a:gs>
                      <a:gs pos="100000">
                        <a:srgbClr val="EFEDDF"/>
                      </a:gs>
                    </a:gsLst>
                    <a:lin ang="2700000" scaled="1"/>
                    <a:tileRect/>
                  </a:gradFill>
                  <a:ln w="9525" cap="flat" cmpd="sng">
                    <a:solidFill>
                      <a:srgbClr val="AAB195"/>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0624" name="Oval 36"/>
                  <p:cNvSpPr/>
                  <p:nvPr/>
                </p:nvSpPr>
                <p:spPr>
                  <a:xfrm>
                    <a:off x="2130" y="1654"/>
                    <a:ext cx="1374" cy="944"/>
                  </a:xfrm>
                  <a:prstGeom prst="ellipse">
                    <a:avLst/>
                  </a:prstGeom>
                  <a:gradFill rotWithShape="0">
                    <a:gsLst>
                      <a:gs pos="0">
                        <a:srgbClr val="C3D9C8"/>
                      </a:gs>
                      <a:gs pos="50000">
                        <a:srgbClr val="ECEFDF"/>
                      </a:gs>
                      <a:gs pos="100000">
                        <a:srgbClr val="C3D9C8"/>
                      </a:gs>
                    </a:gsLst>
                    <a:lin ang="2700000" scaled="1"/>
                    <a:tileRect/>
                  </a:gradFill>
                  <a:ln w="9525" cap="flat" cmpd="sng">
                    <a:solidFill>
                      <a:srgbClr val="AAB195"/>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0625" name="Arc 37"/>
                  <p:cNvSpPr/>
                  <p:nvPr/>
                </p:nvSpPr>
                <p:spPr>
                  <a:xfrm>
                    <a:off x="2157" y="1659"/>
                    <a:ext cx="1281" cy="487"/>
                  </a:xfrm>
                  <a:custGeom>
                    <a:avLst/>
                    <a:gdLst/>
                    <a:ahLst/>
                    <a:cxnLst>
                      <a:cxn ang="0">
                        <a:pos x="0" y="8"/>
                      </a:cxn>
                      <a:cxn ang="0">
                        <a:pos x="22" y="0"/>
                      </a:cxn>
                      <a:cxn ang="0">
                        <a:pos x="41" y="6"/>
                      </a:cxn>
                      <a:cxn ang="0">
                        <a:pos x="0" y="8"/>
                      </a:cxn>
                      <a:cxn ang="0">
                        <a:pos x="22" y="0"/>
                      </a:cxn>
                      <a:cxn ang="0">
                        <a:pos x="41" y="6"/>
                      </a:cxn>
                      <a:cxn ang="0">
                        <a:pos x="22" y="11"/>
                      </a:cxn>
                      <a:cxn ang="0">
                        <a:pos x="0" y="8"/>
                      </a:cxn>
                    </a:cxnLst>
                    <a:rect l="0" t="0" r="0" b="0"/>
                    <a:pathLst>
                      <a:path w="39605" h="21600" fill="none">
                        <a:moveTo>
                          <a:pt x="-1" y="15148"/>
                        </a:moveTo>
                        <a:cubicBezTo>
                          <a:pt x="2820" y="6135"/>
                          <a:pt x="11169" y="-1"/>
                          <a:pt x="20614" y="0"/>
                        </a:cubicBezTo>
                        <a:cubicBezTo>
                          <a:pt x="28540" y="0"/>
                          <a:pt x="35829" y="4341"/>
                          <a:pt x="39605" y="11309"/>
                        </a:cubicBezTo>
                      </a:path>
                      <a:path w="39605" h="21600" stroke="0">
                        <a:moveTo>
                          <a:pt x="-1" y="15148"/>
                        </a:moveTo>
                        <a:cubicBezTo>
                          <a:pt x="2820" y="6135"/>
                          <a:pt x="11169" y="-1"/>
                          <a:pt x="20614" y="0"/>
                        </a:cubicBezTo>
                        <a:cubicBezTo>
                          <a:pt x="28540" y="0"/>
                          <a:pt x="35829" y="4341"/>
                          <a:pt x="39605" y="11309"/>
                        </a:cubicBezTo>
                        <a:lnTo>
                          <a:pt x="20614" y="21600"/>
                        </a:lnTo>
                        <a:lnTo>
                          <a:pt x="-1" y="15148"/>
                        </a:lnTo>
                        <a:close/>
                      </a:path>
                    </a:pathLst>
                  </a:custGeom>
                  <a:noFill/>
                  <a:ln w="9525" cap="flat" cmpd="sng">
                    <a:solidFill>
                      <a:srgbClr val="AAB195">
                        <a:alpha val="100000"/>
                      </a:srgbClr>
                    </a:solidFill>
                    <a:prstDash val="solid"/>
                    <a:round/>
                    <a:headEnd type="none" w="med" len="med"/>
                    <a:tailEnd type="none" w="med" len="med"/>
                  </a:ln>
                </p:spPr>
                <p:txBody>
                  <a:bodyPr/>
                  <a:lstStyle/>
                  <a:p>
                    <a:endParaRPr lang="zh-CN" altLang="en-US"/>
                  </a:p>
                </p:txBody>
              </p:sp>
            </p:grpSp>
            <p:sp>
              <p:nvSpPr>
                <p:cNvPr id="20542" name="AutoShape 38"/>
                <p:cNvSpPr/>
                <p:nvPr/>
              </p:nvSpPr>
              <p:spPr>
                <a:xfrm flipV="1">
                  <a:off x="2190" y="2749"/>
                  <a:ext cx="176" cy="37"/>
                </a:xfrm>
                <a:custGeom>
                  <a:avLst/>
                  <a:gdLst/>
                  <a:ahLst/>
                  <a:cxnLst>
                    <a:cxn ang="0">
                      <a:pos x="0" y="0"/>
                    </a:cxn>
                    <a:cxn ang="0">
                      <a:pos x="0" y="0"/>
                    </a:cxn>
                    <a:cxn ang="0">
                      <a:pos x="1"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43" name="AutoShape 39"/>
                <p:cNvSpPr/>
                <p:nvPr/>
              </p:nvSpPr>
              <p:spPr>
                <a:xfrm flipV="1">
                  <a:off x="2502" y="2659"/>
                  <a:ext cx="176" cy="37"/>
                </a:xfrm>
                <a:custGeom>
                  <a:avLst/>
                  <a:gdLst/>
                  <a:ahLst/>
                  <a:cxnLst>
                    <a:cxn ang="0">
                      <a:pos x="0" y="0"/>
                    </a:cxn>
                    <a:cxn ang="0">
                      <a:pos x="0" y="0"/>
                    </a:cxn>
                    <a:cxn ang="0">
                      <a:pos x="1"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44" name="AutoShape 40"/>
                <p:cNvSpPr/>
                <p:nvPr/>
              </p:nvSpPr>
              <p:spPr>
                <a:xfrm flipV="1">
                  <a:off x="2952" y="2840"/>
                  <a:ext cx="158" cy="42"/>
                </a:xfrm>
                <a:custGeom>
                  <a:avLst/>
                  <a:gdLst/>
                  <a:ahLst/>
                  <a:cxnLst>
                    <a:cxn ang="0">
                      <a:pos x="0" y="0"/>
                    </a:cxn>
                    <a:cxn ang="0">
                      <a:pos x="0" y="0"/>
                    </a:cxn>
                    <a:cxn ang="0">
                      <a:pos x="1"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45" name="AutoShape 41"/>
                <p:cNvSpPr/>
                <p:nvPr/>
              </p:nvSpPr>
              <p:spPr>
                <a:xfrm flipV="1">
                  <a:off x="3346" y="2842"/>
                  <a:ext cx="158" cy="42"/>
                </a:xfrm>
                <a:custGeom>
                  <a:avLst/>
                  <a:gdLst/>
                  <a:ahLst/>
                  <a:cxnLst>
                    <a:cxn ang="0">
                      <a:pos x="0" y="0"/>
                    </a:cxn>
                    <a:cxn ang="0">
                      <a:pos x="0" y="0"/>
                    </a:cxn>
                    <a:cxn ang="0">
                      <a:pos x="1"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46" name="AutoShape 42"/>
                <p:cNvSpPr/>
                <p:nvPr/>
              </p:nvSpPr>
              <p:spPr>
                <a:xfrm flipV="1">
                  <a:off x="3730" y="2846"/>
                  <a:ext cx="158" cy="42"/>
                </a:xfrm>
                <a:custGeom>
                  <a:avLst/>
                  <a:gdLst/>
                  <a:ahLst/>
                  <a:cxnLst>
                    <a:cxn ang="0">
                      <a:pos x="0" y="0"/>
                    </a:cxn>
                    <a:cxn ang="0">
                      <a:pos x="0" y="0"/>
                    </a:cxn>
                    <a:cxn ang="0">
                      <a:pos x="1"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47" name="AutoShape 43"/>
                <p:cNvSpPr/>
                <p:nvPr/>
              </p:nvSpPr>
              <p:spPr>
                <a:xfrm flipV="1">
                  <a:off x="3234" y="2748"/>
                  <a:ext cx="158" cy="42"/>
                </a:xfrm>
                <a:custGeom>
                  <a:avLst/>
                  <a:gdLst/>
                  <a:ahLst/>
                  <a:cxnLst>
                    <a:cxn ang="0">
                      <a:pos x="0" y="0"/>
                    </a:cxn>
                    <a:cxn ang="0">
                      <a:pos x="0" y="0"/>
                    </a:cxn>
                    <a:cxn ang="0">
                      <a:pos x="1"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48" name="AutoShape 44"/>
                <p:cNvSpPr/>
                <p:nvPr/>
              </p:nvSpPr>
              <p:spPr>
                <a:xfrm flipV="1">
                  <a:off x="2920" y="2652"/>
                  <a:ext cx="158" cy="42"/>
                </a:xfrm>
                <a:custGeom>
                  <a:avLst/>
                  <a:gdLst/>
                  <a:ahLst/>
                  <a:cxnLst>
                    <a:cxn ang="0">
                      <a:pos x="0" y="0"/>
                    </a:cxn>
                    <a:cxn ang="0">
                      <a:pos x="0" y="0"/>
                    </a:cxn>
                    <a:cxn ang="0">
                      <a:pos x="1"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49" name="Line 45"/>
                <p:cNvSpPr/>
                <p:nvPr/>
              </p:nvSpPr>
              <p:spPr>
                <a:xfrm>
                  <a:off x="2860" y="2630"/>
                  <a:ext cx="4" cy="256"/>
                </a:xfrm>
                <a:prstGeom prst="line">
                  <a:avLst/>
                </a:prstGeom>
                <a:ln w="19050" cap="flat" cmpd="sng">
                  <a:solidFill>
                    <a:srgbClr val="C7CCBA"/>
                  </a:solidFill>
                  <a:prstDash val="solid"/>
                  <a:headEnd type="none" w="med" len="med"/>
                  <a:tailEnd type="none" w="med" len="med"/>
                </a:ln>
              </p:spPr>
            </p:sp>
            <p:sp>
              <p:nvSpPr>
                <p:cNvPr id="20550" name="Line 46"/>
                <p:cNvSpPr/>
                <p:nvPr/>
              </p:nvSpPr>
              <p:spPr>
                <a:xfrm flipH="1">
                  <a:off x="2728" y="2626"/>
                  <a:ext cx="4" cy="258"/>
                </a:xfrm>
                <a:prstGeom prst="line">
                  <a:avLst/>
                </a:prstGeom>
                <a:ln w="19050" cap="flat" cmpd="sng">
                  <a:solidFill>
                    <a:srgbClr val="C7CCBA"/>
                  </a:solidFill>
                  <a:prstDash val="solid"/>
                  <a:headEnd type="none" w="med" len="med"/>
                  <a:tailEnd type="none" w="med" len="med"/>
                </a:ln>
              </p:spPr>
            </p:sp>
            <p:sp>
              <p:nvSpPr>
                <p:cNvPr id="20551" name="Line 47"/>
                <p:cNvSpPr/>
                <p:nvPr/>
              </p:nvSpPr>
              <p:spPr>
                <a:xfrm flipH="1">
                  <a:off x="2860" y="2720"/>
                  <a:ext cx="88" cy="0"/>
                </a:xfrm>
                <a:prstGeom prst="line">
                  <a:avLst/>
                </a:prstGeom>
                <a:ln w="19050" cap="flat" cmpd="sng">
                  <a:solidFill>
                    <a:srgbClr val="C7CCBA"/>
                  </a:solidFill>
                  <a:prstDash val="solid"/>
                  <a:headEnd type="none" w="med" len="med"/>
                  <a:tailEnd type="none" w="med" len="med"/>
                </a:ln>
              </p:spPr>
            </p:sp>
            <p:sp>
              <p:nvSpPr>
                <p:cNvPr id="20552" name="Line 48"/>
                <p:cNvSpPr/>
                <p:nvPr/>
              </p:nvSpPr>
              <p:spPr>
                <a:xfrm flipH="1">
                  <a:off x="2856" y="2812"/>
                  <a:ext cx="88" cy="0"/>
                </a:xfrm>
                <a:prstGeom prst="line">
                  <a:avLst/>
                </a:prstGeom>
                <a:ln w="19050" cap="flat" cmpd="sng">
                  <a:solidFill>
                    <a:srgbClr val="C7CCBA"/>
                  </a:solidFill>
                  <a:prstDash val="solid"/>
                  <a:headEnd type="none" w="med" len="med"/>
                  <a:tailEnd type="none" w="med" len="med"/>
                </a:ln>
              </p:spPr>
            </p:sp>
            <p:sp>
              <p:nvSpPr>
                <p:cNvPr id="20553" name="AutoShape 49"/>
                <p:cNvSpPr/>
                <p:nvPr/>
              </p:nvSpPr>
              <p:spPr>
                <a:xfrm rot="-3761647" flipV="1">
                  <a:off x="3678" y="2573"/>
                  <a:ext cx="72" cy="72"/>
                </a:xfrm>
                <a:custGeom>
                  <a:avLst/>
                  <a:gdLst/>
                  <a:ahLst/>
                  <a:cxnLst>
                    <a:cxn ang="0">
                      <a:pos x="0" y="0"/>
                    </a:cxn>
                    <a:cxn ang="0">
                      <a:pos x="0" y="0"/>
                    </a:cxn>
                    <a:cxn ang="0">
                      <a:pos x="0" y="0"/>
                    </a:cxn>
                    <a:cxn ang="0">
                      <a:pos x="0"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54" name="AutoShape 50"/>
                <p:cNvSpPr/>
                <p:nvPr/>
              </p:nvSpPr>
              <p:spPr>
                <a:xfrm rot="3245974" flipV="1">
                  <a:off x="1868" y="2611"/>
                  <a:ext cx="72" cy="72"/>
                </a:xfrm>
                <a:custGeom>
                  <a:avLst/>
                  <a:gdLst/>
                  <a:ahLst/>
                  <a:cxnLst>
                    <a:cxn ang="0">
                      <a:pos x="0" y="0"/>
                    </a:cxn>
                    <a:cxn ang="0">
                      <a:pos x="0" y="0"/>
                    </a:cxn>
                    <a:cxn ang="0">
                      <a:pos x="0" y="0"/>
                    </a:cxn>
                    <a:cxn ang="0">
                      <a:pos x="0"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55" name="Line 51"/>
                <p:cNvSpPr/>
                <p:nvPr/>
              </p:nvSpPr>
              <p:spPr>
                <a:xfrm flipH="1">
                  <a:off x="2010" y="1711"/>
                  <a:ext cx="24" cy="296"/>
                </a:xfrm>
                <a:prstGeom prst="line">
                  <a:avLst/>
                </a:prstGeom>
                <a:ln w="19050" cap="flat" cmpd="sng">
                  <a:solidFill>
                    <a:srgbClr val="C7CCBA"/>
                  </a:solidFill>
                  <a:prstDash val="solid"/>
                  <a:headEnd type="none" w="med" len="med"/>
                  <a:tailEnd type="none" w="med" len="med"/>
                </a:ln>
                <a:effectLst>
                  <a:outerShdw dist="35921" dir="2699999" algn="ctr" rotWithShape="0">
                    <a:schemeClr val="bg2"/>
                  </a:outerShdw>
                </a:effectLst>
              </p:spPr>
            </p:sp>
            <p:sp>
              <p:nvSpPr>
                <p:cNvPr id="20556" name="Line 52"/>
                <p:cNvSpPr/>
                <p:nvPr/>
              </p:nvSpPr>
              <p:spPr>
                <a:xfrm flipH="1">
                  <a:off x="1680" y="1531"/>
                  <a:ext cx="48" cy="482"/>
                </a:xfrm>
                <a:prstGeom prst="line">
                  <a:avLst/>
                </a:prstGeom>
                <a:ln w="19050" cap="flat" cmpd="sng">
                  <a:solidFill>
                    <a:srgbClr val="C7CCBA"/>
                  </a:solidFill>
                  <a:prstDash val="solid"/>
                  <a:headEnd type="none" w="med" len="med"/>
                  <a:tailEnd type="none" w="med" len="med"/>
                </a:ln>
                <a:effectLst>
                  <a:outerShdw dist="35921" dir="2699999" algn="ctr" rotWithShape="0">
                    <a:schemeClr val="bg2"/>
                  </a:outerShdw>
                </a:effectLst>
              </p:spPr>
            </p:sp>
            <p:sp>
              <p:nvSpPr>
                <p:cNvPr id="20557" name="Line 53"/>
                <p:cNvSpPr/>
                <p:nvPr/>
              </p:nvSpPr>
              <p:spPr>
                <a:xfrm flipH="1">
                  <a:off x="1803" y="2131"/>
                  <a:ext cx="36" cy="464"/>
                </a:xfrm>
                <a:prstGeom prst="line">
                  <a:avLst/>
                </a:prstGeom>
                <a:ln w="19050" cap="flat" cmpd="sng">
                  <a:solidFill>
                    <a:srgbClr val="C7CCBA"/>
                  </a:solidFill>
                  <a:prstDash val="solid"/>
                  <a:headEnd type="none" w="med" len="med"/>
                  <a:tailEnd type="none" w="med" len="med"/>
                </a:ln>
              </p:spPr>
            </p:sp>
            <p:sp>
              <p:nvSpPr>
                <p:cNvPr id="20558" name="Line 54"/>
                <p:cNvSpPr/>
                <p:nvPr/>
              </p:nvSpPr>
              <p:spPr>
                <a:xfrm flipH="1">
                  <a:off x="1614" y="2125"/>
                  <a:ext cx="60" cy="608"/>
                </a:xfrm>
                <a:prstGeom prst="line">
                  <a:avLst/>
                </a:prstGeom>
                <a:ln w="19050" cap="flat" cmpd="sng">
                  <a:solidFill>
                    <a:srgbClr val="C7CCBA"/>
                  </a:solidFill>
                  <a:prstDash val="solid"/>
                  <a:headEnd type="none" w="med" len="med"/>
                  <a:tailEnd type="none" w="med" len="med"/>
                </a:ln>
                <a:effectLst>
                  <a:outerShdw dist="28398" dir="20006096" algn="ctr" rotWithShape="0">
                    <a:schemeClr val="bg2"/>
                  </a:outerShdw>
                </a:effectLst>
              </p:spPr>
            </p:sp>
            <p:sp>
              <p:nvSpPr>
                <p:cNvPr id="20559" name="Line 55"/>
                <p:cNvSpPr/>
                <p:nvPr/>
              </p:nvSpPr>
              <p:spPr>
                <a:xfrm flipH="1">
                  <a:off x="1800" y="2131"/>
                  <a:ext cx="36" cy="497"/>
                </a:xfrm>
                <a:prstGeom prst="line">
                  <a:avLst/>
                </a:prstGeom>
                <a:ln w="19050" cap="flat" cmpd="sng">
                  <a:solidFill>
                    <a:srgbClr val="C7CCBA"/>
                  </a:solidFill>
                  <a:prstDash val="solid"/>
                  <a:headEnd type="none" w="med" len="med"/>
                  <a:tailEnd type="none" w="med" len="med"/>
                </a:ln>
                <a:effectLst>
                  <a:outerShdw dist="35921" dir="18900000" algn="ctr" rotWithShape="0">
                    <a:schemeClr val="bg2"/>
                  </a:outerShdw>
                </a:effectLst>
              </p:spPr>
            </p:sp>
            <p:sp>
              <p:nvSpPr>
                <p:cNvPr id="20560" name="Line 56"/>
                <p:cNvSpPr/>
                <p:nvPr/>
              </p:nvSpPr>
              <p:spPr>
                <a:xfrm flipV="1">
                  <a:off x="1512" y="2124"/>
                  <a:ext cx="486" cy="0"/>
                </a:xfrm>
                <a:prstGeom prst="line">
                  <a:avLst/>
                </a:prstGeom>
                <a:ln w="19050" cap="flat" cmpd="sng">
                  <a:solidFill>
                    <a:srgbClr val="C7CCBA"/>
                  </a:solidFill>
                  <a:prstDash val="solid"/>
                  <a:headEnd type="none" w="med" len="med"/>
                  <a:tailEnd type="none" w="med" len="med"/>
                </a:ln>
              </p:spPr>
            </p:sp>
            <p:sp>
              <p:nvSpPr>
                <p:cNvPr id="20561" name="Line 57"/>
                <p:cNvSpPr/>
                <p:nvPr/>
              </p:nvSpPr>
              <p:spPr>
                <a:xfrm flipH="1">
                  <a:off x="1845" y="1624"/>
                  <a:ext cx="33" cy="392"/>
                </a:xfrm>
                <a:prstGeom prst="line">
                  <a:avLst/>
                </a:prstGeom>
                <a:ln w="19050" cap="flat" cmpd="sng">
                  <a:solidFill>
                    <a:srgbClr val="C7CCBA"/>
                  </a:solidFill>
                  <a:prstDash val="solid"/>
                  <a:headEnd type="none" w="med" len="med"/>
                  <a:tailEnd type="none" w="med" len="med"/>
                </a:ln>
                <a:effectLst>
                  <a:outerShdw dist="35921" dir="2699999" algn="ctr" rotWithShape="0">
                    <a:schemeClr val="bg2"/>
                  </a:outerShdw>
                </a:effectLst>
              </p:spPr>
            </p:sp>
            <p:sp>
              <p:nvSpPr>
                <p:cNvPr id="20562" name="Line 58"/>
                <p:cNvSpPr/>
                <p:nvPr/>
              </p:nvSpPr>
              <p:spPr>
                <a:xfrm flipV="1">
                  <a:off x="1518" y="2016"/>
                  <a:ext cx="486" cy="0"/>
                </a:xfrm>
                <a:prstGeom prst="line">
                  <a:avLst/>
                </a:prstGeom>
                <a:ln w="19050" cap="flat" cmpd="sng">
                  <a:solidFill>
                    <a:srgbClr val="C7CCBA"/>
                  </a:solidFill>
                  <a:prstDash val="solid"/>
                  <a:headEnd type="none" w="med" len="med"/>
                  <a:tailEnd type="none" w="med" len="med"/>
                </a:ln>
              </p:spPr>
            </p:sp>
            <p:sp>
              <p:nvSpPr>
                <p:cNvPr id="20563" name="Line 59"/>
                <p:cNvSpPr/>
                <p:nvPr/>
              </p:nvSpPr>
              <p:spPr>
                <a:xfrm flipH="1">
                  <a:off x="1968" y="2140"/>
                  <a:ext cx="30" cy="374"/>
                </a:xfrm>
                <a:prstGeom prst="line">
                  <a:avLst/>
                </a:prstGeom>
                <a:ln w="19050" cap="flat" cmpd="sng">
                  <a:solidFill>
                    <a:srgbClr val="C7CCBA"/>
                  </a:solidFill>
                  <a:prstDash val="solid"/>
                  <a:headEnd type="none" w="med" len="med"/>
                  <a:tailEnd type="none" w="med" len="med"/>
                </a:ln>
                <a:effectLst>
                  <a:outerShdw dist="25400" algn="ctr" rotWithShape="0">
                    <a:schemeClr val="bg2"/>
                  </a:outerShdw>
                </a:effectLst>
              </p:spPr>
            </p:sp>
            <p:sp>
              <p:nvSpPr>
                <p:cNvPr id="20564" name="AutoShape 60"/>
                <p:cNvSpPr/>
                <p:nvPr/>
              </p:nvSpPr>
              <p:spPr>
                <a:xfrm rot="5906169" flipH="1" flipV="1">
                  <a:off x="1506" y="2202"/>
                  <a:ext cx="115" cy="50"/>
                </a:xfrm>
                <a:custGeom>
                  <a:avLst/>
                  <a:gdLst/>
                  <a:ahLst/>
                  <a:cxnLst>
                    <a:cxn ang="0">
                      <a:pos x="0" y="0"/>
                    </a:cxn>
                    <a:cxn ang="0">
                      <a:pos x="0" y="0"/>
                    </a:cxn>
                    <a:cxn ang="0">
                      <a:pos x="0"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65" name="AutoShape 61"/>
                <p:cNvSpPr/>
                <p:nvPr/>
              </p:nvSpPr>
              <p:spPr>
                <a:xfrm rot="5906169" flipH="1" flipV="1">
                  <a:off x="1479" y="2424"/>
                  <a:ext cx="115" cy="50"/>
                </a:xfrm>
                <a:custGeom>
                  <a:avLst/>
                  <a:gdLst/>
                  <a:ahLst/>
                  <a:cxnLst>
                    <a:cxn ang="0">
                      <a:pos x="0" y="0"/>
                    </a:cxn>
                    <a:cxn ang="0">
                      <a:pos x="0" y="0"/>
                    </a:cxn>
                    <a:cxn ang="0">
                      <a:pos x="0"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66" name="AutoShape 62"/>
                <p:cNvSpPr/>
                <p:nvPr/>
              </p:nvSpPr>
              <p:spPr>
                <a:xfrm rot="5906169" flipH="1" flipV="1">
                  <a:off x="1455" y="2658"/>
                  <a:ext cx="115" cy="50"/>
                </a:xfrm>
                <a:custGeom>
                  <a:avLst/>
                  <a:gdLst/>
                  <a:ahLst/>
                  <a:cxnLst>
                    <a:cxn ang="0">
                      <a:pos x="0" y="0"/>
                    </a:cxn>
                    <a:cxn ang="0">
                      <a:pos x="0" y="0"/>
                    </a:cxn>
                    <a:cxn ang="0">
                      <a:pos x="0"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67" name="AutoShape 63"/>
                <p:cNvSpPr/>
                <p:nvPr/>
              </p:nvSpPr>
              <p:spPr>
                <a:xfrm rot="5906169" flipH="1" flipV="1">
                  <a:off x="1674" y="2400"/>
                  <a:ext cx="115" cy="50"/>
                </a:xfrm>
                <a:custGeom>
                  <a:avLst/>
                  <a:gdLst/>
                  <a:ahLst/>
                  <a:cxnLst>
                    <a:cxn ang="0">
                      <a:pos x="0" y="0"/>
                    </a:cxn>
                    <a:cxn ang="0">
                      <a:pos x="0" y="0"/>
                    </a:cxn>
                    <a:cxn ang="0">
                      <a:pos x="0"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68" name="AutoShape 64"/>
                <p:cNvSpPr/>
                <p:nvPr/>
              </p:nvSpPr>
              <p:spPr>
                <a:xfrm rot="5906169" flipH="1" flipV="1">
                  <a:off x="1845" y="2211"/>
                  <a:ext cx="115" cy="50"/>
                </a:xfrm>
                <a:custGeom>
                  <a:avLst/>
                  <a:gdLst/>
                  <a:ahLst/>
                  <a:cxnLst>
                    <a:cxn ang="0">
                      <a:pos x="0" y="0"/>
                    </a:cxn>
                    <a:cxn ang="0">
                      <a:pos x="0" y="0"/>
                    </a:cxn>
                    <a:cxn ang="0">
                      <a:pos x="0"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69" name="AutoShape 65"/>
                <p:cNvSpPr/>
                <p:nvPr/>
              </p:nvSpPr>
              <p:spPr>
                <a:xfrm rot="5906169" flipH="1" flipV="1">
                  <a:off x="1538" y="1878"/>
                  <a:ext cx="115" cy="50"/>
                </a:xfrm>
                <a:custGeom>
                  <a:avLst/>
                  <a:gdLst/>
                  <a:ahLst/>
                  <a:cxnLst>
                    <a:cxn ang="0">
                      <a:pos x="0" y="0"/>
                    </a:cxn>
                    <a:cxn ang="0">
                      <a:pos x="0" y="0"/>
                    </a:cxn>
                    <a:cxn ang="0">
                      <a:pos x="0"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70" name="AutoShape 66"/>
                <p:cNvSpPr/>
                <p:nvPr/>
              </p:nvSpPr>
              <p:spPr>
                <a:xfrm rot="5906169" flipH="1" flipV="1">
                  <a:off x="1574" y="1550"/>
                  <a:ext cx="115" cy="50"/>
                </a:xfrm>
                <a:custGeom>
                  <a:avLst/>
                  <a:gdLst/>
                  <a:ahLst/>
                  <a:cxnLst>
                    <a:cxn ang="0">
                      <a:pos x="0" y="0"/>
                    </a:cxn>
                    <a:cxn ang="0">
                      <a:pos x="0" y="0"/>
                    </a:cxn>
                    <a:cxn ang="0">
                      <a:pos x="0"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71" name="AutoShape 67"/>
                <p:cNvSpPr/>
                <p:nvPr/>
              </p:nvSpPr>
              <p:spPr>
                <a:xfrm rot="5906169" flipH="1" flipV="1">
                  <a:off x="1562" y="1722"/>
                  <a:ext cx="115" cy="50"/>
                </a:xfrm>
                <a:custGeom>
                  <a:avLst/>
                  <a:gdLst/>
                  <a:ahLst/>
                  <a:cxnLst>
                    <a:cxn ang="0">
                      <a:pos x="0" y="0"/>
                    </a:cxn>
                    <a:cxn ang="0">
                      <a:pos x="0" y="0"/>
                    </a:cxn>
                    <a:cxn ang="0">
                      <a:pos x="0"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72" name="AutoShape 68"/>
                <p:cNvSpPr/>
                <p:nvPr/>
              </p:nvSpPr>
              <p:spPr>
                <a:xfrm rot="5906169" flipH="1" flipV="1">
                  <a:off x="1726" y="1782"/>
                  <a:ext cx="115" cy="50"/>
                </a:xfrm>
                <a:custGeom>
                  <a:avLst/>
                  <a:gdLst/>
                  <a:ahLst/>
                  <a:cxnLst>
                    <a:cxn ang="0">
                      <a:pos x="0" y="0"/>
                    </a:cxn>
                    <a:cxn ang="0">
                      <a:pos x="0" y="0"/>
                    </a:cxn>
                    <a:cxn ang="0">
                      <a:pos x="0"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73" name="AutoShape 69"/>
                <p:cNvSpPr/>
                <p:nvPr/>
              </p:nvSpPr>
              <p:spPr>
                <a:xfrm rot="5906169" flipH="1" flipV="1">
                  <a:off x="1882" y="1894"/>
                  <a:ext cx="115" cy="50"/>
                </a:xfrm>
                <a:custGeom>
                  <a:avLst/>
                  <a:gdLst/>
                  <a:ahLst/>
                  <a:cxnLst>
                    <a:cxn ang="0">
                      <a:pos x="0" y="0"/>
                    </a:cxn>
                    <a:cxn ang="0">
                      <a:pos x="0" y="0"/>
                    </a:cxn>
                    <a:cxn ang="0">
                      <a:pos x="0"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74" name="AutoShape 70"/>
                <p:cNvSpPr/>
                <p:nvPr/>
              </p:nvSpPr>
              <p:spPr>
                <a:xfrm rot="7529409" flipV="1">
                  <a:off x="1936" y="1563"/>
                  <a:ext cx="72" cy="72"/>
                </a:xfrm>
                <a:custGeom>
                  <a:avLst/>
                  <a:gdLst/>
                  <a:ahLst/>
                  <a:cxnLst>
                    <a:cxn ang="0">
                      <a:pos x="0" y="0"/>
                    </a:cxn>
                    <a:cxn ang="0">
                      <a:pos x="0" y="0"/>
                    </a:cxn>
                    <a:cxn ang="0">
                      <a:pos x="0" y="0"/>
                    </a:cxn>
                    <a:cxn ang="0">
                      <a:pos x="0"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75" name="Line 71"/>
                <p:cNvSpPr/>
                <p:nvPr/>
              </p:nvSpPr>
              <p:spPr>
                <a:xfrm>
                  <a:off x="3585" y="1743"/>
                  <a:ext cx="16" cy="260"/>
                </a:xfrm>
                <a:prstGeom prst="line">
                  <a:avLst/>
                </a:prstGeom>
                <a:ln w="19050" cap="flat" cmpd="sng">
                  <a:solidFill>
                    <a:srgbClr val="C7CCBA"/>
                  </a:solidFill>
                  <a:prstDash val="solid"/>
                  <a:headEnd type="none" w="med" len="med"/>
                  <a:tailEnd type="none" w="med" len="med"/>
                </a:ln>
                <a:effectLst>
                  <a:outerShdw dist="35921" dir="2699999" algn="ctr" rotWithShape="0">
                    <a:schemeClr val="bg2"/>
                  </a:outerShdw>
                </a:effectLst>
              </p:spPr>
            </p:sp>
            <p:sp>
              <p:nvSpPr>
                <p:cNvPr id="20576" name="Line 72"/>
                <p:cNvSpPr/>
                <p:nvPr/>
              </p:nvSpPr>
              <p:spPr>
                <a:xfrm>
                  <a:off x="3887" y="1563"/>
                  <a:ext cx="44" cy="438"/>
                </a:xfrm>
                <a:prstGeom prst="line">
                  <a:avLst/>
                </a:prstGeom>
                <a:ln w="19050" cap="flat" cmpd="sng">
                  <a:solidFill>
                    <a:srgbClr val="C7CCBA"/>
                  </a:solidFill>
                  <a:prstDash val="solid"/>
                  <a:headEnd type="none" w="med" len="med"/>
                  <a:tailEnd type="none" w="med" len="med"/>
                </a:ln>
                <a:effectLst>
                  <a:outerShdw dist="35921" dir="2699999" algn="ctr" rotWithShape="0">
                    <a:schemeClr val="bg2"/>
                  </a:outerShdw>
                </a:effectLst>
              </p:spPr>
            </p:sp>
            <p:sp>
              <p:nvSpPr>
                <p:cNvPr id="20577" name="Line 73"/>
                <p:cNvSpPr/>
                <p:nvPr/>
              </p:nvSpPr>
              <p:spPr>
                <a:xfrm>
                  <a:off x="3772" y="2119"/>
                  <a:ext cx="36" cy="464"/>
                </a:xfrm>
                <a:prstGeom prst="line">
                  <a:avLst/>
                </a:prstGeom>
                <a:ln w="19050" cap="flat" cmpd="sng">
                  <a:solidFill>
                    <a:srgbClr val="C7CCBA"/>
                  </a:solidFill>
                  <a:prstDash val="solid"/>
                  <a:headEnd type="none" w="med" len="med"/>
                  <a:tailEnd type="none" w="med" len="med"/>
                </a:ln>
              </p:spPr>
            </p:sp>
            <p:sp>
              <p:nvSpPr>
                <p:cNvPr id="20578" name="Line 74"/>
                <p:cNvSpPr/>
                <p:nvPr/>
              </p:nvSpPr>
              <p:spPr>
                <a:xfrm>
                  <a:off x="3937" y="2113"/>
                  <a:ext cx="60" cy="608"/>
                </a:xfrm>
                <a:prstGeom prst="line">
                  <a:avLst/>
                </a:prstGeom>
                <a:ln w="19050" cap="flat" cmpd="sng">
                  <a:solidFill>
                    <a:srgbClr val="C7CCBA"/>
                  </a:solidFill>
                  <a:prstDash val="solid"/>
                  <a:headEnd type="none" w="med" len="med"/>
                  <a:tailEnd type="none" w="med" len="med"/>
                </a:ln>
                <a:effectLst>
                  <a:outerShdw dist="28398" dir="20006096" algn="ctr" rotWithShape="0">
                    <a:schemeClr val="bg2"/>
                  </a:outerShdw>
                </a:effectLst>
              </p:spPr>
            </p:sp>
            <p:sp>
              <p:nvSpPr>
                <p:cNvPr id="20579" name="Line 75"/>
                <p:cNvSpPr/>
                <p:nvPr/>
              </p:nvSpPr>
              <p:spPr>
                <a:xfrm>
                  <a:off x="3775" y="2119"/>
                  <a:ext cx="32" cy="477"/>
                </a:xfrm>
                <a:prstGeom prst="line">
                  <a:avLst/>
                </a:prstGeom>
                <a:ln w="19050" cap="flat" cmpd="sng">
                  <a:solidFill>
                    <a:srgbClr val="C7CCBA"/>
                  </a:solidFill>
                  <a:prstDash val="solid"/>
                  <a:headEnd type="none" w="med" len="med"/>
                  <a:tailEnd type="none" w="med" len="med"/>
                </a:ln>
                <a:effectLst>
                  <a:outerShdw dist="35921" dir="18900000" algn="ctr" rotWithShape="0">
                    <a:schemeClr val="bg2"/>
                  </a:outerShdw>
                </a:effectLst>
              </p:spPr>
            </p:sp>
            <p:sp>
              <p:nvSpPr>
                <p:cNvPr id="20580" name="Line 76"/>
                <p:cNvSpPr/>
                <p:nvPr/>
              </p:nvSpPr>
              <p:spPr>
                <a:xfrm flipH="1" flipV="1">
                  <a:off x="3621" y="2112"/>
                  <a:ext cx="470" cy="0"/>
                </a:xfrm>
                <a:prstGeom prst="line">
                  <a:avLst/>
                </a:prstGeom>
                <a:ln w="19050" cap="flat" cmpd="sng">
                  <a:solidFill>
                    <a:srgbClr val="C7CCBA"/>
                  </a:solidFill>
                  <a:prstDash val="solid"/>
                  <a:headEnd type="none" w="med" len="med"/>
                  <a:tailEnd type="none" w="med" len="med"/>
                </a:ln>
              </p:spPr>
            </p:sp>
            <p:sp>
              <p:nvSpPr>
                <p:cNvPr id="20581" name="Line 77"/>
                <p:cNvSpPr/>
                <p:nvPr/>
              </p:nvSpPr>
              <p:spPr>
                <a:xfrm>
                  <a:off x="3737" y="1652"/>
                  <a:ext cx="29" cy="352"/>
                </a:xfrm>
                <a:prstGeom prst="line">
                  <a:avLst/>
                </a:prstGeom>
                <a:ln w="19050" cap="flat" cmpd="sng">
                  <a:solidFill>
                    <a:srgbClr val="C7CCBA"/>
                  </a:solidFill>
                  <a:prstDash val="solid"/>
                  <a:headEnd type="none" w="med" len="med"/>
                  <a:tailEnd type="none" w="med" len="med"/>
                </a:ln>
                <a:effectLst>
                  <a:outerShdw dist="35921" dir="2699999" algn="ctr" rotWithShape="0">
                    <a:schemeClr val="bg2"/>
                  </a:outerShdw>
                </a:effectLst>
              </p:spPr>
            </p:sp>
            <p:sp>
              <p:nvSpPr>
                <p:cNvPr id="20582" name="Line 78"/>
                <p:cNvSpPr/>
                <p:nvPr/>
              </p:nvSpPr>
              <p:spPr>
                <a:xfrm flipH="1" flipV="1">
                  <a:off x="3606" y="2006"/>
                  <a:ext cx="486" cy="0"/>
                </a:xfrm>
                <a:prstGeom prst="line">
                  <a:avLst/>
                </a:prstGeom>
                <a:ln w="19050" cap="flat" cmpd="sng">
                  <a:solidFill>
                    <a:srgbClr val="C7CCBA"/>
                  </a:solidFill>
                  <a:prstDash val="solid"/>
                  <a:headEnd type="none" w="med" len="med"/>
                  <a:tailEnd type="none" w="med" len="med"/>
                </a:ln>
              </p:spPr>
            </p:sp>
            <p:sp>
              <p:nvSpPr>
                <p:cNvPr id="20583" name="Line 79"/>
                <p:cNvSpPr/>
                <p:nvPr/>
              </p:nvSpPr>
              <p:spPr>
                <a:xfrm>
                  <a:off x="3617" y="2128"/>
                  <a:ext cx="26" cy="370"/>
                </a:xfrm>
                <a:prstGeom prst="line">
                  <a:avLst/>
                </a:prstGeom>
                <a:ln w="19050" cap="flat" cmpd="sng">
                  <a:solidFill>
                    <a:srgbClr val="C7CCBA"/>
                  </a:solidFill>
                  <a:prstDash val="solid"/>
                  <a:headEnd type="none" w="med" len="med"/>
                  <a:tailEnd type="none" w="med" len="med"/>
                </a:ln>
                <a:effectLst>
                  <a:outerShdw dist="25400" algn="ctr" rotWithShape="0">
                    <a:schemeClr val="bg2"/>
                  </a:outerShdw>
                </a:effectLst>
              </p:spPr>
            </p:sp>
            <p:sp>
              <p:nvSpPr>
                <p:cNvPr id="20584" name="AutoShape 80"/>
                <p:cNvSpPr/>
                <p:nvPr/>
              </p:nvSpPr>
              <p:spPr>
                <a:xfrm rot="-5906169" flipV="1">
                  <a:off x="3975" y="2190"/>
                  <a:ext cx="115" cy="50"/>
                </a:xfrm>
                <a:custGeom>
                  <a:avLst/>
                  <a:gdLst/>
                  <a:ahLst/>
                  <a:cxnLst>
                    <a:cxn ang="0">
                      <a:pos x="0" y="0"/>
                    </a:cxn>
                    <a:cxn ang="0">
                      <a:pos x="0" y="0"/>
                    </a:cxn>
                    <a:cxn ang="0">
                      <a:pos x="0"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85" name="AutoShape 81"/>
                <p:cNvSpPr/>
                <p:nvPr/>
              </p:nvSpPr>
              <p:spPr>
                <a:xfrm rot="-5906169" flipV="1">
                  <a:off x="3990" y="2400"/>
                  <a:ext cx="115" cy="50"/>
                </a:xfrm>
                <a:custGeom>
                  <a:avLst/>
                  <a:gdLst/>
                  <a:ahLst/>
                  <a:cxnLst>
                    <a:cxn ang="0">
                      <a:pos x="0" y="0"/>
                    </a:cxn>
                    <a:cxn ang="0">
                      <a:pos x="0" y="0"/>
                    </a:cxn>
                    <a:cxn ang="0">
                      <a:pos x="0"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86" name="AutoShape 82"/>
                <p:cNvSpPr/>
                <p:nvPr/>
              </p:nvSpPr>
              <p:spPr>
                <a:xfrm rot="-5906169" flipV="1">
                  <a:off x="4018" y="2634"/>
                  <a:ext cx="115" cy="50"/>
                </a:xfrm>
                <a:custGeom>
                  <a:avLst/>
                  <a:gdLst/>
                  <a:ahLst/>
                  <a:cxnLst>
                    <a:cxn ang="0">
                      <a:pos x="0" y="0"/>
                    </a:cxn>
                    <a:cxn ang="0">
                      <a:pos x="0" y="0"/>
                    </a:cxn>
                    <a:cxn ang="0">
                      <a:pos x="0"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87" name="AutoShape 83"/>
                <p:cNvSpPr/>
                <p:nvPr/>
              </p:nvSpPr>
              <p:spPr>
                <a:xfrm rot="-5503213" flipV="1">
                  <a:off x="3827" y="2348"/>
                  <a:ext cx="115" cy="50"/>
                </a:xfrm>
                <a:custGeom>
                  <a:avLst/>
                  <a:gdLst/>
                  <a:ahLst/>
                  <a:cxnLst>
                    <a:cxn ang="0">
                      <a:pos x="0" y="0"/>
                    </a:cxn>
                    <a:cxn ang="0">
                      <a:pos x="0" y="0"/>
                    </a:cxn>
                    <a:cxn ang="0">
                      <a:pos x="0"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88" name="AutoShape 84"/>
                <p:cNvSpPr/>
                <p:nvPr/>
              </p:nvSpPr>
              <p:spPr>
                <a:xfrm rot="-5556989" flipV="1">
                  <a:off x="3640" y="2191"/>
                  <a:ext cx="115" cy="50"/>
                </a:xfrm>
                <a:custGeom>
                  <a:avLst/>
                  <a:gdLst/>
                  <a:ahLst/>
                  <a:cxnLst>
                    <a:cxn ang="0">
                      <a:pos x="0" y="0"/>
                    </a:cxn>
                    <a:cxn ang="0">
                      <a:pos x="0" y="0"/>
                    </a:cxn>
                    <a:cxn ang="0">
                      <a:pos x="0"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89" name="AutoShape 85"/>
                <p:cNvSpPr/>
                <p:nvPr/>
              </p:nvSpPr>
              <p:spPr>
                <a:xfrm rot="-5906169" flipV="1">
                  <a:off x="3939" y="1886"/>
                  <a:ext cx="115" cy="50"/>
                </a:xfrm>
                <a:custGeom>
                  <a:avLst/>
                  <a:gdLst/>
                  <a:ahLst/>
                  <a:cxnLst>
                    <a:cxn ang="0">
                      <a:pos x="0" y="0"/>
                    </a:cxn>
                    <a:cxn ang="0">
                      <a:pos x="0" y="0"/>
                    </a:cxn>
                    <a:cxn ang="0">
                      <a:pos x="0"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90" name="AutoShape 86"/>
                <p:cNvSpPr/>
                <p:nvPr/>
              </p:nvSpPr>
              <p:spPr>
                <a:xfrm rot="-5906169" flipV="1">
                  <a:off x="3915" y="1598"/>
                  <a:ext cx="115" cy="50"/>
                </a:xfrm>
                <a:custGeom>
                  <a:avLst/>
                  <a:gdLst/>
                  <a:ahLst/>
                  <a:cxnLst>
                    <a:cxn ang="0">
                      <a:pos x="0" y="0"/>
                    </a:cxn>
                    <a:cxn ang="0">
                      <a:pos x="0" y="0"/>
                    </a:cxn>
                    <a:cxn ang="0">
                      <a:pos x="0"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91" name="AutoShape 87"/>
                <p:cNvSpPr/>
                <p:nvPr/>
              </p:nvSpPr>
              <p:spPr>
                <a:xfrm rot="-5906169" flipV="1">
                  <a:off x="3923" y="1730"/>
                  <a:ext cx="115" cy="50"/>
                </a:xfrm>
                <a:custGeom>
                  <a:avLst/>
                  <a:gdLst/>
                  <a:ahLst/>
                  <a:cxnLst>
                    <a:cxn ang="0">
                      <a:pos x="0" y="0"/>
                    </a:cxn>
                    <a:cxn ang="0">
                      <a:pos x="0" y="0"/>
                    </a:cxn>
                    <a:cxn ang="0">
                      <a:pos x="0"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92" name="AutoShape 88"/>
                <p:cNvSpPr/>
                <p:nvPr/>
              </p:nvSpPr>
              <p:spPr>
                <a:xfrm rot="-5906169" flipV="1">
                  <a:off x="3771" y="1766"/>
                  <a:ext cx="115" cy="50"/>
                </a:xfrm>
                <a:custGeom>
                  <a:avLst/>
                  <a:gdLst/>
                  <a:ahLst/>
                  <a:cxnLst>
                    <a:cxn ang="0">
                      <a:pos x="0" y="0"/>
                    </a:cxn>
                    <a:cxn ang="0">
                      <a:pos x="0" y="0"/>
                    </a:cxn>
                    <a:cxn ang="0">
                      <a:pos x="0"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93" name="AutoShape 89"/>
                <p:cNvSpPr/>
                <p:nvPr/>
              </p:nvSpPr>
              <p:spPr>
                <a:xfrm rot="-5906169" flipV="1">
                  <a:off x="3611" y="1882"/>
                  <a:ext cx="115" cy="50"/>
                </a:xfrm>
                <a:custGeom>
                  <a:avLst/>
                  <a:gdLst/>
                  <a:ahLst/>
                  <a:cxnLst>
                    <a:cxn ang="0">
                      <a:pos x="0" y="0"/>
                    </a:cxn>
                    <a:cxn ang="0">
                      <a:pos x="0" y="0"/>
                    </a:cxn>
                    <a:cxn ang="0">
                      <a:pos x="0"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94" name="AutoShape 90"/>
                <p:cNvSpPr/>
                <p:nvPr/>
              </p:nvSpPr>
              <p:spPr>
                <a:xfrm rot="-7529409" flipH="1" flipV="1">
                  <a:off x="3627" y="1567"/>
                  <a:ext cx="72" cy="72"/>
                </a:xfrm>
                <a:custGeom>
                  <a:avLst/>
                  <a:gdLst/>
                  <a:ahLst/>
                  <a:cxnLst>
                    <a:cxn ang="0">
                      <a:pos x="0" y="0"/>
                    </a:cxn>
                    <a:cxn ang="0">
                      <a:pos x="0" y="0"/>
                    </a:cxn>
                    <a:cxn ang="0">
                      <a:pos x="0" y="0"/>
                    </a:cxn>
                    <a:cxn ang="0">
                      <a:pos x="0"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595" name="Line 91"/>
                <p:cNvSpPr/>
                <p:nvPr/>
              </p:nvSpPr>
              <p:spPr>
                <a:xfrm>
                  <a:off x="2849" y="1616"/>
                  <a:ext cx="639" cy="0"/>
                </a:xfrm>
                <a:prstGeom prst="line">
                  <a:avLst/>
                </a:prstGeom>
                <a:ln w="12700" cap="flat" cmpd="sng">
                  <a:solidFill>
                    <a:srgbClr val="C7CCBA"/>
                  </a:solidFill>
                  <a:prstDash val="solid"/>
                  <a:headEnd type="none" w="med" len="med"/>
                  <a:tailEnd type="none" w="med" len="med"/>
                </a:ln>
                <a:effectLst>
                  <a:outerShdw dist="28398" dir="6993903" algn="ctr" rotWithShape="0">
                    <a:schemeClr val="bg2"/>
                  </a:outerShdw>
                </a:effectLst>
              </p:spPr>
            </p:sp>
            <p:sp>
              <p:nvSpPr>
                <p:cNvPr id="20596" name="Line 92"/>
                <p:cNvSpPr/>
                <p:nvPr/>
              </p:nvSpPr>
              <p:spPr>
                <a:xfrm>
                  <a:off x="1876" y="1448"/>
                  <a:ext cx="868" cy="0"/>
                </a:xfrm>
                <a:prstGeom prst="line">
                  <a:avLst/>
                </a:prstGeom>
                <a:ln w="12700" cap="flat" cmpd="sng">
                  <a:solidFill>
                    <a:srgbClr val="C7CCBA"/>
                  </a:solidFill>
                  <a:prstDash val="solid"/>
                  <a:headEnd type="none" w="med" len="med"/>
                  <a:tailEnd type="none" w="med" len="med"/>
                </a:ln>
                <a:effectLst>
                  <a:outerShdw dist="28398" dir="6993903" algn="ctr" rotWithShape="0">
                    <a:schemeClr val="bg2"/>
                  </a:outerShdw>
                </a:effectLst>
              </p:spPr>
            </p:sp>
            <p:sp>
              <p:nvSpPr>
                <p:cNvPr id="20597" name="Line 93"/>
                <p:cNvSpPr/>
                <p:nvPr/>
              </p:nvSpPr>
              <p:spPr>
                <a:xfrm>
                  <a:off x="2845" y="1528"/>
                  <a:ext cx="815" cy="0"/>
                </a:xfrm>
                <a:prstGeom prst="line">
                  <a:avLst/>
                </a:prstGeom>
                <a:ln w="12700" cap="flat" cmpd="sng">
                  <a:solidFill>
                    <a:srgbClr val="C7CCBA"/>
                  </a:solidFill>
                  <a:prstDash val="solid"/>
                  <a:headEnd type="none" w="med" len="med"/>
                  <a:tailEnd type="none" w="med" len="med"/>
                </a:ln>
                <a:effectLst>
                  <a:outerShdw dist="28398" dir="6993903" algn="ctr" rotWithShape="0">
                    <a:schemeClr val="bg2"/>
                  </a:outerShdw>
                </a:effectLst>
              </p:spPr>
            </p:sp>
            <p:sp>
              <p:nvSpPr>
                <p:cNvPr id="20598" name="Line 94"/>
                <p:cNvSpPr/>
                <p:nvPr/>
              </p:nvSpPr>
              <p:spPr>
                <a:xfrm>
                  <a:off x="2848" y="1448"/>
                  <a:ext cx="916" cy="0"/>
                </a:xfrm>
                <a:prstGeom prst="line">
                  <a:avLst/>
                </a:prstGeom>
                <a:ln w="12700" cap="flat" cmpd="sng">
                  <a:solidFill>
                    <a:srgbClr val="C7CCBA"/>
                  </a:solidFill>
                  <a:prstDash val="solid"/>
                  <a:headEnd type="none" w="med" len="med"/>
                  <a:tailEnd type="none" w="med" len="med"/>
                </a:ln>
                <a:effectLst>
                  <a:outerShdw dist="28398" dir="6993903" algn="ctr" rotWithShape="0">
                    <a:schemeClr val="bg2"/>
                  </a:outerShdw>
                </a:effectLst>
              </p:spPr>
            </p:sp>
            <p:sp>
              <p:nvSpPr>
                <p:cNvPr id="20599" name="Line 95"/>
                <p:cNvSpPr/>
                <p:nvPr/>
              </p:nvSpPr>
              <p:spPr>
                <a:xfrm flipH="1">
                  <a:off x="2748" y="1374"/>
                  <a:ext cx="3" cy="255"/>
                </a:xfrm>
                <a:prstGeom prst="line">
                  <a:avLst/>
                </a:prstGeom>
                <a:ln w="19050" cap="flat" cmpd="sng">
                  <a:solidFill>
                    <a:srgbClr val="C7CCBA"/>
                  </a:solidFill>
                  <a:prstDash val="solid"/>
                  <a:headEnd type="none" w="med" len="med"/>
                  <a:tailEnd type="none" w="med" len="med"/>
                </a:ln>
              </p:spPr>
            </p:sp>
            <p:sp>
              <p:nvSpPr>
                <p:cNvPr id="20600" name="Line 96"/>
                <p:cNvSpPr/>
                <p:nvPr/>
              </p:nvSpPr>
              <p:spPr>
                <a:xfrm>
                  <a:off x="2011" y="1528"/>
                  <a:ext cx="734" cy="0"/>
                </a:xfrm>
                <a:prstGeom prst="line">
                  <a:avLst/>
                </a:prstGeom>
                <a:ln w="12700" cap="flat" cmpd="sng">
                  <a:solidFill>
                    <a:srgbClr val="C7CCBA"/>
                  </a:solidFill>
                  <a:prstDash val="solid"/>
                  <a:headEnd type="none" w="med" len="med"/>
                  <a:tailEnd type="none" w="med" len="med"/>
                </a:ln>
                <a:effectLst>
                  <a:outerShdw dist="28398" dir="6993903" algn="ctr" rotWithShape="0">
                    <a:schemeClr val="bg2"/>
                  </a:outerShdw>
                </a:effectLst>
              </p:spPr>
            </p:sp>
            <p:sp>
              <p:nvSpPr>
                <p:cNvPr id="20601" name="Line 97"/>
                <p:cNvSpPr/>
                <p:nvPr/>
              </p:nvSpPr>
              <p:spPr>
                <a:xfrm flipV="1">
                  <a:off x="3321" y="1365"/>
                  <a:ext cx="624" cy="369"/>
                </a:xfrm>
                <a:prstGeom prst="line">
                  <a:avLst/>
                </a:prstGeom>
                <a:ln w="19050" cap="flat" cmpd="sng">
                  <a:solidFill>
                    <a:srgbClr val="C7CCBA"/>
                  </a:solidFill>
                  <a:prstDash val="solid"/>
                  <a:headEnd type="none" w="med" len="med"/>
                  <a:tailEnd type="none" w="med" len="med"/>
                </a:ln>
              </p:spPr>
            </p:sp>
            <p:sp>
              <p:nvSpPr>
                <p:cNvPr id="20602" name="Line 98"/>
                <p:cNvSpPr/>
                <p:nvPr/>
              </p:nvSpPr>
              <p:spPr>
                <a:xfrm>
                  <a:off x="2171" y="1616"/>
                  <a:ext cx="570" cy="0"/>
                </a:xfrm>
                <a:prstGeom prst="line">
                  <a:avLst/>
                </a:prstGeom>
                <a:ln w="12700" cap="flat" cmpd="sng">
                  <a:solidFill>
                    <a:srgbClr val="C7CCBA"/>
                  </a:solidFill>
                  <a:prstDash val="solid"/>
                  <a:headEnd type="none" w="med" len="med"/>
                  <a:tailEnd type="none" w="med" len="med"/>
                </a:ln>
                <a:effectLst>
                  <a:outerShdw dist="28398" dir="6993903" algn="ctr" rotWithShape="0">
                    <a:schemeClr val="bg2"/>
                  </a:outerShdw>
                </a:effectLst>
              </p:spPr>
            </p:sp>
            <p:sp>
              <p:nvSpPr>
                <p:cNvPr id="20603" name="Line 99"/>
                <p:cNvSpPr/>
                <p:nvPr/>
              </p:nvSpPr>
              <p:spPr>
                <a:xfrm>
                  <a:off x="2841" y="1380"/>
                  <a:ext cx="6" cy="252"/>
                </a:xfrm>
                <a:prstGeom prst="line">
                  <a:avLst/>
                </a:prstGeom>
                <a:ln w="19050" cap="flat" cmpd="sng">
                  <a:solidFill>
                    <a:srgbClr val="C7CCBA"/>
                  </a:solidFill>
                  <a:prstDash val="solid"/>
                  <a:headEnd type="none" w="med" len="med"/>
                  <a:tailEnd type="none" w="med" len="med"/>
                </a:ln>
              </p:spPr>
            </p:sp>
            <p:sp>
              <p:nvSpPr>
                <p:cNvPr id="20604" name="AutoShape 100"/>
                <p:cNvSpPr/>
                <p:nvPr/>
              </p:nvSpPr>
              <p:spPr>
                <a:xfrm rot="-10794277" flipV="1">
                  <a:off x="2234" y="1393"/>
                  <a:ext cx="115" cy="35"/>
                </a:xfrm>
                <a:custGeom>
                  <a:avLst/>
                  <a:gdLst/>
                  <a:ahLst/>
                  <a:cxnLst>
                    <a:cxn ang="0">
                      <a:pos x="0" y="0"/>
                    </a:cxn>
                    <a:cxn ang="0">
                      <a:pos x="0" y="0"/>
                    </a:cxn>
                    <a:cxn ang="0">
                      <a:pos x="0"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605" name="AutoShape 101"/>
                <p:cNvSpPr/>
                <p:nvPr/>
              </p:nvSpPr>
              <p:spPr>
                <a:xfrm rot="-10794277" flipV="1">
                  <a:off x="2562" y="1397"/>
                  <a:ext cx="115" cy="33"/>
                </a:xfrm>
                <a:custGeom>
                  <a:avLst/>
                  <a:gdLst/>
                  <a:ahLst/>
                  <a:cxnLst>
                    <a:cxn ang="0">
                      <a:pos x="0" y="0"/>
                    </a:cxn>
                    <a:cxn ang="0">
                      <a:pos x="0" y="0"/>
                    </a:cxn>
                    <a:cxn ang="0">
                      <a:pos x="0"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606" name="AutoShape 102"/>
                <p:cNvSpPr/>
                <p:nvPr/>
              </p:nvSpPr>
              <p:spPr>
                <a:xfrm rot="-10794277" flipV="1">
                  <a:off x="1904" y="1396"/>
                  <a:ext cx="115" cy="35"/>
                </a:xfrm>
                <a:custGeom>
                  <a:avLst/>
                  <a:gdLst/>
                  <a:ahLst/>
                  <a:cxnLst>
                    <a:cxn ang="0">
                      <a:pos x="0" y="0"/>
                    </a:cxn>
                    <a:cxn ang="0">
                      <a:pos x="0" y="0"/>
                    </a:cxn>
                    <a:cxn ang="0">
                      <a:pos x="0"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607" name="AutoShape 103"/>
                <p:cNvSpPr/>
                <p:nvPr/>
              </p:nvSpPr>
              <p:spPr>
                <a:xfrm rot="-10794277" flipV="1">
                  <a:off x="2297" y="1477"/>
                  <a:ext cx="115" cy="35"/>
                </a:xfrm>
                <a:custGeom>
                  <a:avLst/>
                  <a:gdLst/>
                  <a:ahLst/>
                  <a:cxnLst>
                    <a:cxn ang="0">
                      <a:pos x="0" y="0"/>
                    </a:cxn>
                    <a:cxn ang="0">
                      <a:pos x="0" y="0"/>
                    </a:cxn>
                    <a:cxn ang="0">
                      <a:pos x="0"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608" name="AutoShape 104"/>
                <p:cNvSpPr/>
                <p:nvPr/>
              </p:nvSpPr>
              <p:spPr>
                <a:xfrm rot="-10794277" flipV="1">
                  <a:off x="2573" y="1567"/>
                  <a:ext cx="115" cy="35"/>
                </a:xfrm>
                <a:custGeom>
                  <a:avLst/>
                  <a:gdLst/>
                  <a:ahLst/>
                  <a:cxnLst>
                    <a:cxn ang="0">
                      <a:pos x="0" y="0"/>
                    </a:cxn>
                    <a:cxn ang="0">
                      <a:pos x="0" y="0"/>
                    </a:cxn>
                    <a:cxn ang="0">
                      <a:pos x="0"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609" name="AutoShape 105"/>
                <p:cNvSpPr/>
                <p:nvPr/>
              </p:nvSpPr>
              <p:spPr>
                <a:xfrm rot="-10794277" flipV="1">
                  <a:off x="2922" y="1397"/>
                  <a:ext cx="115" cy="33"/>
                </a:xfrm>
                <a:custGeom>
                  <a:avLst/>
                  <a:gdLst/>
                  <a:ahLst/>
                  <a:cxnLst>
                    <a:cxn ang="0">
                      <a:pos x="0" y="0"/>
                    </a:cxn>
                    <a:cxn ang="0">
                      <a:pos x="0" y="0"/>
                    </a:cxn>
                    <a:cxn ang="0">
                      <a:pos x="0"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610" name="AutoShape 106"/>
                <p:cNvSpPr/>
                <p:nvPr/>
              </p:nvSpPr>
              <p:spPr>
                <a:xfrm rot="-10794277" flipV="1">
                  <a:off x="3282" y="1397"/>
                  <a:ext cx="115" cy="33"/>
                </a:xfrm>
                <a:custGeom>
                  <a:avLst/>
                  <a:gdLst/>
                  <a:ahLst/>
                  <a:cxnLst>
                    <a:cxn ang="0">
                      <a:pos x="0" y="0"/>
                    </a:cxn>
                    <a:cxn ang="0">
                      <a:pos x="0" y="0"/>
                    </a:cxn>
                    <a:cxn ang="0">
                      <a:pos x="0"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611" name="AutoShape 107"/>
                <p:cNvSpPr/>
                <p:nvPr/>
              </p:nvSpPr>
              <p:spPr>
                <a:xfrm rot="-10794277" flipV="1">
                  <a:off x="3618" y="1397"/>
                  <a:ext cx="115" cy="33"/>
                </a:xfrm>
                <a:custGeom>
                  <a:avLst/>
                  <a:gdLst/>
                  <a:ahLst/>
                  <a:cxnLst>
                    <a:cxn ang="0">
                      <a:pos x="0" y="0"/>
                    </a:cxn>
                    <a:cxn ang="0">
                      <a:pos x="0" y="0"/>
                    </a:cxn>
                    <a:cxn ang="0">
                      <a:pos x="0"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612" name="AutoShape 108"/>
                <p:cNvSpPr/>
                <p:nvPr/>
              </p:nvSpPr>
              <p:spPr>
                <a:xfrm rot="-10794277" flipV="1">
                  <a:off x="3276" y="1475"/>
                  <a:ext cx="115" cy="33"/>
                </a:xfrm>
                <a:custGeom>
                  <a:avLst/>
                  <a:gdLst/>
                  <a:ahLst/>
                  <a:cxnLst>
                    <a:cxn ang="0">
                      <a:pos x="0" y="0"/>
                    </a:cxn>
                    <a:cxn ang="0">
                      <a:pos x="0" y="0"/>
                    </a:cxn>
                    <a:cxn ang="0">
                      <a:pos x="0"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613" name="AutoShape 109"/>
                <p:cNvSpPr/>
                <p:nvPr/>
              </p:nvSpPr>
              <p:spPr>
                <a:xfrm rot="-10794277" flipV="1">
                  <a:off x="2904" y="1568"/>
                  <a:ext cx="115" cy="33"/>
                </a:xfrm>
                <a:custGeom>
                  <a:avLst/>
                  <a:gdLst/>
                  <a:ahLst/>
                  <a:cxnLst>
                    <a:cxn ang="0">
                      <a:pos x="0" y="0"/>
                    </a:cxn>
                    <a:cxn ang="0">
                      <a:pos x="0" y="0"/>
                    </a:cxn>
                    <a:cxn ang="0">
                      <a:pos x="0" y="0"/>
                    </a:cxn>
                    <a:cxn ang="0">
                      <a:pos x="1"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614" name="AutoShape 110"/>
                <p:cNvSpPr/>
                <p:nvPr/>
              </p:nvSpPr>
              <p:spPr>
                <a:xfrm rot="-10794277" flipV="1">
                  <a:off x="2780" y="1417"/>
                  <a:ext cx="46" cy="47"/>
                </a:xfrm>
                <a:custGeom>
                  <a:avLst/>
                  <a:gdLst/>
                  <a:ahLst/>
                  <a:cxnLst>
                    <a:cxn ang="0">
                      <a:pos x="0" y="0"/>
                    </a:cxn>
                    <a:cxn ang="0">
                      <a:pos x="0" y="0"/>
                    </a:cxn>
                    <a:cxn ang="0">
                      <a:pos x="0" y="0"/>
                    </a:cxn>
                    <a:cxn ang="0">
                      <a:pos x="0"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615" name="AutoShape 111"/>
                <p:cNvSpPr/>
                <p:nvPr/>
              </p:nvSpPr>
              <p:spPr>
                <a:xfrm rot="-10794277" flipV="1">
                  <a:off x="2783" y="1503"/>
                  <a:ext cx="46" cy="47"/>
                </a:xfrm>
                <a:custGeom>
                  <a:avLst/>
                  <a:gdLst/>
                  <a:ahLst/>
                  <a:cxnLst>
                    <a:cxn ang="0">
                      <a:pos x="0" y="0"/>
                    </a:cxn>
                    <a:cxn ang="0">
                      <a:pos x="0" y="0"/>
                    </a:cxn>
                    <a:cxn ang="0">
                      <a:pos x="0" y="0"/>
                    </a:cxn>
                    <a:cxn ang="0">
                      <a:pos x="0"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616" name="AutoShape 112"/>
                <p:cNvSpPr/>
                <p:nvPr/>
              </p:nvSpPr>
              <p:spPr>
                <a:xfrm rot="5610133" flipH="1" flipV="1">
                  <a:off x="1615" y="2052"/>
                  <a:ext cx="47" cy="51"/>
                </a:xfrm>
                <a:custGeom>
                  <a:avLst/>
                  <a:gdLst/>
                  <a:ahLst/>
                  <a:cxnLst>
                    <a:cxn ang="0">
                      <a:pos x="0" y="0"/>
                    </a:cxn>
                    <a:cxn ang="0">
                      <a:pos x="0" y="0"/>
                    </a:cxn>
                    <a:cxn ang="0">
                      <a:pos x="0" y="0"/>
                    </a:cxn>
                    <a:cxn ang="0">
                      <a:pos x="0"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617" name="AutoShape 113"/>
                <p:cNvSpPr/>
                <p:nvPr/>
              </p:nvSpPr>
              <p:spPr>
                <a:xfrm rot="5610133" flipH="1" flipV="1">
                  <a:off x="1723" y="2049"/>
                  <a:ext cx="47" cy="51"/>
                </a:xfrm>
                <a:custGeom>
                  <a:avLst/>
                  <a:gdLst/>
                  <a:ahLst/>
                  <a:cxnLst>
                    <a:cxn ang="0">
                      <a:pos x="0" y="0"/>
                    </a:cxn>
                    <a:cxn ang="0">
                      <a:pos x="0" y="0"/>
                    </a:cxn>
                    <a:cxn ang="0">
                      <a:pos x="0" y="0"/>
                    </a:cxn>
                    <a:cxn ang="0">
                      <a:pos x="0"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618" name="AutoShape 114"/>
                <p:cNvSpPr/>
                <p:nvPr/>
              </p:nvSpPr>
              <p:spPr>
                <a:xfrm rot="5610133" flipH="1" flipV="1">
                  <a:off x="1822" y="2047"/>
                  <a:ext cx="47" cy="51"/>
                </a:xfrm>
                <a:custGeom>
                  <a:avLst/>
                  <a:gdLst/>
                  <a:ahLst/>
                  <a:cxnLst>
                    <a:cxn ang="0">
                      <a:pos x="0" y="0"/>
                    </a:cxn>
                    <a:cxn ang="0">
                      <a:pos x="0" y="0"/>
                    </a:cxn>
                    <a:cxn ang="0">
                      <a:pos x="0" y="0"/>
                    </a:cxn>
                    <a:cxn ang="0">
                      <a:pos x="0"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619" name="AutoShape 115"/>
                <p:cNvSpPr/>
                <p:nvPr/>
              </p:nvSpPr>
              <p:spPr>
                <a:xfrm rot="-5610133" flipV="1">
                  <a:off x="3839" y="2034"/>
                  <a:ext cx="47" cy="51"/>
                </a:xfrm>
                <a:custGeom>
                  <a:avLst/>
                  <a:gdLst/>
                  <a:ahLst/>
                  <a:cxnLst>
                    <a:cxn ang="0">
                      <a:pos x="0" y="0"/>
                    </a:cxn>
                    <a:cxn ang="0">
                      <a:pos x="0" y="0"/>
                    </a:cxn>
                    <a:cxn ang="0">
                      <a:pos x="0" y="0"/>
                    </a:cxn>
                    <a:cxn ang="0">
                      <a:pos x="0"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620" name="Line 116"/>
                <p:cNvSpPr/>
                <p:nvPr/>
              </p:nvSpPr>
              <p:spPr>
                <a:xfrm>
                  <a:off x="1706" y="1369"/>
                  <a:ext cx="612" cy="360"/>
                </a:xfrm>
                <a:prstGeom prst="line">
                  <a:avLst/>
                </a:prstGeom>
                <a:ln w="19050" cap="flat" cmpd="sng">
                  <a:solidFill>
                    <a:srgbClr val="C7CCBA"/>
                  </a:solidFill>
                  <a:prstDash val="solid"/>
                  <a:headEnd type="none" w="med" len="med"/>
                  <a:tailEnd type="none" w="med" len="med"/>
                </a:ln>
              </p:spPr>
            </p:sp>
            <p:sp>
              <p:nvSpPr>
                <p:cNvPr id="20621" name="AutoShape 117"/>
                <p:cNvSpPr/>
                <p:nvPr/>
              </p:nvSpPr>
              <p:spPr>
                <a:xfrm rot="-5610133" flipV="1">
                  <a:off x="3935" y="2033"/>
                  <a:ext cx="47" cy="51"/>
                </a:xfrm>
                <a:custGeom>
                  <a:avLst/>
                  <a:gdLst/>
                  <a:ahLst/>
                  <a:cxnLst>
                    <a:cxn ang="0">
                      <a:pos x="0" y="0"/>
                    </a:cxn>
                    <a:cxn ang="0">
                      <a:pos x="0" y="0"/>
                    </a:cxn>
                    <a:cxn ang="0">
                      <a:pos x="0" y="0"/>
                    </a:cxn>
                    <a:cxn ang="0">
                      <a:pos x="0"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sp>
              <p:nvSpPr>
                <p:cNvPr id="20622" name="AutoShape 118"/>
                <p:cNvSpPr/>
                <p:nvPr/>
              </p:nvSpPr>
              <p:spPr>
                <a:xfrm rot="-5610133" flipV="1">
                  <a:off x="3740" y="2036"/>
                  <a:ext cx="47" cy="51"/>
                </a:xfrm>
                <a:custGeom>
                  <a:avLst/>
                  <a:gdLst/>
                  <a:ahLst/>
                  <a:cxnLst>
                    <a:cxn ang="0">
                      <a:pos x="0" y="0"/>
                    </a:cxn>
                    <a:cxn ang="0">
                      <a:pos x="0" y="0"/>
                    </a:cxn>
                    <a:cxn ang="0">
                      <a:pos x="0" y="0"/>
                    </a:cxn>
                    <a:cxn ang="0">
                      <a:pos x="0" y="0"/>
                    </a:cxn>
                    <a:cxn ang="0">
                      <a:pos x="0" y="0"/>
                    </a:cxn>
                  </a:cxnLst>
                  <a:rect l="0" t="0" r="0" b="0"/>
                  <a:pathLst>
                    <a:path w="21600" h="21600">
                      <a:moveTo>
                        <a:pt x="0" y="0"/>
                      </a:moveTo>
                      <a:lnTo>
                        <a:pt x="5400" y="21600"/>
                      </a:lnTo>
                      <a:lnTo>
                        <a:pt x="16200" y="21600"/>
                      </a:lnTo>
                      <a:lnTo>
                        <a:pt x="21600" y="0"/>
                      </a:lnTo>
                      <a:lnTo>
                        <a:pt x="0" y="0"/>
                      </a:lnTo>
                      <a:close/>
                    </a:path>
                  </a:pathLst>
                </a:custGeom>
                <a:gradFill rotWithShape="0">
                  <a:gsLst>
                    <a:gs pos="0">
                      <a:srgbClr val="9AA987">
                        <a:alpha val="100000"/>
                      </a:srgbClr>
                    </a:gs>
                    <a:gs pos="100000">
                      <a:srgbClr val="9AA381">
                        <a:alpha val="100000"/>
                      </a:srgbClr>
                    </a:gs>
                  </a:gsLst>
                  <a:lin ang="2700000" scaled="1"/>
                  <a:tileRect/>
                </a:gradFill>
                <a:ln w="9525">
                  <a:noFill/>
                </a:ln>
                <a:effectLst>
                  <a:outerShdw dist="17961" dir="2699999" algn="ctr" rotWithShape="0">
                    <a:schemeClr val="bg2">
                      <a:alpha val="100000"/>
                    </a:schemeClr>
                  </a:outerShdw>
                </a:effectLst>
              </p:spPr>
              <p:txBody>
                <a:bodyPr/>
                <a:lstStyle/>
                <a:p>
                  <a:endParaRPr lang="zh-CN" altLang="en-US"/>
                </a:p>
              </p:txBody>
            </p:sp>
          </p:grpSp>
          <p:sp>
            <p:nvSpPr>
              <p:cNvPr id="20497" name="Freeform 119"/>
              <p:cNvSpPr/>
              <p:nvPr/>
            </p:nvSpPr>
            <p:spPr>
              <a:xfrm>
                <a:off x="1663" y="2370"/>
                <a:ext cx="1035" cy="387"/>
              </a:xfrm>
              <a:custGeom>
                <a:avLst/>
                <a:gdLst/>
                <a:ahLst/>
                <a:cxnLst>
                  <a:cxn ang="0">
                    <a:pos x="253" y="9"/>
                  </a:cxn>
                  <a:cxn ang="0">
                    <a:pos x="116" y="38"/>
                  </a:cxn>
                  <a:cxn ang="0">
                    <a:pos x="36" y="106"/>
                  </a:cxn>
                  <a:cxn ang="0">
                    <a:pos x="0" y="196"/>
                  </a:cxn>
                  <a:cxn ang="0">
                    <a:pos x="22" y="325"/>
                  </a:cxn>
                  <a:cxn ang="0">
                    <a:pos x="101" y="371"/>
                  </a:cxn>
                  <a:cxn ang="0">
                    <a:pos x="145" y="371"/>
                  </a:cxn>
                  <a:cxn ang="0">
                    <a:pos x="224" y="332"/>
                  </a:cxn>
                  <a:cxn ang="0">
                    <a:pos x="363" y="264"/>
                  </a:cxn>
                  <a:cxn ang="0">
                    <a:pos x="406" y="234"/>
                  </a:cxn>
                  <a:cxn ang="0">
                    <a:pos x="514" y="196"/>
                  </a:cxn>
                  <a:cxn ang="0">
                    <a:pos x="637" y="174"/>
                  </a:cxn>
                  <a:cxn ang="0">
                    <a:pos x="819" y="174"/>
                  </a:cxn>
                  <a:cxn ang="0">
                    <a:pos x="971" y="212"/>
                  </a:cxn>
                  <a:cxn ang="0">
                    <a:pos x="877" y="128"/>
                  </a:cxn>
                  <a:cxn ang="0">
                    <a:pos x="732" y="54"/>
                  </a:cxn>
                  <a:cxn ang="0">
                    <a:pos x="601" y="9"/>
                  </a:cxn>
                  <a:cxn ang="0">
                    <a:pos x="406" y="0"/>
                  </a:cxn>
                  <a:cxn ang="0">
                    <a:pos x="253" y="9"/>
                  </a:cxn>
                </a:cxnLst>
                <a:rect l="0" t="0" r="0" b="0"/>
                <a:pathLst>
                  <a:path w="1103" h="404">
                    <a:moveTo>
                      <a:pt x="288" y="9"/>
                    </a:moveTo>
                    <a:lnTo>
                      <a:pt x="132" y="42"/>
                    </a:lnTo>
                    <a:lnTo>
                      <a:pt x="41" y="116"/>
                    </a:lnTo>
                    <a:lnTo>
                      <a:pt x="0" y="214"/>
                    </a:lnTo>
                    <a:lnTo>
                      <a:pt x="25" y="354"/>
                    </a:lnTo>
                    <a:lnTo>
                      <a:pt x="115" y="404"/>
                    </a:lnTo>
                    <a:lnTo>
                      <a:pt x="165" y="404"/>
                    </a:lnTo>
                    <a:lnTo>
                      <a:pt x="255" y="362"/>
                    </a:lnTo>
                    <a:lnTo>
                      <a:pt x="412" y="288"/>
                    </a:lnTo>
                    <a:lnTo>
                      <a:pt x="461" y="255"/>
                    </a:lnTo>
                    <a:lnTo>
                      <a:pt x="584" y="214"/>
                    </a:lnTo>
                    <a:lnTo>
                      <a:pt x="724" y="190"/>
                    </a:lnTo>
                    <a:lnTo>
                      <a:pt x="930" y="190"/>
                    </a:lnTo>
                    <a:lnTo>
                      <a:pt x="1103" y="231"/>
                    </a:lnTo>
                    <a:lnTo>
                      <a:pt x="996" y="140"/>
                    </a:lnTo>
                    <a:lnTo>
                      <a:pt x="831" y="58"/>
                    </a:lnTo>
                    <a:lnTo>
                      <a:pt x="683" y="9"/>
                    </a:lnTo>
                    <a:lnTo>
                      <a:pt x="461" y="0"/>
                    </a:lnTo>
                    <a:lnTo>
                      <a:pt x="288" y="9"/>
                    </a:lnTo>
                    <a:close/>
                  </a:path>
                </a:pathLst>
              </a:custGeom>
              <a:gradFill rotWithShape="0">
                <a:gsLst>
                  <a:gs pos="0">
                    <a:srgbClr val="A2AC9E">
                      <a:alpha val="100000"/>
                    </a:srgbClr>
                  </a:gs>
                  <a:gs pos="100000">
                    <a:srgbClr val="D0DECA">
                      <a:alpha val="100000"/>
                    </a:srgbClr>
                  </a:gs>
                </a:gsLst>
                <a:lin ang="5400000" scaled="1"/>
                <a:tileRect/>
              </a:gradFill>
              <a:ln w="9525">
                <a:noFill/>
              </a:ln>
            </p:spPr>
            <p:txBody>
              <a:bodyPr/>
              <a:lstStyle/>
              <a:p>
                <a:endParaRPr lang="zh-CN" altLang="en-US"/>
              </a:p>
            </p:txBody>
          </p:sp>
          <p:grpSp>
            <p:nvGrpSpPr>
              <p:cNvPr id="20498" name="Group 121"/>
              <p:cNvGrpSpPr/>
              <p:nvPr/>
            </p:nvGrpSpPr>
            <p:grpSpPr>
              <a:xfrm>
                <a:off x="1518" y="1701"/>
                <a:ext cx="1763" cy="690"/>
                <a:chOff x="1518" y="1701"/>
                <a:chExt cx="1763" cy="690"/>
              </a:xfrm>
            </p:grpSpPr>
            <p:sp>
              <p:nvSpPr>
                <p:cNvPr id="20499" name="Oval 122"/>
                <p:cNvSpPr/>
                <p:nvPr/>
              </p:nvSpPr>
              <p:spPr>
                <a:xfrm rot="1561666">
                  <a:off x="3011" y="1939"/>
                  <a:ext cx="270" cy="186"/>
                </a:xfrm>
                <a:prstGeom prst="ellipse">
                  <a:avLst/>
                </a:prstGeom>
                <a:gradFill rotWithShape="0">
                  <a:gsLst>
                    <a:gs pos="0">
                      <a:srgbClr val="785E69"/>
                    </a:gs>
                    <a:gs pos="100000">
                      <a:srgbClr val="452730"/>
                    </a:gs>
                  </a:gsLst>
                  <a:lin ang="5400000" scaled="1"/>
                  <a:tileRect/>
                </a:gra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0500" name="Oval 123"/>
                <p:cNvSpPr/>
                <p:nvPr/>
              </p:nvSpPr>
              <p:spPr>
                <a:xfrm>
                  <a:off x="1518" y="1728"/>
                  <a:ext cx="507" cy="585"/>
                </a:xfrm>
                <a:prstGeom prst="ellipse">
                  <a:avLst/>
                </a:prstGeom>
                <a:solidFill>
                  <a:srgbClr val="785E69"/>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20501" name="Group 124"/>
                <p:cNvGrpSpPr/>
                <p:nvPr/>
              </p:nvGrpSpPr>
              <p:grpSpPr>
                <a:xfrm>
                  <a:off x="1523" y="1717"/>
                  <a:ext cx="1750" cy="674"/>
                  <a:chOff x="1523" y="1717"/>
                  <a:chExt cx="1750" cy="674"/>
                </a:xfrm>
              </p:grpSpPr>
              <p:sp>
                <p:nvSpPr>
                  <p:cNvPr id="20506" name="Freeform 125"/>
                  <p:cNvSpPr/>
                  <p:nvPr/>
                </p:nvSpPr>
                <p:spPr>
                  <a:xfrm>
                    <a:off x="1523" y="2091"/>
                    <a:ext cx="1059" cy="300"/>
                  </a:xfrm>
                  <a:custGeom>
                    <a:avLst/>
                    <a:gdLst/>
                    <a:ahLst/>
                    <a:cxnLst>
                      <a:cxn ang="0">
                        <a:pos x="5" y="3"/>
                      </a:cxn>
                      <a:cxn ang="0">
                        <a:pos x="16" y="36"/>
                      </a:cxn>
                      <a:cxn ang="0">
                        <a:pos x="38" y="94"/>
                      </a:cxn>
                      <a:cxn ang="0">
                        <a:pos x="71" y="141"/>
                      </a:cxn>
                      <a:cxn ang="0">
                        <a:pos x="113" y="180"/>
                      </a:cxn>
                      <a:cxn ang="0">
                        <a:pos x="173" y="222"/>
                      </a:cxn>
                      <a:cxn ang="0">
                        <a:pos x="275" y="268"/>
                      </a:cxn>
                      <a:cxn ang="0">
                        <a:pos x="440" y="297"/>
                      </a:cxn>
                      <a:cxn ang="0">
                        <a:pos x="628" y="289"/>
                      </a:cxn>
                      <a:cxn ang="0">
                        <a:pos x="784" y="240"/>
                      </a:cxn>
                      <a:cxn ang="0">
                        <a:pos x="944" y="138"/>
                      </a:cxn>
                      <a:cxn ang="0">
                        <a:pos x="1042" y="63"/>
                      </a:cxn>
                      <a:cxn ang="0">
                        <a:pos x="1046" y="49"/>
                      </a:cxn>
                      <a:cxn ang="0">
                        <a:pos x="1036" y="55"/>
                      </a:cxn>
                      <a:cxn ang="0">
                        <a:pos x="973" y="84"/>
                      </a:cxn>
                      <a:cxn ang="0">
                        <a:pos x="730" y="193"/>
                      </a:cxn>
                      <a:cxn ang="0">
                        <a:pos x="350" y="237"/>
                      </a:cxn>
                      <a:cxn ang="0">
                        <a:pos x="170" y="172"/>
                      </a:cxn>
                      <a:cxn ang="0">
                        <a:pos x="47" y="52"/>
                      </a:cxn>
                      <a:cxn ang="0">
                        <a:pos x="5" y="3"/>
                      </a:cxn>
                    </a:cxnLst>
                    <a:rect l="0" t="0" r="0" b="0"/>
                    <a:pathLst>
                      <a:path w="1059" h="300">
                        <a:moveTo>
                          <a:pt x="5" y="3"/>
                        </a:moveTo>
                        <a:cubicBezTo>
                          <a:pt x="0" y="0"/>
                          <a:pt x="11" y="21"/>
                          <a:pt x="16" y="36"/>
                        </a:cubicBezTo>
                        <a:cubicBezTo>
                          <a:pt x="21" y="51"/>
                          <a:pt x="29" y="76"/>
                          <a:pt x="38" y="94"/>
                        </a:cubicBezTo>
                        <a:cubicBezTo>
                          <a:pt x="47" y="112"/>
                          <a:pt x="58" y="127"/>
                          <a:pt x="71" y="141"/>
                        </a:cubicBezTo>
                        <a:cubicBezTo>
                          <a:pt x="84" y="155"/>
                          <a:pt x="96" y="166"/>
                          <a:pt x="113" y="180"/>
                        </a:cubicBezTo>
                        <a:cubicBezTo>
                          <a:pt x="130" y="194"/>
                          <a:pt x="146" y="207"/>
                          <a:pt x="173" y="222"/>
                        </a:cubicBezTo>
                        <a:cubicBezTo>
                          <a:pt x="200" y="237"/>
                          <a:pt x="231" y="256"/>
                          <a:pt x="275" y="268"/>
                        </a:cubicBezTo>
                        <a:cubicBezTo>
                          <a:pt x="319" y="280"/>
                          <a:pt x="381" y="294"/>
                          <a:pt x="440" y="297"/>
                        </a:cubicBezTo>
                        <a:cubicBezTo>
                          <a:pt x="499" y="300"/>
                          <a:pt x="571" y="298"/>
                          <a:pt x="628" y="289"/>
                        </a:cubicBezTo>
                        <a:cubicBezTo>
                          <a:pt x="685" y="280"/>
                          <a:pt x="731" y="265"/>
                          <a:pt x="784" y="240"/>
                        </a:cubicBezTo>
                        <a:cubicBezTo>
                          <a:pt x="837" y="215"/>
                          <a:pt x="901" y="167"/>
                          <a:pt x="944" y="138"/>
                        </a:cubicBezTo>
                        <a:cubicBezTo>
                          <a:pt x="987" y="109"/>
                          <a:pt x="1025" y="78"/>
                          <a:pt x="1042" y="63"/>
                        </a:cubicBezTo>
                        <a:cubicBezTo>
                          <a:pt x="1059" y="48"/>
                          <a:pt x="1047" y="50"/>
                          <a:pt x="1046" y="49"/>
                        </a:cubicBezTo>
                        <a:cubicBezTo>
                          <a:pt x="1045" y="48"/>
                          <a:pt x="1048" y="49"/>
                          <a:pt x="1036" y="55"/>
                        </a:cubicBezTo>
                        <a:cubicBezTo>
                          <a:pt x="1024" y="61"/>
                          <a:pt x="1024" y="61"/>
                          <a:pt x="973" y="84"/>
                        </a:cubicBezTo>
                        <a:cubicBezTo>
                          <a:pt x="922" y="107"/>
                          <a:pt x="834" y="168"/>
                          <a:pt x="730" y="193"/>
                        </a:cubicBezTo>
                        <a:cubicBezTo>
                          <a:pt x="626" y="218"/>
                          <a:pt x="443" y="240"/>
                          <a:pt x="350" y="237"/>
                        </a:cubicBezTo>
                        <a:cubicBezTo>
                          <a:pt x="257" y="234"/>
                          <a:pt x="221" y="203"/>
                          <a:pt x="170" y="172"/>
                        </a:cubicBezTo>
                        <a:cubicBezTo>
                          <a:pt x="119" y="141"/>
                          <a:pt x="73" y="80"/>
                          <a:pt x="47" y="52"/>
                        </a:cubicBezTo>
                        <a:cubicBezTo>
                          <a:pt x="21" y="24"/>
                          <a:pt x="10" y="6"/>
                          <a:pt x="5" y="3"/>
                        </a:cubicBezTo>
                        <a:close/>
                      </a:path>
                    </a:pathLst>
                  </a:custGeom>
                  <a:gradFill rotWithShape="0">
                    <a:gsLst>
                      <a:gs pos="0">
                        <a:srgbClr val="735358">
                          <a:alpha val="100000"/>
                        </a:srgbClr>
                      </a:gs>
                      <a:gs pos="100000">
                        <a:srgbClr val="2C1417">
                          <a:alpha val="100000"/>
                        </a:srgbClr>
                      </a:gs>
                    </a:gsLst>
                    <a:lin ang="0" scaled="1"/>
                    <a:tileRect/>
                  </a:gradFill>
                  <a:ln w="9525">
                    <a:noFill/>
                  </a:ln>
                </p:spPr>
                <p:txBody>
                  <a:bodyPr/>
                  <a:lstStyle/>
                  <a:p>
                    <a:endParaRPr lang="zh-CN" altLang="en-US"/>
                  </a:p>
                </p:txBody>
              </p:sp>
              <p:sp>
                <p:nvSpPr>
                  <p:cNvPr id="20507" name="Freeform 126"/>
                  <p:cNvSpPr/>
                  <p:nvPr/>
                </p:nvSpPr>
                <p:spPr>
                  <a:xfrm>
                    <a:off x="1531" y="1823"/>
                    <a:ext cx="1736" cy="553"/>
                  </a:xfrm>
                  <a:custGeom>
                    <a:avLst/>
                    <a:gdLst/>
                    <a:ahLst/>
                    <a:cxnLst>
                      <a:cxn ang="0">
                        <a:pos x="45" y="0"/>
                      </a:cxn>
                      <a:cxn ang="0">
                        <a:pos x="8" y="94"/>
                      </a:cxn>
                      <a:cxn ang="0">
                        <a:pos x="0" y="163"/>
                      </a:cxn>
                      <a:cxn ang="0">
                        <a:pos x="6" y="254"/>
                      </a:cxn>
                      <a:cxn ang="0">
                        <a:pos x="45" y="343"/>
                      </a:cxn>
                      <a:cxn ang="0">
                        <a:pos x="90" y="401"/>
                      </a:cxn>
                      <a:cxn ang="0">
                        <a:pos x="156" y="453"/>
                      </a:cxn>
                      <a:cxn ang="0">
                        <a:pos x="230" y="490"/>
                      </a:cxn>
                      <a:cxn ang="0">
                        <a:pos x="304" y="515"/>
                      </a:cxn>
                      <a:cxn ang="0">
                        <a:pos x="417" y="531"/>
                      </a:cxn>
                      <a:cxn ang="0">
                        <a:pos x="557" y="528"/>
                      </a:cxn>
                      <a:cxn ang="0">
                        <a:pos x="665" y="506"/>
                      </a:cxn>
                      <a:cxn ang="0">
                        <a:pos x="792" y="443"/>
                      </a:cxn>
                      <a:cxn ang="0">
                        <a:pos x="908" y="359"/>
                      </a:cxn>
                      <a:cxn ang="0">
                        <a:pos x="1016" y="296"/>
                      </a:cxn>
                      <a:cxn ang="0">
                        <a:pos x="1084" y="257"/>
                      </a:cxn>
                      <a:cxn ang="0">
                        <a:pos x="1200" y="238"/>
                      </a:cxn>
                      <a:cxn ang="0">
                        <a:pos x="1269" y="232"/>
                      </a:cxn>
                      <a:cxn ang="0">
                        <a:pos x="1351" y="232"/>
                      </a:cxn>
                      <a:cxn ang="0">
                        <a:pos x="1414" y="241"/>
                      </a:cxn>
                      <a:cxn ang="0">
                        <a:pos x="1507" y="274"/>
                      </a:cxn>
                      <a:cxn ang="0">
                        <a:pos x="1541" y="279"/>
                      </a:cxn>
                      <a:cxn ang="0">
                        <a:pos x="1586" y="279"/>
                      </a:cxn>
                      <a:cxn ang="0">
                        <a:pos x="1628" y="235"/>
                      </a:cxn>
                      <a:cxn ang="0">
                        <a:pos x="1602" y="196"/>
                      </a:cxn>
                      <a:cxn ang="0">
                        <a:pos x="1564" y="144"/>
                      </a:cxn>
                      <a:cxn ang="0">
                        <a:pos x="1491" y="105"/>
                      </a:cxn>
                      <a:cxn ang="0">
                        <a:pos x="1401" y="88"/>
                      </a:cxn>
                      <a:cxn ang="0">
                        <a:pos x="1256" y="110"/>
                      </a:cxn>
                      <a:cxn ang="0">
                        <a:pos x="1154" y="125"/>
                      </a:cxn>
                      <a:cxn ang="0">
                        <a:pos x="1037" y="144"/>
                      </a:cxn>
                      <a:cxn ang="0">
                        <a:pos x="974" y="147"/>
                      </a:cxn>
                      <a:cxn ang="0">
                        <a:pos x="857" y="155"/>
                      </a:cxn>
                      <a:cxn ang="0">
                        <a:pos x="697" y="177"/>
                      </a:cxn>
                      <a:cxn ang="0">
                        <a:pos x="496" y="216"/>
                      </a:cxn>
                      <a:cxn ang="0">
                        <a:pos x="317" y="196"/>
                      </a:cxn>
                      <a:cxn ang="0">
                        <a:pos x="161" y="132"/>
                      </a:cxn>
                      <a:cxn ang="0">
                        <a:pos x="95" y="56"/>
                      </a:cxn>
                      <a:cxn ang="0">
                        <a:pos x="66" y="13"/>
                      </a:cxn>
                      <a:cxn ang="0">
                        <a:pos x="45" y="0"/>
                      </a:cxn>
                    </a:cxnLst>
                    <a:rect l="0" t="0" r="0" b="0"/>
                    <a:pathLst>
                      <a:path w="1851" h="576">
                        <a:moveTo>
                          <a:pt x="51" y="0"/>
                        </a:moveTo>
                        <a:lnTo>
                          <a:pt x="9" y="102"/>
                        </a:lnTo>
                        <a:lnTo>
                          <a:pt x="0" y="177"/>
                        </a:lnTo>
                        <a:lnTo>
                          <a:pt x="6" y="276"/>
                        </a:lnTo>
                        <a:lnTo>
                          <a:pt x="51" y="372"/>
                        </a:lnTo>
                        <a:lnTo>
                          <a:pt x="102" y="435"/>
                        </a:lnTo>
                        <a:lnTo>
                          <a:pt x="177" y="492"/>
                        </a:lnTo>
                        <a:lnTo>
                          <a:pt x="261" y="531"/>
                        </a:lnTo>
                        <a:lnTo>
                          <a:pt x="345" y="558"/>
                        </a:lnTo>
                        <a:lnTo>
                          <a:pt x="474" y="576"/>
                        </a:lnTo>
                        <a:lnTo>
                          <a:pt x="633" y="573"/>
                        </a:lnTo>
                        <a:lnTo>
                          <a:pt x="756" y="549"/>
                        </a:lnTo>
                        <a:lnTo>
                          <a:pt x="900" y="480"/>
                        </a:lnTo>
                        <a:lnTo>
                          <a:pt x="1032" y="390"/>
                        </a:lnTo>
                        <a:lnTo>
                          <a:pt x="1155" y="321"/>
                        </a:lnTo>
                        <a:lnTo>
                          <a:pt x="1233" y="279"/>
                        </a:lnTo>
                        <a:lnTo>
                          <a:pt x="1365" y="258"/>
                        </a:lnTo>
                        <a:lnTo>
                          <a:pt x="1443" y="252"/>
                        </a:lnTo>
                        <a:lnTo>
                          <a:pt x="1536" y="252"/>
                        </a:lnTo>
                        <a:lnTo>
                          <a:pt x="1608" y="261"/>
                        </a:lnTo>
                        <a:lnTo>
                          <a:pt x="1713" y="297"/>
                        </a:lnTo>
                        <a:lnTo>
                          <a:pt x="1752" y="303"/>
                        </a:lnTo>
                        <a:lnTo>
                          <a:pt x="1803" y="303"/>
                        </a:lnTo>
                        <a:lnTo>
                          <a:pt x="1851" y="255"/>
                        </a:lnTo>
                        <a:lnTo>
                          <a:pt x="1821" y="213"/>
                        </a:lnTo>
                        <a:lnTo>
                          <a:pt x="1779" y="156"/>
                        </a:lnTo>
                        <a:lnTo>
                          <a:pt x="1695" y="114"/>
                        </a:lnTo>
                        <a:lnTo>
                          <a:pt x="1593" y="96"/>
                        </a:lnTo>
                        <a:lnTo>
                          <a:pt x="1428" y="120"/>
                        </a:lnTo>
                        <a:lnTo>
                          <a:pt x="1311" y="135"/>
                        </a:lnTo>
                        <a:lnTo>
                          <a:pt x="1179" y="156"/>
                        </a:lnTo>
                        <a:lnTo>
                          <a:pt x="1107" y="159"/>
                        </a:lnTo>
                        <a:lnTo>
                          <a:pt x="975" y="168"/>
                        </a:lnTo>
                        <a:lnTo>
                          <a:pt x="792" y="192"/>
                        </a:lnTo>
                        <a:lnTo>
                          <a:pt x="564" y="234"/>
                        </a:lnTo>
                        <a:lnTo>
                          <a:pt x="360" y="213"/>
                        </a:lnTo>
                        <a:lnTo>
                          <a:pt x="183" y="144"/>
                        </a:lnTo>
                        <a:lnTo>
                          <a:pt x="108" y="60"/>
                        </a:lnTo>
                        <a:lnTo>
                          <a:pt x="75" y="15"/>
                        </a:lnTo>
                        <a:lnTo>
                          <a:pt x="51" y="0"/>
                        </a:lnTo>
                        <a:close/>
                      </a:path>
                    </a:pathLst>
                  </a:custGeom>
                  <a:gradFill rotWithShape="0">
                    <a:gsLst>
                      <a:gs pos="0">
                        <a:schemeClr val="bg2">
                          <a:alpha val="100000"/>
                        </a:schemeClr>
                      </a:gs>
                      <a:gs pos="100000">
                        <a:srgbClr val="370D0F">
                          <a:alpha val="100000"/>
                        </a:srgbClr>
                      </a:gs>
                    </a:gsLst>
                    <a:lin ang="5400000" scaled="1"/>
                    <a:tileRect/>
                  </a:gradFill>
                  <a:ln w="9525">
                    <a:noFill/>
                  </a:ln>
                </p:spPr>
                <p:txBody>
                  <a:bodyPr/>
                  <a:lstStyle/>
                  <a:p>
                    <a:endParaRPr lang="zh-CN" altLang="en-US"/>
                  </a:p>
                </p:txBody>
              </p:sp>
              <p:sp>
                <p:nvSpPr>
                  <p:cNvPr id="20508" name="Freeform 127"/>
                  <p:cNvSpPr/>
                  <p:nvPr/>
                </p:nvSpPr>
                <p:spPr>
                  <a:xfrm>
                    <a:off x="1588" y="1717"/>
                    <a:ext cx="996" cy="386"/>
                  </a:xfrm>
                  <a:custGeom>
                    <a:avLst/>
                    <a:gdLst/>
                    <a:ahLst/>
                    <a:cxnLst>
                      <a:cxn ang="0">
                        <a:pos x="61" y="38"/>
                      </a:cxn>
                      <a:cxn ang="0">
                        <a:pos x="127" y="9"/>
                      </a:cxn>
                      <a:cxn ang="0">
                        <a:pos x="190" y="9"/>
                      </a:cxn>
                      <a:cxn ang="0">
                        <a:pos x="262" y="3"/>
                      </a:cxn>
                      <a:cxn ang="0">
                        <a:pos x="354" y="12"/>
                      </a:cxn>
                      <a:cxn ang="0">
                        <a:pos x="428" y="38"/>
                      </a:cxn>
                      <a:cxn ang="0">
                        <a:pos x="483" y="72"/>
                      </a:cxn>
                      <a:cxn ang="0">
                        <a:pos x="544" y="103"/>
                      </a:cxn>
                      <a:cxn ang="0">
                        <a:pos x="626" y="150"/>
                      </a:cxn>
                      <a:cxn ang="0">
                        <a:pos x="691" y="182"/>
                      </a:cxn>
                      <a:cxn ang="0">
                        <a:pos x="752" y="207"/>
                      </a:cxn>
                      <a:cxn ang="0">
                        <a:pos x="821" y="238"/>
                      </a:cxn>
                      <a:cxn ang="0">
                        <a:pos x="899" y="246"/>
                      </a:cxn>
                      <a:cxn ang="0">
                        <a:pos x="934" y="263"/>
                      </a:cxn>
                      <a:cxn ang="0">
                        <a:pos x="853" y="277"/>
                      </a:cxn>
                      <a:cxn ang="0">
                        <a:pos x="781" y="271"/>
                      </a:cxn>
                      <a:cxn ang="0">
                        <a:pos x="723" y="277"/>
                      </a:cxn>
                      <a:cxn ang="0">
                        <a:pos x="620" y="315"/>
                      </a:cxn>
                      <a:cxn ang="0">
                        <a:pos x="544" y="346"/>
                      </a:cxn>
                      <a:cxn ang="0">
                        <a:pos x="486" y="362"/>
                      </a:cxn>
                      <a:cxn ang="0">
                        <a:pos x="432" y="371"/>
                      </a:cxn>
                      <a:cxn ang="0">
                        <a:pos x="317" y="362"/>
                      </a:cxn>
                      <a:cxn ang="0">
                        <a:pos x="233" y="335"/>
                      </a:cxn>
                      <a:cxn ang="0">
                        <a:pos x="134" y="290"/>
                      </a:cxn>
                      <a:cxn ang="0">
                        <a:pos x="79" y="246"/>
                      </a:cxn>
                      <a:cxn ang="0">
                        <a:pos x="35" y="202"/>
                      </a:cxn>
                      <a:cxn ang="0">
                        <a:pos x="0" y="138"/>
                      </a:cxn>
                      <a:cxn ang="0">
                        <a:pos x="0" y="88"/>
                      </a:cxn>
                      <a:cxn ang="0">
                        <a:pos x="16" y="60"/>
                      </a:cxn>
                      <a:cxn ang="0">
                        <a:pos x="45" y="36"/>
                      </a:cxn>
                      <a:cxn ang="0">
                        <a:pos x="84" y="19"/>
                      </a:cxn>
                      <a:cxn ang="0">
                        <a:pos x="134" y="9"/>
                      </a:cxn>
                      <a:cxn ang="0">
                        <a:pos x="166" y="9"/>
                      </a:cxn>
                      <a:cxn ang="0">
                        <a:pos x="211" y="0"/>
                      </a:cxn>
                    </a:cxnLst>
                    <a:rect l="0" t="0" r="0" b="0"/>
                    <a:pathLst>
                      <a:path w="1062" h="402">
                        <a:moveTo>
                          <a:pt x="69" y="42"/>
                        </a:moveTo>
                        <a:lnTo>
                          <a:pt x="144" y="9"/>
                        </a:lnTo>
                        <a:lnTo>
                          <a:pt x="216" y="9"/>
                        </a:lnTo>
                        <a:lnTo>
                          <a:pt x="297" y="3"/>
                        </a:lnTo>
                        <a:lnTo>
                          <a:pt x="402" y="12"/>
                        </a:lnTo>
                        <a:lnTo>
                          <a:pt x="486" y="42"/>
                        </a:lnTo>
                        <a:lnTo>
                          <a:pt x="549" y="78"/>
                        </a:lnTo>
                        <a:lnTo>
                          <a:pt x="618" y="111"/>
                        </a:lnTo>
                        <a:lnTo>
                          <a:pt x="711" y="162"/>
                        </a:lnTo>
                        <a:lnTo>
                          <a:pt x="786" y="198"/>
                        </a:lnTo>
                        <a:lnTo>
                          <a:pt x="855" y="225"/>
                        </a:lnTo>
                        <a:lnTo>
                          <a:pt x="933" y="258"/>
                        </a:lnTo>
                        <a:lnTo>
                          <a:pt x="1023" y="267"/>
                        </a:lnTo>
                        <a:lnTo>
                          <a:pt x="1062" y="285"/>
                        </a:lnTo>
                        <a:lnTo>
                          <a:pt x="969" y="300"/>
                        </a:lnTo>
                        <a:lnTo>
                          <a:pt x="888" y="294"/>
                        </a:lnTo>
                        <a:lnTo>
                          <a:pt x="822" y="300"/>
                        </a:lnTo>
                        <a:lnTo>
                          <a:pt x="705" y="342"/>
                        </a:lnTo>
                        <a:lnTo>
                          <a:pt x="618" y="375"/>
                        </a:lnTo>
                        <a:lnTo>
                          <a:pt x="552" y="393"/>
                        </a:lnTo>
                        <a:lnTo>
                          <a:pt x="492" y="402"/>
                        </a:lnTo>
                        <a:lnTo>
                          <a:pt x="360" y="393"/>
                        </a:lnTo>
                        <a:lnTo>
                          <a:pt x="264" y="363"/>
                        </a:lnTo>
                        <a:lnTo>
                          <a:pt x="153" y="315"/>
                        </a:lnTo>
                        <a:lnTo>
                          <a:pt x="90" y="267"/>
                        </a:lnTo>
                        <a:lnTo>
                          <a:pt x="39" y="219"/>
                        </a:lnTo>
                        <a:lnTo>
                          <a:pt x="0" y="150"/>
                        </a:lnTo>
                        <a:lnTo>
                          <a:pt x="0" y="96"/>
                        </a:lnTo>
                        <a:lnTo>
                          <a:pt x="18" y="66"/>
                        </a:lnTo>
                        <a:lnTo>
                          <a:pt x="51" y="39"/>
                        </a:lnTo>
                        <a:lnTo>
                          <a:pt x="96" y="21"/>
                        </a:lnTo>
                        <a:lnTo>
                          <a:pt x="153" y="9"/>
                        </a:lnTo>
                        <a:lnTo>
                          <a:pt x="189" y="9"/>
                        </a:lnTo>
                        <a:lnTo>
                          <a:pt x="240" y="0"/>
                        </a:lnTo>
                      </a:path>
                    </a:pathLst>
                  </a:custGeom>
                  <a:gradFill rotWithShape="0">
                    <a:gsLst>
                      <a:gs pos="0">
                        <a:srgbClr val="412B31">
                          <a:alpha val="100000"/>
                        </a:srgbClr>
                      </a:gs>
                      <a:gs pos="100000">
                        <a:srgbClr val="857B7D">
                          <a:alpha val="100000"/>
                        </a:srgbClr>
                      </a:gs>
                    </a:gsLst>
                    <a:lin ang="0" scaled="1"/>
                    <a:tileRect/>
                  </a:gradFill>
                  <a:ln w="9525">
                    <a:noFill/>
                  </a:ln>
                </p:spPr>
                <p:txBody>
                  <a:bodyPr/>
                  <a:lstStyle/>
                  <a:p>
                    <a:endParaRPr lang="zh-CN" altLang="en-US"/>
                  </a:p>
                </p:txBody>
              </p:sp>
              <p:sp>
                <p:nvSpPr>
                  <p:cNvPr id="20509" name="Freeform 128"/>
                  <p:cNvSpPr/>
                  <p:nvPr/>
                </p:nvSpPr>
                <p:spPr>
                  <a:xfrm>
                    <a:off x="1664" y="1964"/>
                    <a:ext cx="1119" cy="179"/>
                  </a:xfrm>
                  <a:custGeom>
                    <a:avLst/>
                    <a:gdLst/>
                    <a:ahLst/>
                    <a:cxnLst>
                      <a:cxn ang="0">
                        <a:pos x="0" y="22"/>
                      </a:cxn>
                      <a:cxn ang="0">
                        <a:pos x="68" y="78"/>
                      </a:cxn>
                      <a:cxn ang="0">
                        <a:pos x="134" y="116"/>
                      </a:cxn>
                      <a:cxn ang="0">
                        <a:pos x="234" y="156"/>
                      </a:cxn>
                      <a:cxn ang="0">
                        <a:pos x="316" y="169"/>
                      </a:cxn>
                      <a:cxn ang="0">
                        <a:pos x="416" y="172"/>
                      </a:cxn>
                      <a:cxn ang="0">
                        <a:pos x="525" y="164"/>
                      </a:cxn>
                      <a:cxn ang="0">
                        <a:pos x="643" y="128"/>
                      </a:cxn>
                      <a:cxn ang="0">
                        <a:pos x="748" y="91"/>
                      </a:cxn>
                      <a:cxn ang="0">
                        <a:pos x="854" y="56"/>
                      </a:cxn>
                      <a:cxn ang="0">
                        <a:pos x="964" y="31"/>
                      </a:cxn>
                      <a:cxn ang="0">
                        <a:pos x="1049" y="12"/>
                      </a:cxn>
                      <a:cxn ang="0">
                        <a:pos x="970" y="0"/>
                      </a:cxn>
                      <a:cxn ang="0">
                        <a:pos x="870" y="9"/>
                      </a:cxn>
                      <a:cxn ang="0">
                        <a:pos x="788" y="19"/>
                      </a:cxn>
                      <a:cxn ang="0">
                        <a:pos x="672" y="53"/>
                      </a:cxn>
                      <a:cxn ang="0">
                        <a:pos x="540" y="89"/>
                      </a:cxn>
                      <a:cxn ang="0">
                        <a:pos x="426" y="122"/>
                      </a:cxn>
                      <a:cxn ang="0">
                        <a:pos x="332" y="131"/>
                      </a:cxn>
                      <a:cxn ang="0">
                        <a:pos x="205" y="116"/>
                      </a:cxn>
                      <a:cxn ang="0">
                        <a:pos x="74" y="64"/>
                      </a:cxn>
                      <a:cxn ang="0">
                        <a:pos x="21" y="25"/>
                      </a:cxn>
                      <a:cxn ang="0">
                        <a:pos x="0" y="22"/>
                      </a:cxn>
                    </a:cxnLst>
                    <a:rect l="0" t="0" r="0" b="0"/>
                    <a:pathLst>
                      <a:path w="1194" h="186">
                        <a:moveTo>
                          <a:pt x="0" y="24"/>
                        </a:moveTo>
                        <a:lnTo>
                          <a:pt x="78" y="84"/>
                        </a:lnTo>
                        <a:lnTo>
                          <a:pt x="153" y="126"/>
                        </a:lnTo>
                        <a:lnTo>
                          <a:pt x="267" y="168"/>
                        </a:lnTo>
                        <a:lnTo>
                          <a:pt x="360" y="183"/>
                        </a:lnTo>
                        <a:lnTo>
                          <a:pt x="474" y="186"/>
                        </a:lnTo>
                        <a:lnTo>
                          <a:pt x="597" y="177"/>
                        </a:lnTo>
                        <a:lnTo>
                          <a:pt x="732" y="138"/>
                        </a:lnTo>
                        <a:lnTo>
                          <a:pt x="852" y="99"/>
                        </a:lnTo>
                        <a:lnTo>
                          <a:pt x="972" y="60"/>
                        </a:lnTo>
                        <a:lnTo>
                          <a:pt x="1098" y="33"/>
                        </a:lnTo>
                        <a:lnTo>
                          <a:pt x="1194" y="12"/>
                        </a:lnTo>
                        <a:lnTo>
                          <a:pt x="1104" y="0"/>
                        </a:lnTo>
                        <a:lnTo>
                          <a:pt x="990" y="9"/>
                        </a:lnTo>
                        <a:lnTo>
                          <a:pt x="897" y="21"/>
                        </a:lnTo>
                        <a:lnTo>
                          <a:pt x="765" y="57"/>
                        </a:lnTo>
                        <a:lnTo>
                          <a:pt x="615" y="96"/>
                        </a:lnTo>
                        <a:lnTo>
                          <a:pt x="486" y="132"/>
                        </a:lnTo>
                        <a:lnTo>
                          <a:pt x="378" y="141"/>
                        </a:lnTo>
                        <a:lnTo>
                          <a:pt x="234" y="126"/>
                        </a:lnTo>
                        <a:lnTo>
                          <a:pt x="84" y="69"/>
                        </a:lnTo>
                        <a:lnTo>
                          <a:pt x="24" y="27"/>
                        </a:lnTo>
                        <a:lnTo>
                          <a:pt x="0" y="24"/>
                        </a:lnTo>
                        <a:close/>
                      </a:path>
                    </a:pathLst>
                  </a:custGeom>
                  <a:solidFill>
                    <a:srgbClr val="E0D0D5">
                      <a:alpha val="50195"/>
                    </a:srgbClr>
                  </a:solidFill>
                  <a:ln w="9525">
                    <a:noFill/>
                  </a:ln>
                </p:spPr>
                <p:txBody>
                  <a:bodyPr/>
                  <a:lstStyle/>
                  <a:p>
                    <a:endParaRPr lang="zh-CN" altLang="en-US"/>
                  </a:p>
                </p:txBody>
              </p:sp>
              <p:sp>
                <p:nvSpPr>
                  <p:cNvPr id="20510" name="Freeform 129"/>
                  <p:cNvSpPr/>
                  <p:nvPr/>
                </p:nvSpPr>
                <p:spPr>
                  <a:xfrm>
                    <a:off x="1602" y="1720"/>
                    <a:ext cx="394" cy="95"/>
                  </a:xfrm>
                  <a:custGeom>
                    <a:avLst/>
                    <a:gdLst/>
                    <a:ahLst/>
                    <a:cxnLst>
                      <a:cxn ang="0">
                        <a:pos x="45" y="31"/>
                      </a:cxn>
                      <a:cxn ang="0">
                        <a:pos x="108" y="6"/>
                      </a:cxn>
                      <a:cxn ang="0">
                        <a:pos x="174" y="0"/>
                      </a:cxn>
                      <a:cxn ang="0">
                        <a:pos x="235" y="0"/>
                      </a:cxn>
                      <a:cxn ang="0">
                        <a:pos x="306" y="9"/>
                      </a:cxn>
                      <a:cxn ang="0">
                        <a:pos x="370" y="16"/>
                      </a:cxn>
                      <a:cxn ang="0">
                        <a:pos x="282" y="19"/>
                      </a:cxn>
                      <a:cxn ang="0">
                        <a:pos x="174" y="25"/>
                      </a:cxn>
                      <a:cxn ang="0">
                        <a:pos x="58" y="66"/>
                      </a:cxn>
                      <a:cxn ang="0">
                        <a:pos x="0" y="91"/>
                      </a:cxn>
                      <a:cxn ang="0">
                        <a:pos x="45" y="31"/>
                      </a:cxn>
                    </a:cxnLst>
                    <a:rect l="0" t="0" r="0" b="0"/>
                    <a:pathLst>
                      <a:path w="420" h="99">
                        <a:moveTo>
                          <a:pt x="51" y="33"/>
                        </a:moveTo>
                        <a:lnTo>
                          <a:pt x="123" y="6"/>
                        </a:lnTo>
                        <a:lnTo>
                          <a:pt x="198" y="0"/>
                        </a:lnTo>
                        <a:lnTo>
                          <a:pt x="267" y="0"/>
                        </a:lnTo>
                        <a:lnTo>
                          <a:pt x="348" y="9"/>
                        </a:lnTo>
                        <a:lnTo>
                          <a:pt x="420" y="18"/>
                        </a:lnTo>
                        <a:lnTo>
                          <a:pt x="321" y="21"/>
                        </a:lnTo>
                        <a:lnTo>
                          <a:pt x="198" y="27"/>
                        </a:lnTo>
                        <a:lnTo>
                          <a:pt x="66" y="72"/>
                        </a:lnTo>
                        <a:lnTo>
                          <a:pt x="0" y="99"/>
                        </a:lnTo>
                        <a:lnTo>
                          <a:pt x="51" y="33"/>
                        </a:lnTo>
                        <a:close/>
                      </a:path>
                    </a:pathLst>
                  </a:custGeom>
                  <a:solidFill>
                    <a:srgbClr val="452730">
                      <a:alpha val="100000"/>
                    </a:srgbClr>
                  </a:solidFill>
                  <a:ln w="9525">
                    <a:noFill/>
                  </a:ln>
                </p:spPr>
                <p:txBody>
                  <a:bodyPr/>
                  <a:lstStyle/>
                  <a:p>
                    <a:endParaRPr lang="zh-CN" altLang="en-US"/>
                  </a:p>
                </p:txBody>
              </p:sp>
              <p:sp>
                <p:nvSpPr>
                  <p:cNvPr id="20511" name="Freeform 130"/>
                  <p:cNvSpPr/>
                  <p:nvPr/>
                </p:nvSpPr>
                <p:spPr>
                  <a:xfrm>
                    <a:off x="2007" y="1743"/>
                    <a:ext cx="633" cy="239"/>
                  </a:xfrm>
                  <a:custGeom>
                    <a:avLst/>
                    <a:gdLst/>
                    <a:ahLst/>
                    <a:cxnLst>
                      <a:cxn ang="0">
                        <a:pos x="0" y="0"/>
                      </a:cxn>
                      <a:cxn ang="0">
                        <a:pos x="79" y="34"/>
                      </a:cxn>
                      <a:cxn ang="0">
                        <a:pos x="156" y="69"/>
                      </a:cxn>
                      <a:cxn ang="0">
                        <a:pos x="211" y="103"/>
                      </a:cxn>
                      <a:cxn ang="0">
                        <a:pos x="285" y="141"/>
                      </a:cxn>
                      <a:cxn ang="0">
                        <a:pos x="343" y="163"/>
                      </a:cxn>
                      <a:cxn ang="0">
                        <a:pos x="409" y="182"/>
                      </a:cxn>
                      <a:cxn ang="0">
                        <a:pos x="473" y="202"/>
                      </a:cxn>
                      <a:cxn ang="0">
                        <a:pos x="546" y="213"/>
                      </a:cxn>
                      <a:cxn ang="0">
                        <a:pos x="594" y="213"/>
                      </a:cxn>
                      <a:cxn ang="0">
                        <a:pos x="520" y="229"/>
                      </a:cxn>
                      <a:cxn ang="0">
                        <a:pos x="388" y="213"/>
                      </a:cxn>
                      <a:cxn ang="0">
                        <a:pos x="253" y="147"/>
                      </a:cxn>
                      <a:cxn ang="0">
                        <a:pos x="179" y="100"/>
                      </a:cxn>
                      <a:cxn ang="0">
                        <a:pos x="111" y="58"/>
                      </a:cxn>
                      <a:cxn ang="0">
                        <a:pos x="71" y="38"/>
                      </a:cxn>
                      <a:cxn ang="0">
                        <a:pos x="0" y="0"/>
                      </a:cxn>
                    </a:cxnLst>
                    <a:rect l="0" t="0" r="0" b="0"/>
                    <a:pathLst>
                      <a:path w="675" h="249">
                        <a:moveTo>
                          <a:pt x="0" y="0"/>
                        </a:moveTo>
                        <a:lnTo>
                          <a:pt x="90" y="36"/>
                        </a:lnTo>
                        <a:lnTo>
                          <a:pt x="177" y="75"/>
                        </a:lnTo>
                        <a:lnTo>
                          <a:pt x="240" y="111"/>
                        </a:lnTo>
                        <a:lnTo>
                          <a:pt x="324" y="153"/>
                        </a:lnTo>
                        <a:lnTo>
                          <a:pt x="390" y="177"/>
                        </a:lnTo>
                        <a:lnTo>
                          <a:pt x="465" y="198"/>
                        </a:lnTo>
                        <a:lnTo>
                          <a:pt x="537" y="219"/>
                        </a:lnTo>
                        <a:lnTo>
                          <a:pt x="621" y="231"/>
                        </a:lnTo>
                        <a:lnTo>
                          <a:pt x="675" y="231"/>
                        </a:lnTo>
                        <a:lnTo>
                          <a:pt x="591" y="249"/>
                        </a:lnTo>
                        <a:lnTo>
                          <a:pt x="441" y="231"/>
                        </a:lnTo>
                        <a:lnTo>
                          <a:pt x="288" y="159"/>
                        </a:lnTo>
                        <a:lnTo>
                          <a:pt x="204" y="108"/>
                        </a:lnTo>
                        <a:lnTo>
                          <a:pt x="126" y="63"/>
                        </a:lnTo>
                        <a:lnTo>
                          <a:pt x="81" y="42"/>
                        </a:lnTo>
                        <a:lnTo>
                          <a:pt x="0" y="0"/>
                        </a:lnTo>
                        <a:close/>
                      </a:path>
                    </a:pathLst>
                  </a:custGeom>
                  <a:solidFill>
                    <a:srgbClr val="C3A9B8">
                      <a:alpha val="100000"/>
                    </a:srgbClr>
                  </a:solidFill>
                  <a:ln w="9525">
                    <a:noFill/>
                  </a:ln>
                </p:spPr>
                <p:txBody>
                  <a:bodyPr/>
                  <a:lstStyle/>
                  <a:p>
                    <a:endParaRPr lang="zh-CN" altLang="en-US"/>
                  </a:p>
                </p:txBody>
              </p:sp>
              <p:sp>
                <p:nvSpPr>
                  <p:cNvPr id="20512" name="Freeform 131"/>
                  <p:cNvSpPr/>
                  <p:nvPr/>
                </p:nvSpPr>
                <p:spPr>
                  <a:xfrm>
                    <a:off x="2601" y="1921"/>
                    <a:ext cx="616" cy="90"/>
                  </a:xfrm>
                  <a:custGeom>
                    <a:avLst/>
                    <a:gdLst/>
                    <a:ahLst/>
                    <a:cxnLst>
                      <a:cxn ang="0">
                        <a:pos x="22" y="40"/>
                      </a:cxn>
                      <a:cxn ang="0">
                        <a:pos x="148" y="19"/>
                      </a:cxn>
                      <a:cxn ang="0">
                        <a:pos x="243" y="3"/>
                      </a:cxn>
                      <a:cxn ang="0">
                        <a:pos x="340" y="0"/>
                      </a:cxn>
                      <a:cxn ang="0">
                        <a:pos x="428" y="3"/>
                      </a:cxn>
                      <a:cxn ang="0">
                        <a:pos x="461" y="19"/>
                      </a:cxn>
                      <a:cxn ang="0">
                        <a:pos x="472" y="22"/>
                      </a:cxn>
                      <a:cxn ang="0">
                        <a:pos x="535" y="37"/>
                      </a:cxn>
                      <a:cxn ang="0">
                        <a:pos x="567" y="71"/>
                      </a:cxn>
                      <a:cxn ang="0">
                        <a:pos x="578" y="87"/>
                      </a:cxn>
                      <a:cxn ang="0">
                        <a:pos x="541" y="75"/>
                      </a:cxn>
                      <a:cxn ang="0">
                        <a:pos x="477" y="40"/>
                      </a:cxn>
                      <a:cxn ang="0">
                        <a:pos x="356" y="25"/>
                      </a:cxn>
                      <a:cxn ang="0">
                        <a:pos x="261" y="28"/>
                      </a:cxn>
                      <a:cxn ang="0">
                        <a:pos x="150" y="53"/>
                      </a:cxn>
                      <a:cxn ang="0">
                        <a:pos x="79" y="62"/>
                      </a:cxn>
                      <a:cxn ang="0">
                        <a:pos x="0" y="62"/>
                      </a:cxn>
                      <a:cxn ang="0">
                        <a:pos x="22" y="40"/>
                      </a:cxn>
                    </a:cxnLst>
                    <a:rect l="0" t="0" r="0" b="0"/>
                    <a:pathLst>
                      <a:path w="657" h="93">
                        <a:moveTo>
                          <a:pt x="24" y="42"/>
                        </a:moveTo>
                        <a:lnTo>
                          <a:pt x="168" y="21"/>
                        </a:lnTo>
                        <a:lnTo>
                          <a:pt x="276" y="3"/>
                        </a:lnTo>
                        <a:lnTo>
                          <a:pt x="387" y="0"/>
                        </a:lnTo>
                        <a:cubicBezTo>
                          <a:pt x="420" y="1"/>
                          <a:pt x="453" y="1"/>
                          <a:pt x="486" y="3"/>
                        </a:cubicBezTo>
                        <a:cubicBezTo>
                          <a:pt x="500" y="4"/>
                          <a:pt x="513" y="16"/>
                          <a:pt x="525" y="21"/>
                        </a:cubicBezTo>
                        <a:cubicBezTo>
                          <a:pt x="529" y="23"/>
                          <a:pt x="537" y="24"/>
                          <a:pt x="537" y="24"/>
                        </a:cubicBezTo>
                        <a:lnTo>
                          <a:pt x="609" y="39"/>
                        </a:lnTo>
                        <a:lnTo>
                          <a:pt x="645" y="75"/>
                        </a:lnTo>
                        <a:lnTo>
                          <a:pt x="657" y="93"/>
                        </a:lnTo>
                        <a:lnTo>
                          <a:pt x="615" y="81"/>
                        </a:lnTo>
                        <a:lnTo>
                          <a:pt x="543" y="42"/>
                        </a:lnTo>
                        <a:lnTo>
                          <a:pt x="405" y="27"/>
                        </a:lnTo>
                        <a:lnTo>
                          <a:pt x="297" y="30"/>
                        </a:lnTo>
                        <a:lnTo>
                          <a:pt x="171" y="57"/>
                        </a:lnTo>
                        <a:lnTo>
                          <a:pt x="90" y="66"/>
                        </a:lnTo>
                        <a:lnTo>
                          <a:pt x="0" y="66"/>
                        </a:lnTo>
                        <a:lnTo>
                          <a:pt x="24" y="42"/>
                        </a:lnTo>
                        <a:close/>
                      </a:path>
                    </a:pathLst>
                  </a:custGeom>
                  <a:solidFill>
                    <a:srgbClr val="E4D2D6">
                      <a:alpha val="50195"/>
                    </a:srgbClr>
                  </a:solidFill>
                  <a:ln w="9525">
                    <a:noFill/>
                  </a:ln>
                </p:spPr>
                <p:txBody>
                  <a:bodyPr/>
                  <a:lstStyle/>
                  <a:p>
                    <a:endParaRPr lang="zh-CN" altLang="en-US"/>
                  </a:p>
                </p:txBody>
              </p:sp>
              <p:sp>
                <p:nvSpPr>
                  <p:cNvPr id="20513" name="Freeform 132"/>
                  <p:cNvSpPr/>
                  <p:nvPr/>
                </p:nvSpPr>
                <p:spPr>
                  <a:xfrm>
                    <a:off x="2716" y="1954"/>
                    <a:ext cx="557" cy="172"/>
                  </a:xfrm>
                  <a:custGeom>
                    <a:avLst/>
                    <a:gdLst/>
                    <a:ahLst/>
                    <a:cxnLst>
                      <a:cxn ang="0">
                        <a:pos x="369" y="1"/>
                      </a:cxn>
                      <a:cxn ang="0">
                        <a:pos x="444" y="13"/>
                      </a:cxn>
                      <a:cxn ang="0">
                        <a:pos x="483" y="31"/>
                      </a:cxn>
                      <a:cxn ang="0">
                        <a:pos x="525" y="70"/>
                      </a:cxn>
                      <a:cxn ang="0">
                        <a:pos x="555" y="106"/>
                      </a:cxn>
                      <a:cxn ang="0">
                        <a:pos x="537" y="154"/>
                      </a:cxn>
                      <a:cxn ang="0">
                        <a:pos x="516" y="169"/>
                      </a:cxn>
                      <a:cxn ang="0">
                        <a:pos x="468" y="169"/>
                      </a:cxn>
                      <a:cxn ang="0">
                        <a:pos x="387" y="151"/>
                      </a:cxn>
                      <a:cxn ang="0">
                        <a:pos x="318" y="115"/>
                      </a:cxn>
                      <a:cxn ang="0">
                        <a:pos x="222" y="82"/>
                      </a:cxn>
                      <a:cxn ang="0">
                        <a:pos x="132" y="82"/>
                      </a:cxn>
                      <a:cxn ang="0">
                        <a:pos x="15" y="91"/>
                      </a:cxn>
                      <a:cxn ang="0">
                        <a:pos x="42" y="82"/>
                      </a:cxn>
                      <a:cxn ang="0">
                        <a:pos x="123" y="52"/>
                      </a:cxn>
                      <a:cxn ang="0">
                        <a:pos x="213" y="28"/>
                      </a:cxn>
                      <a:cxn ang="0">
                        <a:pos x="315" y="7"/>
                      </a:cxn>
                      <a:cxn ang="0">
                        <a:pos x="369" y="1"/>
                      </a:cxn>
                    </a:cxnLst>
                    <a:rect l="0" t="0" r="0" b="0"/>
                    <a:pathLst>
                      <a:path w="557" h="172">
                        <a:moveTo>
                          <a:pt x="369" y="1"/>
                        </a:moveTo>
                        <a:cubicBezTo>
                          <a:pt x="390" y="2"/>
                          <a:pt x="425" y="8"/>
                          <a:pt x="444" y="13"/>
                        </a:cubicBezTo>
                        <a:cubicBezTo>
                          <a:pt x="463" y="18"/>
                          <a:pt x="470" y="21"/>
                          <a:pt x="483" y="31"/>
                        </a:cubicBezTo>
                        <a:cubicBezTo>
                          <a:pt x="496" y="41"/>
                          <a:pt x="513" y="57"/>
                          <a:pt x="525" y="70"/>
                        </a:cubicBezTo>
                        <a:cubicBezTo>
                          <a:pt x="537" y="83"/>
                          <a:pt x="553" y="92"/>
                          <a:pt x="555" y="106"/>
                        </a:cubicBezTo>
                        <a:cubicBezTo>
                          <a:pt x="557" y="120"/>
                          <a:pt x="544" y="143"/>
                          <a:pt x="537" y="154"/>
                        </a:cubicBezTo>
                        <a:cubicBezTo>
                          <a:pt x="530" y="165"/>
                          <a:pt x="527" y="167"/>
                          <a:pt x="516" y="169"/>
                        </a:cubicBezTo>
                        <a:cubicBezTo>
                          <a:pt x="505" y="171"/>
                          <a:pt x="489" y="172"/>
                          <a:pt x="468" y="169"/>
                        </a:cubicBezTo>
                        <a:cubicBezTo>
                          <a:pt x="447" y="166"/>
                          <a:pt x="412" y="160"/>
                          <a:pt x="387" y="151"/>
                        </a:cubicBezTo>
                        <a:cubicBezTo>
                          <a:pt x="362" y="142"/>
                          <a:pt x="346" y="127"/>
                          <a:pt x="318" y="115"/>
                        </a:cubicBezTo>
                        <a:cubicBezTo>
                          <a:pt x="290" y="103"/>
                          <a:pt x="253" y="87"/>
                          <a:pt x="222" y="82"/>
                        </a:cubicBezTo>
                        <a:cubicBezTo>
                          <a:pt x="191" y="77"/>
                          <a:pt x="166" y="81"/>
                          <a:pt x="132" y="82"/>
                        </a:cubicBezTo>
                        <a:cubicBezTo>
                          <a:pt x="98" y="83"/>
                          <a:pt x="30" y="91"/>
                          <a:pt x="15" y="91"/>
                        </a:cubicBezTo>
                        <a:cubicBezTo>
                          <a:pt x="0" y="91"/>
                          <a:pt x="24" y="88"/>
                          <a:pt x="42" y="82"/>
                        </a:cubicBezTo>
                        <a:cubicBezTo>
                          <a:pt x="60" y="76"/>
                          <a:pt x="95" y="61"/>
                          <a:pt x="123" y="52"/>
                        </a:cubicBezTo>
                        <a:cubicBezTo>
                          <a:pt x="151" y="43"/>
                          <a:pt x="181" y="35"/>
                          <a:pt x="213" y="28"/>
                        </a:cubicBezTo>
                        <a:cubicBezTo>
                          <a:pt x="245" y="21"/>
                          <a:pt x="287" y="11"/>
                          <a:pt x="315" y="7"/>
                        </a:cubicBezTo>
                        <a:cubicBezTo>
                          <a:pt x="343" y="3"/>
                          <a:pt x="348" y="0"/>
                          <a:pt x="369" y="1"/>
                        </a:cubicBezTo>
                        <a:close/>
                      </a:path>
                    </a:pathLst>
                  </a:custGeom>
                  <a:gradFill rotWithShape="0">
                    <a:gsLst>
                      <a:gs pos="0">
                        <a:srgbClr val="706268">
                          <a:alpha val="100000"/>
                        </a:srgbClr>
                      </a:gs>
                      <a:gs pos="100000">
                        <a:srgbClr val="1B0B10">
                          <a:alpha val="100000"/>
                        </a:srgbClr>
                      </a:gs>
                    </a:gsLst>
                    <a:lin ang="5400000" scaled="1"/>
                    <a:tileRect/>
                  </a:gradFill>
                  <a:ln w="9525">
                    <a:noFill/>
                  </a:ln>
                </p:spPr>
                <p:txBody>
                  <a:bodyPr/>
                  <a:lstStyle/>
                  <a:p>
                    <a:endParaRPr lang="zh-CN" altLang="en-US"/>
                  </a:p>
                </p:txBody>
              </p:sp>
              <p:sp>
                <p:nvSpPr>
                  <p:cNvPr id="20514" name="Freeform 133"/>
                  <p:cNvSpPr/>
                  <p:nvPr/>
                </p:nvSpPr>
                <p:spPr>
                  <a:xfrm>
                    <a:off x="2332" y="2005"/>
                    <a:ext cx="728" cy="302"/>
                  </a:xfrm>
                  <a:custGeom>
                    <a:avLst/>
                    <a:gdLst/>
                    <a:ahLst/>
                    <a:cxnLst>
                      <a:cxn ang="0">
                        <a:pos x="200" y="168"/>
                      </a:cxn>
                      <a:cxn ang="0">
                        <a:pos x="300" y="110"/>
                      </a:cxn>
                      <a:cxn ang="0">
                        <a:pos x="374" y="78"/>
                      </a:cxn>
                      <a:cxn ang="0">
                        <a:pos x="470" y="60"/>
                      </a:cxn>
                      <a:cxn ang="0">
                        <a:pos x="532" y="58"/>
                      </a:cxn>
                      <a:cxn ang="0">
                        <a:pos x="602" y="56"/>
                      </a:cxn>
                      <a:cxn ang="0">
                        <a:pos x="656" y="56"/>
                      </a:cxn>
                      <a:cxn ang="0">
                        <a:pos x="712" y="64"/>
                      </a:cxn>
                      <a:cxn ang="0">
                        <a:pos x="728" y="64"/>
                      </a:cxn>
                      <a:cxn ang="0">
                        <a:pos x="674" y="30"/>
                      </a:cxn>
                      <a:cxn ang="0">
                        <a:pos x="542" y="0"/>
                      </a:cxn>
                      <a:cxn ang="0">
                        <a:pos x="420" y="12"/>
                      </a:cxn>
                      <a:cxn ang="0">
                        <a:pos x="336" y="38"/>
                      </a:cxn>
                      <a:cxn ang="0">
                        <a:pos x="248" y="72"/>
                      </a:cxn>
                      <a:cxn ang="0">
                        <a:pos x="186" y="116"/>
                      </a:cxn>
                      <a:cxn ang="0">
                        <a:pos x="128" y="164"/>
                      </a:cxn>
                      <a:cxn ang="0">
                        <a:pos x="68" y="232"/>
                      </a:cxn>
                      <a:cxn ang="0">
                        <a:pos x="26" y="280"/>
                      </a:cxn>
                      <a:cxn ang="0">
                        <a:pos x="0" y="302"/>
                      </a:cxn>
                      <a:cxn ang="0">
                        <a:pos x="114" y="230"/>
                      </a:cxn>
                      <a:cxn ang="0">
                        <a:pos x="180" y="186"/>
                      </a:cxn>
                      <a:cxn ang="0">
                        <a:pos x="218" y="152"/>
                      </a:cxn>
                      <a:cxn ang="0">
                        <a:pos x="236" y="142"/>
                      </a:cxn>
                    </a:cxnLst>
                    <a:rect l="0" t="0" r="0" b="0"/>
                    <a:pathLst>
                      <a:path w="728" h="302">
                        <a:moveTo>
                          <a:pt x="200" y="168"/>
                        </a:moveTo>
                        <a:lnTo>
                          <a:pt x="300" y="110"/>
                        </a:lnTo>
                        <a:lnTo>
                          <a:pt x="374" y="78"/>
                        </a:lnTo>
                        <a:lnTo>
                          <a:pt x="470" y="60"/>
                        </a:lnTo>
                        <a:lnTo>
                          <a:pt x="532" y="58"/>
                        </a:lnTo>
                        <a:lnTo>
                          <a:pt x="602" y="56"/>
                        </a:lnTo>
                        <a:lnTo>
                          <a:pt x="656" y="56"/>
                        </a:lnTo>
                        <a:lnTo>
                          <a:pt x="712" y="64"/>
                        </a:lnTo>
                        <a:lnTo>
                          <a:pt x="728" y="64"/>
                        </a:lnTo>
                        <a:lnTo>
                          <a:pt x="674" y="30"/>
                        </a:lnTo>
                        <a:lnTo>
                          <a:pt x="542" y="0"/>
                        </a:lnTo>
                        <a:lnTo>
                          <a:pt x="420" y="12"/>
                        </a:lnTo>
                        <a:lnTo>
                          <a:pt x="336" y="38"/>
                        </a:lnTo>
                        <a:lnTo>
                          <a:pt x="248" y="72"/>
                        </a:lnTo>
                        <a:lnTo>
                          <a:pt x="186" y="116"/>
                        </a:lnTo>
                        <a:lnTo>
                          <a:pt x="128" y="164"/>
                        </a:lnTo>
                        <a:lnTo>
                          <a:pt x="68" y="232"/>
                        </a:lnTo>
                        <a:lnTo>
                          <a:pt x="26" y="280"/>
                        </a:lnTo>
                        <a:lnTo>
                          <a:pt x="0" y="302"/>
                        </a:lnTo>
                        <a:lnTo>
                          <a:pt x="114" y="230"/>
                        </a:lnTo>
                        <a:lnTo>
                          <a:pt x="180" y="186"/>
                        </a:lnTo>
                        <a:lnTo>
                          <a:pt x="218" y="152"/>
                        </a:lnTo>
                        <a:lnTo>
                          <a:pt x="236" y="142"/>
                        </a:lnTo>
                      </a:path>
                    </a:pathLst>
                  </a:custGeom>
                  <a:gradFill rotWithShape="0">
                    <a:gsLst>
                      <a:gs pos="0">
                        <a:srgbClr val="6B515B">
                          <a:alpha val="100000"/>
                        </a:srgbClr>
                      </a:gs>
                      <a:gs pos="100000">
                        <a:srgbClr val="432D33">
                          <a:alpha val="100000"/>
                        </a:srgbClr>
                      </a:gs>
                    </a:gsLst>
                    <a:lin ang="2700000" scaled="1"/>
                    <a:tileRect/>
                  </a:gradFill>
                  <a:ln w="9525">
                    <a:noFill/>
                  </a:ln>
                </p:spPr>
                <p:txBody>
                  <a:bodyPr/>
                  <a:lstStyle/>
                  <a:p>
                    <a:endParaRPr lang="zh-CN" altLang="en-US"/>
                  </a:p>
                </p:txBody>
              </p:sp>
            </p:grpSp>
            <p:sp>
              <p:nvSpPr>
                <p:cNvPr id="20502" name="Arc 134"/>
                <p:cNvSpPr/>
                <p:nvPr/>
              </p:nvSpPr>
              <p:spPr>
                <a:xfrm rot="906210">
                  <a:off x="1582" y="1701"/>
                  <a:ext cx="492" cy="362"/>
                </a:xfrm>
                <a:custGeom>
                  <a:avLst/>
                  <a:gdLst/>
                  <a:ahLst/>
                  <a:cxnLst>
                    <a:cxn ang="0">
                      <a:pos x="4" y="3"/>
                    </a:cxn>
                    <a:cxn ang="0">
                      <a:pos x="0" y="2"/>
                    </a:cxn>
                    <a:cxn ang="0">
                      <a:pos x="5" y="0"/>
                    </a:cxn>
                    <a:cxn ang="0">
                      <a:pos x="8" y="0"/>
                    </a:cxn>
                    <a:cxn ang="0">
                      <a:pos x="4" y="3"/>
                    </a:cxn>
                    <a:cxn ang="0">
                      <a:pos x="0" y="2"/>
                    </a:cxn>
                    <a:cxn ang="0">
                      <a:pos x="5" y="0"/>
                    </a:cxn>
                    <a:cxn ang="0">
                      <a:pos x="8" y="0"/>
                    </a:cxn>
                    <a:cxn ang="0">
                      <a:pos x="5" y="2"/>
                    </a:cxn>
                    <a:cxn ang="0">
                      <a:pos x="4" y="3"/>
                    </a:cxn>
                  </a:cxnLst>
                  <a:rect l="0" t="0" r="0" b="0"/>
                  <a:pathLst>
                    <a:path w="31240" h="42138" fill="none">
                      <a:moveTo>
                        <a:pt x="14909" y="42137"/>
                      </a:moveTo>
                      <a:cubicBezTo>
                        <a:pt x="6017" y="39240"/>
                        <a:pt x="0" y="30951"/>
                        <a:pt x="0" y="21600"/>
                      </a:cubicBezTo>
                      <a:cubicBezTo>
                        <a:pt x="0" y="9670"/>
                        <a:pt x="9670" y="0"/>
                        <a:pt x="21600" y="0"/>
                      </a:cubicBezTo>
                      <a:cubicBezTo>
                        <a:pt x="24945" y="-1"/>
                        <a:pt x="28246" y="777"/>
                        <a:pt x="31240" y="2270"/>
                      </a:cubicBezTo>
                    </a:path>
                    <a:path w="31240" h="42138" stroke="0">
                      <a:moveTo>
                        <a:pt x="14909" y="42137"/>
                      </a:moveTo>
                      <a:cubicBezTo>
                        <a:pt x="6017" y="39240"/>
                        <a:pt x="0" y="30951"/>
                        <a:pt x="0" y="21600"/>
                      </a:cubicBezTo>
                      <a:cubicBezTo>
                        <a:pt x="0" y="9670"/>
                        <a:pt x="9670" y="0"/>
                        <a:pt x="21600" y="0"/>
                      </a:cubicBezTo>
                      <a:cubicBezTo>
                        <a:pt x="24945" y="-1"/>
                        <a:pt x="28246" y="777"/>
                        <a:pt x="31240" y="2270"/>
                      </a:cubicBezTo>
                      <a:lnTo>
                        <a:pt x="21600" y="21600"/>
                      </a:lnTo>
                      <a:lnTo>
                        <a:pt x="14909" y="42137"/>
                      </a:lnTo>
                      <a:close/>
                    </a:path>
                  </a:pathLst>
                </a:custGeom>
                <a:noFill/>
                <a:ln w="19050" cap="flat" cmpd="sng">
                  <a:solidFill>
                    <a:srgbClr val="D9C7D1">
                      <a:alpha val="100000"/>
                    </a:srgbClr>
                  </a:solidFill>
                  <a:prstDash val="solid"/>
                  <a:round/>
                  <a:headEnd type="none" w="med" len="med"/>
                  <a:tailEnd type="none" w="med" len="med"/>
                </a:ln>
              </p:spPr>
              <p:txBody>
                <a:bodyPr/>
                <a:lstStyle/>
                <a:p>
                  <a:endParaRPr lang="zh-CN" altLang="en-US"/>
                </a:p>
              </p:txBody>
            </p:sp>
            <p:sp>
              <p:nvSpPr>
                <p:cNvPr id="20503" name="Freeform 135"/>
                <p:cNvSpPr/>
                <p:nvPr/>
              </p:nvSpPr>
              <p:spPr>
                <a:xfrm>
                  <a:off x="1784" y="1972"/>
                  <a:ext cx="852" cy="154"/>
                </a:xfrm>
                <a:custGeom>
                  <a:avLst/>
                  <a:gdLst/>
                  <a:ahLst/>
                  <a:cxnLst>
                    <a:cxn ang="0">
                      <a:pos x="0" y="84"/>
                    </a:cxn>
                    <a:cxn ang="0">
                      <a:pos x="64" y="112"/>
                    </a:cxn>
                    <a:cxn ang="0">
                      <a:pos x="124" y="130"/>
                    </a:cxn>
                    <a:cxn ang="0">
                      <a:pos x="224" y="138"/>
                    </a:cxn>
                    <a:cxn ang="0">
                      <a:pos x="308" y="138"/>
                    </a:cxn>
                    <a:cxn ang="0">
                      <a:pos x="372" y="128"/>
                    </a:cxn>
                    <a:cxn ang="0">
                      <a:pos x="468" y="98"/>
                    </a:cxn>
                    <a:cxn ang="0">
                      <a:pos x="558" y="72"/>
                    </a:cxn>
                    <a:cxn ang="0">
                      <a:pos x="652" y="48"/>
                    </a:cxn>
                    <a:cxn ang="0">
                      <a:pos x="752" y="24"/>
                    </a:cxn>
                    <a:cxn ang="0">
                      <a:pos x="804" y="14"/>
                    </a:cxn>
                    <a:cxn ang="0">
                      <a:pos x="852" y="0"/>
                    </a:cxn>
                    <a:cxn ang="0">
                      <a:pos x="778" y="26"/>
                    </a:cxn>
                    <a:cxn ang="0">
                      <a:pos x="668" y="60"/>
                    </a:cxn>
                    <a:cxn ang="0">
                      <a:pos x="556" y="90"/>
                    </a:cxn>
                    <a:cxn ang="0">
                      <a:pos x="454" y="128"/>
                    </a:cxn>
                    <a:cxn ang="0">
                      <a:pos x="382" y="142"/>
                    </a:cxn>
                    <a:cxn ang="0">
                      <a:pos x="370" y="146"/>
                    </a:cxn>
                    <a:cxn ang="0">
                      <a:pos x="280" y="154"/>
                    </a:cxn>
                    <a:cxn ang="0">
                      <a:pos x="164" y="144"/>
                    </a:cxn>
                    <a:cxn ang="0">
                      <a:pos x="74" y="126"/>
                    </a:cxn>
                    <a:cxn ang="0">
                      <a:pos x="0" y="84"/>
                    </a:cxn>
                  </a:cxnLst>
                  <a:rect l="0" t="0" r="0" b="0"/>
                  <a:pathLst>
                    <a:path w="852" h="154">
                      <a:moveTo>
                        <a:pt x="0" y="84"/>
                      </a:moveTo>
                      <a:lnTo>
                        <a:pt x="64" y="112"/>
                      </a:lnTo>
                      <a:lnTo>
                        <a:pt x="124" y="130"/>
                      </a:lnTo>
                      <a:lnTo>
                        <a:pt x="224" y="138"/>
                      </a:lnTo>
                      <a:lnTo>
                        <a:pt x="308" y="138"/>
                      </a:lnTo>
                      <a:lnTo>
                        <a:pt x="372" y="128"/>
                      </a:lnTo>
                      <a:lnTo>
                        <a:pt x="468" y="98"/>
                      </a:lnTo>
                      <a:lnTo>
                        <a:pt x="558" y="72"/>
                      </a:lnTo>
                      <a:lnTo>
                        <a:pt x="652" y="48"/>
                      </a:lnTo>
                      <a:lnTo>
                        <a:pt x="752" y="24"/>
                      </a:lnTo>
                      <a:lnTo>
                        <a:pt x="804" y="14"/>
                      </a:lnTo>
                      <a:lnTo>
                        <a:pt x="852" y="0"/>
                      </a:lnTo>
                      <a:lnTo>
                        <a:pt x="778" y="26"/>
                      </a:lnTo>
                      <a:lnTo>
                        <a:pt x="668" y="60"/>
                      </a:lnTo>
                      <a:lnTo>
                        <a:pt x="556" y="90"/>
                      </a:lnTo>
                      <a:lnTo>
                        <a:pt x="454" y="128"/>
                      </a:lnTo>
                      <a:lnTo>
                        <a:pt x="382" y="142"/>
                      </a:lnTo>
                      <a:lnTo>
                        <a:pt x="370" y="146"/>
                      </a:lnTo>
                      <a:lnTo>
                        <a:pt x="280" y="154"/>
                      </a:lnTo>
                      <a:lnTo>
                        <a:pt x="164" y="144"/>
                      </a:lnTo>
                      <a:lnTo>
                        <a:pt x="74" y="126"/>
                      </a:lnTo>
                      <a:lnTo>
                        <a:pt x="0" y="84"/>
                      </a:lnTo>
                      <a:close/>
                    </a:path>
                  </a:pathLst>
                </a:custGeom>
                <a:solidFill>
                  <a:srgbClr val="D0BAC6">
                    <a:alpha val="100000"/>
                  </a:srgbClr>
                </a:solidFill>
                <a:ln w="9525">
                  <a:noFill/>
                </a:ln>
              </p:spPr>
              <p:txBody>
                <a:bodyPr/>
                <a:lstStyle/>
                <a:p>
                  <a:endParaRPr lang="zh-CN" altLang="en-US"/>
                </a:p>
              </p:txBody>
            </p:sp>
            <p:sp>
              <p:nvSpPr>
                <p:cNvPr id="20504" name="Freeform 136"/>
                <p:cNvSpPr/>
                <p:nvPr/>
              </p:nvSpPr>
              <p:spPr>
                <a:xfrm>
                  <a:off x="2556" y="1923"/>
                  <a:ext cx="543" cy="72"/>
                </a:xfrm>
                <a:custGeom>
                  <a:avLst/>
                  <a:gdLst/>
                  <a:ahLst/>
                  <a:cxnLst>
                    <a:cxn ang="0">
                      <a:pos x="0" y="72"/>
                    </a:cxn>
                    <a:cxn ang="0">
                      <a:pos x="105" y="36"/>
                    </a:cxn>
                    <a:cxn ang="0">
                      <a:pos x="192" y="15"/>
                    </a:cxn>
                    <a:cxn ang="0">
                      <a:pos x="261" y="9"/>
                    </a:cxn>
                    <a:cxn ang="0">
                      <a:pos x="372" y="0"/>
                    </a:cxn>
                    <a:cxn ang="0">
                      <a:pos x="471" y="3"/>
                    </a:cxn>
                    <a:cxn ang="0">
                      <a:pos x="543" y="27"/>
                    </a:cxn>
                    <a:cxn ang="0">
                      <a:pos x="435" y="18"/>
                    </a:cxn>
                    <a:cxn ang="0">
                      <a:pos x="309" y="21"/>
                    </a:cxn>
                    <a:cxn ang="0">
                      <a:pos x="165" y="39"/>
                    </a:cxn>
                    <a:cxn ang="0">
                      <a:pos x="57" y="66"/>
                    </a:cxn>
                    <a:cxn ang="0">
                      <a:pos x="0" y="72"/>
                    </a:cxn>
                  </a:cxnLst>
                  <a:rect l="0" t="0" r="0" b="0"/>
                  <a:pathLst>
                    <a:path w="543" h="72">
                      <a:moveTo>
                        <a:pt x="0" y="72"/>
                      </a:moveTo>
                      <a:lnTo>
                        <a:pt x="105" y="36"/>
                      </a:lnTo>
                      <a:lnTo>
                        <a:pt x="192" y="15"/>
                      </a:lnTo>
                      <a:lnTo>
                        <a:pt x="261" y="9"/>
                      </a:lnTo>
                      <a:lnTo>
                        <a:pt x="372" y="0"/>
                      </a:lnTo>
                      <a:lnTo>
                        <a:pt x="471" y="3"/>
                      </a:lnTo>
                      <a:lnTo>
                        <a:pt x="543" y="27"/>
                      </a:lnTo>
                      <a:lnTo>
                        <a:pt x="435" y="18"/>
                      </a:lnTo>
                      <a:lnTo>
                        <a:pt x="309" y="21"/>
                      </a:lnTo>
                      <a:lnTo>
                        <a:pt x="165" y="39"/>
                      </a:lnTo>
                      <a:lnTo>
                        <a:pt x="57" y="66"/>
                      </a:lnTo>
                      <a:lnTo>
                        <a:pt x="0" y="72"/>
                      </a:lnTo>
                      <a:close/>
                    </a:path>
                  </a:pathLst>
                </a:custGeom>
                <a:gradFill rotWithShape="0">
                  <a:gsLst>
                    <a:gs pos="0">
                      <a:srgbClr val="DACAD3">
                        <a:alpha val="100000"/>
                      </a:srgbClr>
                    </a:gs>
                    <a:gs pos="100000">
                      <a:srgbClr val="9A8E96">
                        <a:alpha val="100000"/>
                      </a:srgbClr>
                    </a:gs>
                  </a:gsLst>
                  <a:lin ang="0" scaled="1"/>
                  <a:tileRect/>
                </a:gradFill>
                <a:ln w="9525">
                  <a:noFill/>
                </a:ln>
              </p:spPr>
              <p:txBody>
                <a:bodyPr/>
                <a:lstStyle/>
                <a:p>
                  <a:endParaRPr lang="zh-CN" altLang="en-US"/>
                </a:p>
              </p:txBody>
            </p:sp>
            <p:sp>
              <p:nvSpPr>
                <p:cNvPr id="20505" name="Freeform 137"/>
                <p:cNvSpPr/>
                <p:nvPr/>
              </p:nvSpPr>
              <p:spPr>
                <a:xfrm>
                  <a:off x="3020" y="1924"/>
                  <a:ext cx="252" cy="144"/>
                </a:xfrm>
                <a:custGeom>
                  <a:avLst/>
                  <a:gdLst/>
                  <a:ahLst/>
                  <a:cxnLst>
                    <a:cxn ang="0">
                      <a:pos x="58" y="0"/>
                    </a:cxn>
                    <a:cxn ang="0">
                      <a:pos x="110" y="22"/>
                    </a:cxn>
                    <a:cxn ang="0">
                      <a:pos x="160" y="38"/>
                    </a:cxn>
                    <a:cxn ang="0">
                      <a:pos x="198" y="64"/>
                    </a:cxn>
                    <a:cxn ang="0">
                      <a:pos x="234" y="106"/>
                    </a:cxn>
                    <a:cxn ang="0">
                      <a:pos x="252" y="124"/>
                    </a:cxn>
                    <a:cxn ang="0">
                      <a:pos x="240" y="134"/>
                    </a:cxn>
                    <a:cxn ang="0">
                      <a:pos x="234" y="144"/>
                    </a:cxn>
                    <a:cxn ang="0">
                      <a:pos x="202" y="134"/>
                    </a:cxn>
                    <a:cxn ang="0">
                      <a:pos x="154" y="106"/>
                    </a:cxn>
                    <a:cxn ang="0">
                      <a:pos x="118" y="58"/>
                    </a:cxn>
                    <a:cxn ang="0">
                      <a:pos x="52" y="16"/>
                    </a:cxn>
                    <a:cxn ang="0">
                      <a:pos x="14" y="4"/>
                    </a:cxn>
                    <a:cxn ang="0">
                      <a:pos x="0" y="0"/>
                    </a:cxn>
                    <a:cxn ang="0">
                      <a:pos x="58" y="0"/>
                    </a:cxn>
                  </a:cxnLst>
                  <a:rect l="0" t="0" r="0" b="0"/>
                  <a:pathLst>
                    <a:path w="252" h="144">
                      <a:moveTo>
                        <a:pt x="58" y="0"/>
                      </a:moveTo>
                      <a:lnTo>
                        <a:pt x="110" y="22"/>
                      </a:lnTo>
                      <a:lnTo>
                        <a:pt x="160" y="38"/>
                      </a:lnTo>
                      <a:lnTo>
                        <a:pt x="198" y="64"/>
                      </a:lnTo>
                      <a:lnTo>
                        <a:pt x="234" y="106"/>
                      </a:lnTo>
                      <a:lnTo>
                        <a:pt x="252" y="124"/>
                      </a:lnTo>
                      <a:lnTo>
                        <a:pt x="240" y="134"/>
                      </a:lnTo>
                      <a:lnTo>
                        <a:pt x="234" y="144"/>
                      </a:lnTo>
                      <a:lnTo>
                        <a:pt x="202" y="134"/>
                      </a:lnTo>
                      <a:lnTo>
                        <a:pt x="154" y="106"/>
                      </a:lnTo>
                      <a:lnTo>
                        <a:pt x="118" y="58"/>
                      </a:lnTo>
                      <a:lnTo>
                        <a:pt x="52" y="16"/>
                      </a:lnTo>
                      <a:lnTo>
                        <a:pt x="14" y="4"/>
                      </a:lnTo>
                      <a:lnTo>
                        <a:pt x="0" y="0"/>
                      </a:lnTo>
                      <a:lnTo>
                        <a:pt x="58" y="0"/>
                      </a:lnTo>
                      <a:close/>
                    </a:path>
                  </a:pathLst>
                </a:custGeom>
                <a:gradFill rotWithShape="0">
                  <a:gsLst>
                    <a:gs pos="0">
                      <a:srgbClr val="9F999B">
                        <a:alpha val="100000"/>
                      </a:srgbClr>
                    </a:gs>
                    <a:gs pos="100000">
                      <a:srgbClr val="452730">
                        <a:alpha val="100000"/>
                      </a:srgbClr>
                    </a:gs>
                  </a:gsLst>
                  <a:lin ang="2700000" scaled="1"/>
                  <a:tileRect/>
                </a:gradFill>
                <a:ln w="9525">
                  <a:noFill/>
                </a:ln>
              </p:spPr>
              <p:txBody>
                <a:bodyPr/>
                <a:lstStyle/>
                <a:p>
                  <a:endParaRPr lang="zh-CN" altLang="en-US"/>
                </a:p>
              </p:txBody>
            </p:sp>
          </p:grpSp>
        </p:grpSp>
        <p:sp>
          <p:nvSpPr>
            <p:cNvPr id="3" name="矩形 2"/>
            <p:cNvSpPr/>
            <p:nvPr/>
          </p:nvSpPr>
          <p:spPr>
            <a:xfrm>
              <a:off x="1200771" y="6105518"/>
              <a:ext cx="3570208" cy="461665"/>
            </a:xfrm>
            <a:prstGeom prst="rect">
              <a:avLst/>
            </a:prstGeom>
          </p:spPr>
          <p:txBody>
            <a:bodyPr wrap="none">
              <a:spAutoFit/>
            </a:bodyPr>
            <a:lstStyle/>
            <a:p>
              <a:r>
                <a:rPr lang="zh-CN" altLang="en-US" dirty="0">
                  <a:ln w="9525" cap="flat" cmpd="sng">
                    <a:solidFill>
                      <a:srgbClr val="000000"/>
                    </a:solidFill>
                    <a:prstDash val="solid"/>
                    <a:headEnd type="none" w="med" len="med"/>
                    <a:tailEnd type="none" w="med" len="med"/>
                  </a:ln>
                  <a:latin typeface="宋体" panose="02010600030101010101" pitchFamily="2" charset="-122"/>
                </a:rPr>
                <a:t>司  南（春秋战国末期）</a:t>
              </a:r>
              <a:endParaRPr lang="zh-CN" altLang="en-US" dirty="0"/>
            </a:p>
          </p:txBody>
        </p:sp>
      </p:grpSp>
      <p:grpSp>
        <p:nvGrpSpPr>
          <p:cNvPr id="5" name="组合 4"/>
          <p:cNvGrpSpPr/>
          <p:nvPr/>
        </p:nvGrpSpPr>
        <p:grpSpPr>
          <a:xfrm>
            <a:off x="5561013" y="3187700"/>
            <a:ext cx="2722562" cy="3299948"/>
            <a:chOff x="5561013" y="3187700"/>
            <a:chExt cx="2722562" cy="3299948"/>
          </a:xfrm>
        </p:grpSpPr>
        <p:pic>
          <p:nvPicPr>
            <p:cNvPr id="20487" name="图片 2"/>
            <p:cNvPicPr>
              <a:picLocks noChangeAspect="1"/>
            </p:cNvPicPr>
            <p:nvPr/>
          </p:nvPicPr>
          <p:blipFill>
            <a:blip r:embed="rId4"/>
            <a:stretch>
              <a:fillRect/>
            </a:stretch>
          </p:blipFill>
          <p:spPr>
            <a:xfrm>
              <a:off x="5561013" y="3187700"/>
              <a:ext cx="2722562" cy="2724150"/>
            </a:xfrm>
            <a:prstGeom prst="rect">
              <a:avLst/>
            </a:prstGeom>
            <a:noFill/>
            <a:ln w="9525">
              <a:noFill/>
            </a:ln>
          </p:spPr>
        </p:pic>
        <p:sp>
          <p:nvSpPr>
            <p:cNvPr id="4" name="矩形 3"/>
            <p:cNvSpPr/>
            <p:nvPr/>
          </p:nvSpPr>
          <p:spPr>
            <a:xfrm>
              <a:off x="6098361" y="6025983"/>
              <a:ext cx="1723549" cy="461665"/>
            </a:xfrm>
            <a:prstGeom prst="rect">
              <a:avLst/>
            </a:prstGeom>
          </p:spPr>
          <p:txBody>
            <a:bodyPr wrap="none">
              <a:spAutoFit/>
            </a:bodyPr>
            <a:lstStyle/>
            <a:p>
              <a:pPr algn="ctr"/>
              <a:r>
                <a:rPr lang="zh-CN" altLang="en-US" dirty="0">
                  <a:ln w="9525" cap="flat" cmpd="sng">
                    <a:solidFill>
                      <a:srgbClr val="000000"/>
                    </a:solidFill>
                    <a:prstDash val="solid"/>
                    <a:headEnd type="none" w="med" len="med"/>
                    <a:tailEnd type="none" w="med" len="med"/>
                  </a:ln>
                  <a:latin typeface="宋体" panose="02010600030101010101" pitchFamily="2" charset="-122"/>
                </a:rPr>
                <a:t>现代指南针</a:t>
              </a:r>
            </a:p>
          </p:txBody>
        </p:sp>
      </p:grpSp>
      <p:sp>
        <p:nvSpPr>
          <p:cNvPr id="6" name="文本框 5">
            <a:extLst>
              <a:ext uri="{FF2B5EF4-FFF2-40B4-BE49-F238E27FC236}">
                <a16:creationId xmlns:a16="http://schemas.microsoft.com/office/drawing/2014/main" id="{8E8986C7-D38E-596E-E69E-DCC91F5AB842}"/>
              </a:ext>
            </a:extLst>
          </p:cNvPr>
          <p:cNvSpPr txBox="1"/>
          <p:nvPr/>
        </p:nvSpPr>
        <p:spPr>
          <a:xfrm>
            <a:off x="-74931" y="2573366"/>
            <a:ext cx="8039740" cy="338554"/>
          </a:xfrm>
          <a:prstGeom prst="rect">
            <a:avLst/>
          </a:prstGeom>
          <a:noFill/>
        </p:spPr>
        <p:txBody>
          <a:bodyPr wrap="square" rtlCol="0">
            <a:spAutoFit/>
          </a:bodyPr>
          <a:lstStyle/>
          <a:p>
            <a:r>
              <a:rPr kumimoji="1" lang="zh-CN" altLang="en-US" sz="1600" b="1" dirty="0">
                <a:solidFill>
                  <a:srgbClr val="FF0000"/>
                </a:solidFill>
              </a:rPr>
              <a:t>注：对于地球，</a:t>
            </a:r>
            <a:r>
              <a:rPr lang="zh-CN" altLang="en-US" sz="1600" b="1" dirty="0">
                <a:solidFill>
                  <a:srgbClr val="FF0000"/>
                </a:solidFill>
              </a:rPr>
              <a:t>磁极与地理极不完全重合，存在磁偏角（北宋沈括：</a:t>
            </a:r>
            <a:r>
              <a:rPr lang="en-US" altLang="zh-CN" sz="1600" b="1" dirty="0">
                <a:solidFill>
                  <a:srgbClr val="FF0000"/>
                </a:solidFill>
              </a:rPr>
              <a:t>《</a:t>
            </a:r>
            <a:r>
              <a:rPr lang="zh-CN" altLang="en-US" sz="1600" b="1" dirty="0">
                <a:solidFill>
                  <a:srgbClr val="FF0000"/>
                </a:solidFill>
              </a:rPr>
              <a:t>梦溪笔谈</a:t>
            </a:r>
            <a:r>
              <a:rPr lang="en-US" altLang="zh-CN" sz="1600" b="1" dirty="0">
                <a:solidFill>
                  <a:srgbClr val="FF0000"/>
                </a:solidFill>
              </a:rPr>
              <a:t>》</a:t>
            </a:r>
            <a:r>
              <a:rPr lang="zh-CN" altLang="en-US" sz="1600" b="1" dirty="0">
                <a:solidFill>
                  <a:srgbClr val="FF0000"/>
                </a:solidFill>
              </a:rPr>
              <a:t>）</a:t>
            </a:r>
            <a:endParaRPr lang="en-US" altLang="zh-CN" sz="1600" b="1" dirty="0">
              <a:solidFill>
                <a:srgbClr val="FF0000"/>
              </a:solidFill>
            </a:endParaRPr>
          </a:p>
        </p:txBody>
      </p:sp>
      <p:pic>
        <p:nvPicPr>
          <p:cNvPr id="7" name="图片 6">
            <a:extLst>
              <a:ext uri="{FF2B5EF4-FFF2-40B4-BE49-F238E27FC236}">
                <a16:creationId xmlns:a16="http://schemas.microsoft.com/office/drawing/2014/main" id="{CB000C29-22F2-C486-F6A4-250B358A7D3E}"/>
              </a:ext>
            </a:extLst>
          </p:cNvPr>
          <p:cNvPicPr>
            <a:picLocks noChangeAspect="1"/>
          </p:cNvPicPr>
          <p:nvPr/>
        </p:nvPicPr>
        <p:blipFill>
          <a:blip r:embed="rId5"/>
          <a:stretch>
            <a:fillRect/>
          </a:stretch>
        </p:blipFill>
        <p:spPr>
          <a:xfrm>
            <a:off x="22225" y="2931138"/>
            <a:ext cx="7772400" cy="1777306"/>
          </a:xfrm>
          <a:prstGeom prst="rect">
            <a:avLst/>
          </a:prstGeom>
        </p:spPr>
      </p:pic>
    </p:spTree>
    <p:extLst>
      <p:ext uri="{BB962C8B-B14F-4D97-AF65-F5344CB8AC3E}">
        <p14:creationId xmlns:p14="http://schemas.microsoft.com/office/powerpoint/2010/main" val="356575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5740"/>
                                        </p:tgtEl>
                                        <p:attrNameLst>
                                          <p:attrName>style.visibility</p:attrName>
                                        </p:attrNameLst>
                                      </p:cBhvr>
                                      <p:to>
                                        <p:strVal val="visible"/>
                                      </p:to>
                                    </p:set>
                                    <p:animEffect transition="in" filter="wipe(left)">
                                      <p:cBhvr>
                                        <p:cTn id="14" dur="500"/>
                                        <p:tgtEl>
                                          <p:spTgt spid="25740"/>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25741"/>
                                        </p:tgtEl>
                                        <p:attrNameLst>
                                          <p:attrName>style.visibility</p:attrName>
                                        </p:attrNameLst>
                                      </p:cBhvr>
                                      <p:to>
                                        <p:strVal val="visible"/>
                                      </p:to>
                                    </p:set>
                                    <p:animEffect transition="in" filter="wipe(left)">
                                      <p:cBhvr>
                                        <p:cTn id="18" dur="500"/>
                                        <p:tgtEl>
                                          <p:spTgt spid="25741"/>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40" grpId="0"/>
      <p:bldP spid="2574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EC92EE7-519E-31A4-D89A-89AD98294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191000" cy="420370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E3750838-C0DF-B006-603F-87ACD61ABD11}"/>
              </a:ext>
            </a:extLst>
          </p:cNvPr>
          <p:cNvPicPr>
            <a:picLocks noChangeAspect="1"/>
          </p:cNvPicPr>
          <p:nvPr/>
        </p:nvPicPr>
        <p:blipFill>
          <a:blip r:embed="rId3"/>
          <a:stretch>
            <a:fillRect/>
          </a:stretch>
        </p:blipFill>
        <p:spPr>
          <a:xfrm>
            <a:off x="1371600" y="0"/>
            <a:ext cx="7772400" cy="2233800"/>
          </a:xfrm>
          <a:prstGeom prst="rect">
            <a:avLst/>
          </a:prstGeom>
        </p:spPr>
      </p:pic>
      <p:grpSp>
        <p:nvGrpSpPr>
          <p:cNvPr id="4" name="组合 3">
            <a:extLst>
              <a:ext uri="{FF2B5EF4-FFF2-40B4-BE49-F238E27FC236}">
                <a16:creationId xmlns:a16="http://schemas.microsoft.com/office/drawing/2014/main" id="{3474301A-E322-3A04-38F5-6E89C8FDF812}"/>
              </a:ext>
            </a:extLst>
          </p:cNvPr>
          <p:cNvGrpSpPr/>
          <p:nvPr/>
        </p:nvGrpSpPr>
        <p:grpSpPr>
          <a:xfrm>
            <a:off x="0" y="836042"/>
            <a:ext cx="9144000" cy="6079628"/>
            <a:chOff x="0" y="836042"/>
            <a:chExt cx="9144000" cy="6079628"/>
          </a:xfrm>
        </p:grpSpPr>
        <p:pic>
          <p:nvPicPr>
            <p:cNvPr id="3" name="图片 2">
              <a:extLst>
                <a:ext uri="{FF2B5EF4-FFF2-40B4-BE49-F238E27FC236}">
                  <a16:creationId xmlns:a16="http://schemas.microsoft.com/office/drawing/2014/main" id="{97FE24D5-F9DA-6DFF-2347-C9A2B6469250}"/>
                </a:ext>
              </a:extLst>
            </p:cNvPr>
            <p:cNvPicPr>
              <a:picLocks noChangeAspect="1"/>
            </p:cNvPicPr>
            <p:nvPr/>
          </p:nvPicPr>
          <p:blipFill>
            <a:blip r:embed="rId4"/>
            <a:stretch>
              <a:fillRect/>
            </a:stretch>
          </p:blipFill>
          <p:spPr>
            <a:xfrm>
              <a:off x="0" y="4874642"/>
              <a:ext cx="7772400" cy="2041028"/>
            </a:xfrm>
            <a:prstGeom prst="rect">
              <a:avLst/>
            </a:prstGeom>
          </p:spPr>
        </p:pic>
        <p:pic>
          <p:nvPicPr>
            <p:cNvPr id="1028" name="Picture 4" descr="preview">
              <a:extLst>
                <a:ext uri="{FF2B5EF4-FFF2-40B4-BE49-F238E27FC236}">
                  <a16:creationId xmlns:a16="http://schemas.microsoft.com/office/drawing/2014/main" id="{B685C82B-3C93-6CCB-3964-626D0A911A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0900" y="836042"/>
              <a:ext cx="5753100" cy="40386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86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idx="4294967295"/>
          </p:nvPr>
        </p:nvSpPr>
        <p:spPr>
          <a:xfrm>
            <a:off x="1817688" y="0"/>
            <a:ext cx="7772400" cy="1143000"/>
          </a:xfrm>
          <a:ln/>
        </p:spPr>
        <p:txBody>
          <a:bodyPr vert="horz" wrap="square" lIns="91440" tIns="45720" rIns="91440" bIns="45720" anchor="ctr"/>
          <a:lstStyle/>
          <a:p>
            <a:pPr eaLnBrk="1" hangingPunct="1"/>
            <a:r>
              <a:rPr lang="zh-CN" altLang="en-US" dirty="0">
                <a:solidFill>
                  <a:schemeClr val="bg1"/>
                </a:solidFill>
              </a:rPr>
              <a:t>奥斯特实验</a:t>
            </a:r>
          </a:p>
        </p:txBody>
      </p:sp>
      <p:grpSp>
        <p:nvGrpSpPr>
          <p:cNvPr id="21554" name="Group 90"/>
          <p:cNvGrpSpPr/>
          <p:nvPr/>
        </p:nvGrpSpPr>
        <p:grpSpPr>
          <a:xfrm>
            <a:off x="0" y="19050"/>
            <a:ext cx="7329488" cy="6877050"/>
            <a:chOff x="0" y="0"/>
            <a:chExt cx="4617" cy="4344"/>
          </a:xfrm>
        </p:grpSpPr>
        <p:sp>
          <p:nvSpPr>
            <p:cNvPr id="21594" name="Rectangle 91" descr="奥斯特"/>
            <p:cNvSpPr/>
            <p:nvPr/>
          </p:nvSpPr>
          <p:spPr>
            <a:xfrm>
              <a:off x="0" y="24"/>
              <a:ext cx="3519" cy="4320"/>
            </a:xfrm>
            <a:prstGeom prst="rect">
              <a:avLst/>
            </a:prstGeom>
            <a:blipFill rotWithShape="0">
              <a:blip r:embed="rId3"/>
              <a:stretch>
                <a:fillRect/>
              </a:stretch>
            </a:blip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1595" name="Rectangle 92"/>
            <p:cNvSpPr/>
            <p:nvPr/>
          </p:nvSpPr>
          <p:spPr>
            <a:xfrm>
              <a:off x="0" y="0"/>
              <a:ext cx="742" cy="2438"/>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1596" name="Rectangle 93"/>
            <p:cNvSpPr/>
            <p:nvPr/>
          </p:nvSpPr>
          <p:spPr>
            <a:xfrm>
              <a:off x="2715" y="0"/>
              <a:ext cx="1902" cy="242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1597" name="Rectangle 94"/>
            <p:cNvSpPr/>
            <p:nvPr/>
          </p:nvSpPr>
          <p:spPr>
            <a:xfrm>
              <a:off x="0" y="2421"/>
              <a:ext cx="3709" cy="419"/>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1598" name="Rectangle 95"/>
            <p:cNvSpPr/>
            <p:nvPr/>
          </p:nvSpPr>
          <p:spPr>
            <a:xfrm>
              <a:off x="0" y="0"/>
              <a:ext cx="3536" cy="96"/>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1599" name="Rectangle 96"/>
            <p:cNvSpPr/>
            <p:nvPr/>
          </p:nvSpPr>
          <p:spPr>
            <a:xfrm>
              <a:off x="0" y="3904"/>
              <a:ext cx="3709" cy="416"/>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1600" name="Rectangle 97"/>
            <p:cNvSpPr/>
            <p:nvPr/>
          </p:nvSpPr>
          <p:spPr>
            <a:xfrm>
              <a:off x="0" y="2719"/>
              <a:ext cx="669" cy="1601"/>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1601" name="Rectangle 98"/>
            <p:cNvSpPr/>
            <p:nvPr/>
          </p:nvSpPr>
          <p:spPr>
            <a:xfrm>
              <a:off x="2091" y="2719"/>
              <a:ext cx="1744" cy="1601"/>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21555" name="Rectangle 102" descr="羊皮纸"/>
          <p:cNvSpPr/>
          <p:nvPr/>
        </p:nvSpPr>
        <p:spPr>
          <a:xfrm>
            <a:off x="0" y="19050"/>
            <a:ext cx="1196975" cy="334963"/>
          </a:xfrm>
          <a:prstGeom prst="rect">
            <a:avLst/>
          </a:prstGeom>
          <a:blipFill rotWithShape="0">
            <a:blip r:embed="rId4"/>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1557" name="Rectangle 105" descr="羊皮纸"/>
          <p:cNvSpPr/>
          <p:nvPr/>
        </p:nvSpPr>
        <p:spPr>
          <a:xfrm>
            <a:off x="1158875" y="19050"/>
            <a:ext cx="3182938" cy="193675"/>
          </a:xfrm>
          <a:prstGeom prst="rect">
            <a:avLst/>
          </a:prstGeom>
          <a:blipFill rotWithShape="0">
            <a:blip r:embed="rId4"/>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7664" name="WordArt 106"/>
          <p:cNvSpPr>
            <a:spLocks noChangeArrowheads="1" noChangeShapeType="1" noTextEdit="1"/>
          </p:cNvSpPr>
          <p:nvPr/>
        </p:nvSpPr>
        <p:spPr bwMode="auto">
          <a:xfrm>
            <a:off x="1497013" y="3978275"/>
            <a:ext cx="2495550" cy="168275"/>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10" cap="none" spc="0" normalizeH="0" baseline="0" noProof="0" dirty="0">
                <a:ln w="3175">
                  <a:solidFill>
                    <a:srgbClr val="777777"/>
                  </a:solidFill>
                  <a:round/>
                </a:ln>
                <a:solidFill>
                  <a:srgbClr val="777777"/>
                </a:solidFill>
                <a:effectLst/>
                <a:uLnTx/>
                <a:uFillTx/>
                <a:latin typeface="宋体" panose="02010600030101010101" pitchFamily="2" charset="-122"/>
                <a:ea typeface="宋体" panose="02010600030101010101" pitchFamily="2" charset="-122"/>
                <a:cs typeface="+mn-cs"/>
              </a:rPr>
              <a:t>奥斯特</a:t>
            </a:r>
            <a:r>
              <a:rPr kumimoji="0" lang="en-US" altLang="zh-CN" sz="3600" b="0" i="0" u="none" strike="noStrike" kern="10" cap="none" spc="0" normalizeH="0" baseline="0" noProof="0" dirty="0">
                <a:ln w="3175">
                  <a:solidFill>
                    <a:srgbClr val="777777"/>
                  </a:solidFill>
                  <a:round/>
                </a:ln>
                <a:solidFill>
                  <a:srgbClr val="777777"/>
                </a:solidFill>
                <a:effectLst/>
                <a:uLnTx/>
                <a:uFillTx/>
                <a:latin typeface="宋体" panose="02010600030101010101" pitchFamily="2" charset="-122"/>
                <a:ea typeface="宋体" panose="02010600030101010101" pitchFamily="2" charset="-122"/>
                <a:cs typeface="+mn-cs"/>
              </a:rPr>
              <a:t>(1777-1851)</a:t>
            </a:r>
            <a:endParaRPr kumimoji="0" lang="zh-CN" altLang="en-US" sz="3600" b="0" i="0" u="none" strike="noStrike" kern="10" cap="none" spc="0" normalizeH="0" baseline="0" noProof="0" dirty="0">
              <a:ln w="3175">
                <a:solidFill>
                  <a:srgbClr val="777777"/>
                </a:solidFill>
                <a:round/>
              </a:ln>
              <a:solidFill>
                <a:srgbClr val="777777"/>
              </a:solidFill>
              <a:effectLst/>
              <a:uLnTx/>
              <a:uFillTx/>
              <a:latin typeface="宋体" panose="02010600030101010101" pitchFamily="2" charset="-122"/>
              <a:ea typeface="宋体" panose="02010600030101010101" pitchFamily="2" charset="-122"/>
              <a:cs typeface="+mn-cs"/>
            </a:endParaRPr>
          </a:p>
        </p:txBody>
      </p:sp>
      <p:sp>
        <p:nvSpPr>
          <p:cNvPr id="21559" name="Rectangle 107"/>
          <p:cNvSpPr/>
          <p:nvPr/>
        </p:nvSpPr>
        <p:spPr>
          <a:xfrm>
            <a:off x="901700" y="4368800"/>
            <a:ext cx="2573338" cy="1981200"/>
          </a:xfrm>
          <a:prstGeom prst="rect">
            <a:avLst/>
          </a:prstGeom>
          <a:noFill/>
          <a:ln w="9525" cap="flat" cmpd="sng">
            <a:solidFill>
              <a:srgbClr val="DDDDDD"/>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21560" name="Group 108"/>
          <p:cNvGrpSpPr/>
          <p:nvPr/>
        </p:nvGrpSpPr>
        <p:grpSpPr>
          <a:xfrm>
            <a:off x="4870450" y="1974360"/>
            <a:ext cx="3654425" cy="1741488"/>
            <a:chOff x="3068" y="1076"/>
            <a:chExt cx="2302" cy="1100"/>
          </a:xfrm>
        </p:grpSpPr>
        <p:grpSp>
          <p:nvGrpSpPr>
            <p:cNvPr id="21566" name="Group 109"/>
            <p:cNvGrpSpPr/>
            <p:nvPr/>
          </p:nvGrpSpPr>
          <p:grpSpPr>
            <a:xfrm>
              <a:off x="4824" y="1229"/>
              <a:ext cx="372" cy="927"/>
              <a:chOff x="4983" y="1026"/>
              <a:chExt cx="402" cy="1063"/>
            </a:xfrm>
          </p:grpSpPr>
          <p:sp>
            <p:nvSpPr>
              <p:cNvPr id="39022" name="Oval 110"/>
              <p:cNvSpPr>
                <a:spLocks noChangeArrowheads="1"/>
              </p:cNvSpPr>
              <p:nvPr/>
            </p:nvSpPr>
            <p:spPr bwMode="auto">
              <a:xfrm>
                <a:off x="4989" y="1933"/>
                <a:ext cx="385" cy="156"/>
              </a:xfrm>
              <a:prstGeom prst="ellipse">
                <a:avLst/>
              </a:prstGeom>
              <a:gradFill rotWithShape="0">
                <a:gsLst>
                  <a:gs pos="0">
                    <a:schemeClr val="bg2"/>
                  </a:gs>
                  <a:gs pos="50000">
                    <a:srgbClr val="DDDDDD"/>
                  </a:gs>
                  <a:gs pos="100000">
                    <a:schemeClr val="bg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9023" name="AutoShape 111"/>
              <p:cNvSpPr>
                <a:spLocks noChangeArrowheads="1"/>
              </p:cNvSpPr>
              <p:nvPr/>
            </p:nvSpPr>
            <p:spPr bwMode="auto">
              <a:xfrm>
                <a:off x="4983" y="1095"/>
                <a:ext cx="402" cy="944"/>
              </a:xfrm>
              <a:prstGeom prst="roundRect">
                <a:avLst>
                  <a:gd name="adj" fmla="val 16667"/>
                </a:avLst>
              </a:prstGeom>
              <a:gradFill rotWithShape="0">
                <a:gsLst>
                  <a:gs pos="0">
                    <a:schemeClr val="bg2"/>
                  </a:gs>
                  <a:gs pos="50000">
                    <a:srgbClr val="DDDDDD"/>
                  </a:gs>
                  <a:gs pos="100000">
                    <a:schemeClr val="bg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1590" name="Oval 112"/>
              <p:cNvSpPr/>
              <p:nvPr/>
            </p:nvSpPr>
            <p:spPr>
              <a:xfrm>
                <a:off x="5001" y="1058"/>
                <a:ext cx="367" cy="133"/>
              </a:xfrm>
              <a:prstGeom prst="ellipse">
                <a:avLst/>
              </a:prstGeom>
              <a:gradFill rotWithShape="0">
                <a:gsLst>
                  <a:gs pos="0">
                    <a:srgbClr val="DDDDDD"/>
                  </a:gs>
                  <a:gs pos="100000">
                    <a:srgbClr val="969696"/>
                  </a:gs>
                </a:gsLst>
                <a:path path="shape">
                  <a:fillToRect l="50000" t="50000" r="50000" b="50000"/>
                </a:path>
                <a:tileRect/>
              </a:gra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9025" name="Oval 113"/>
              <p:cNvSpPr>
                <a:spLocks noChangeArrowheads="1"/>
              </p:cNvSpPr>
              <p:nvPr/>
            </p:nvSpPr>
            <p:spPr bwMode="auto">
              <a:xfrm>
                <a:off x="5123" y="1084"/>
                <a:ext cx="121" cy="53"/>
              </a:xfrm>
              <a:prstGeom prst="ellipse">
                <a:avLst/>
              </a:prstGeom>
              <a:gradFill rotWithShape="0">
                <a:gsLst>
                  <a:gs pos="0">
                    <a:schemeClr val="tx1"/>
                  </a:gs>
                  <a:gs pos="50000">
                    <a:srgbClr val="FFFF00"/>
                  </a:gs>
                  <a:gs pos="100000">
                    <a:schemeClr val="tx1"/>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9026" name="Rectangle 114"/>
              <p:cNvSpPr>
                <a:spLocks noChangeArrowheads="1"/>
              </p:cNvSpPr>
              <p:nvPr/>
            </p:nvSpPr>
            <p:spPr bwMode="auto">
              <a:xfrm>
                <a:off x="5126" y="1049"/>
                <a:ext cx="120" cy="57"/>
              </a:xfrm>
              <a:prstGeom prst="rect">
                <a:avLst/>
              </a:prstGeom>
              <a:gradFill rotWithShape="0">
                <a:gsLst>
                  <a:gs pos="0">
                    <a:schemeClr val="tx1"/>
                  </a:gs>
                  <a:gs pos="50000">
                    <a:srgbClr val="FFFF00"/>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9027" name="Oval 115"/>
              <p:cNvSpPr>
                <a:spLocks noChangeArrowheads="1"/>
              </p:cNvSpPr>
              <p:nvPr/>
            </p:nvSpPr>
            <p:spPr bwMode="auto">
              <a:xfrm>
                <a:off x="5127" y="1026"/>
                <a:ext cx="120" cy="51"/>
              </a:xfrm>
              <a:prstGeom prst="ellipse">
                <a:avLst/>
              </a:prstGeom>
              <a:gradFill rotWithShape="0">
                <a:gsLst>
                  <a:gs pos="0">
                    <a:schemeClr val="tx1"/>
                  </a:gs>
                  <a:gs pos="50000">
                    <a:srgbClr val="FFFF00"/>
                  </a:gs>
                  <a:gs pos="100000">
                    <a:schemeClr val="tx1"/>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21567" name="Line 116"/>
            <p:cNvSpPr/>
            <p:nvPr/>
          </p:nvSpPr>
          <p:spPr>
            <a:xfrm rot="-2004939">
              <a:off x="4732" y="1076"/>
              <a:ext cx="432" cy="60"/>
            </a:xfrm>
            <a:prstGeom prst="line">
              <a:avLst/>
            </a:prstGeom>
            <a:ln w="38100" cap="flat" cmpd="sng">
              <a:solidFill>
                <a:schemeClr val="tx1"/>
              </a:solidFill>
              <a:prstDash val="solid"/>
              <a:headEnd type="none" w="med" len="med"/>
              <a:tailEnd type="none" w="med" len="med"/>
            </a:ln>
          </p:spPr>
        </p:sp>
        <p:sp>
          <p:nvSpPr>
            <p:cNvPr id="21568" name="Oval 117"/>
            <p:cNvSpPr/>
            <p:nvPr/>
          </p:nvSpPr>
          <p:spPr>
            <a:xfrm>
              <a:off x="4720" y="1172"/>
              <a:ext cx="60" cy="60"/>
            </a:xfrm>
            <a:prstGeom prst="ellipse">
              <a:avLst/>
            </a:prstGeom>
            <a:solidFill>
              <a:schemeClr val="bg1"/>
            </a:solid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1569" name="Freeform 118"/>
            <p:cNvSpPr/>
            <p:nvPr/>
          </p:nvSpPr>
          <p:spPr>
            <a:xfrm>
              <a:off x="3068" y="1200"/>
              <a:ext cx="1936" cy="976"/>
            </a:xfrm>
            <a:custGeom>
              <a:avLst/>
              <a:gdLst/>
              <a:ahLst/>
              <a:cxnLst>
                <a:cxn ang="0">
                  <a:pos x="1656" y="0"/>
                </a:cxn>
                <a:cxn ang="0">
                  <a:pos x="1584" y="16"/>
                </a:cxn>
                <a:cxn ang="0">
                  <a:pos x="124" y="16"/>
                </a:cxn>
                <a:cxn ang="0">
                  <a:pos x="52" y="48"/>
                </a:cxn>
                <a:cxn ang="0">
                  <a:pos x="12" y="96"/>
                </a:cxn>
                <a:cxn ang="0">
                  <a:pos x="0" y="150"/>
                </a:cxn>
                <a:cxn ang="0">
                  <a:pos x="0" y="856"/>
                </a:cxn>
                <a:cxn ang="0">
                  <a:pos x="8" y="916"/>
                </a:cxn>
                <a:cxn ang="0">
                  <a:pos x="28" y="952"/>
                </a:cxn>
                <a:cxn ang="0">
                  <a:pos x="64" y="972"/>
                </a:cxn>
                <a:cxn ang="0">
                  <a:pos x="1884" y="972"/>
                </a:cxn>
                <a:cxn ang="0">
                  <a:pos x="1908" y="968"/>
                </a:cxn>
                <a:cxn ang="0">
                  <a:pos x="1936" y="948"/>
                </a:cxn>
              </a:cxnLst>
              <a:rect l="0" t="0" r="0" b="0"/>
              <a:pathLst>
                <a:path w="1936" h="980">
                  <a:moveTo>
                    <a:pt x="1656" y="0"/>
                  </a:moveTo>
                  <a:lnTo>
                    <a:pt x="1584" y="16"/>
                  </a:lnTo>
                  <a:lnTo>
                    <a:pt x="124" y="16"/>
                  </a:lnTo>
                  <a:lnTo>
                    <a:pt x="52" y="48"/>
                  </a:lnTo>
                  <a:lnTo>
                    <a:pt x="12" y="96"/>
                  </a:lnTo>
                  <a:lnTo>
                    <a:pt x="0" y="152"/>
                  </a:lnTo>
                  <a:lnTo>
                    <a:pt x="0" y="864"/>
                  </a:lnTo>
                  <a:lnTo>
                    <a:pt x="8" y="924"/>
                  </a:lnTo>
                  <a:lnTo>
                    <a:pt x="28" y="960"/>
                  </a:lnTo>
                  <a:lnTo>
                    <a:pt x="64" y="980"/>
                  </a:lnTo>
                  <a:lnTo>
                    <a:pt x="1884" y="980"/>
                  </a:lnTo>
                  <a:lnTo>
                    <a:pt x="1908" y="976"/>
                  </a:lnTo>
                  <a:lnTo>
                    <a:pt x="1936" y="956"/>
                  </a:ln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grpSp>
          <p:nvGrpSpPr>
            <p:cNvPr id="21570" name="Group 119"/>
            <p:cNvGrpSpPr/>
            <p:nvPr/>
          </p:nvGrpSpPr>
          <p:grpSpPr>
            <a:xfrm>
              <a:off x="3460" y="1291"/>
              <a:ext cx="1115" cy="651"/>
              <a:chOff x="3444" y="1389"/>
              <a:chExt cx="1115" cy="651"/>
            </a:xfrm>
          </p:grpSpPr>
          <p:sp>
            <p:nvSpPr>
              <p:cNvPr id="21573" name="Oval 120"/>
              <p:cNvSpPr/>
              <p:nvPr/>
            </p:nvSpPr>
            <p:spPr>
              <a:xfrm>
                <a:off x="3444" y="1640"/>
                <a:ext cx="1113" cy="400"/>
              </a:xfrm>
              <a:prstGeom prst="ellipse">
                <a:avLst/>
              </a:prstGeom>
              <a:gradFill rotWithShape="0">
                <a:gsLst>
                  <a:gs pos="0">
                    <a:srgbClr val="000000"/>
                  </a:gs>
                  <a:gs pos="50000">
                    <a:srgbClr val="FFFF99"/>
                  </a:gs>
                  <a:gs pos="100000">
                    <a:srgbClr val="000000"/>
                  </a:gs>
                </a:gsLst>
                <a:lin ang="0" scaled="1"/>
                <a:tileRect/>
              </a:gra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9033" name="Oval 121"/>
              <p:cNvSpPr>
                <a:spLocks noChangeArrowheads="1"/>
              </p:cNvSpPr>
              <p:nvPr/>
            </p:nvSpPr>
            <p:spPr bwMode="auto">
              <a:xfrm>
                <a:off x="3446" y="1624"/>
                <a:ext cx="1113" cy="386"/>
              </a:xfrm>
              <a:prstGeom prst="ellipse">
                <a:avLst/>
              </a:prstGeom>
              <a:gradFill rotWithShape="0">
                <a:gsLst>
                  <a:gs pos="0">
                    <a:schemeClr val="tx1"/>
                  </a:gs>
                  <a:gs pos="50000">
                    <a:srgbClr val="F0F0BC"/>
                  </a:gs>
                  <a:gs pos="100000">
                    <a:schemeClr val="tx1"/>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21575" name="Group 122"/>
              <p:cNvGrpSpPr/>
              <p:nvPr/>
            </p:nvGrpSpPr>
            <p:grpSpPr>
              <a:xfrm>
                <a:off x="3462" y="1389"/>
                <a:ext cx="1075" cy="594"/>
                <a:chOff x="3464" y="1389"/>
                <a:chExt cx="1075" cy="594"/>
              </a:xfrm>
            </p:grpSpPr>
            <p:sp>
              <p:nvSpPr>
                <p:cNvPr id="21578" name="Oval 123"/>
                <p:cNvSpPr/>
                <p:nvPr/>
              </p:nvSpPr>
              <p:spPr>
                <a:xfrm>
                  <a:off x="3465" y="1619"/>
                  <a:ext cx="1074" cy="364"/>
                </a:xfrm>
                <a:prstGeom prst="ellipse">
                  <a:avLst/>
                </a:prstGeom>
                <a:gradFill rotWithShape="0">
                  <a:gsLst>
                    <a:gs pos="0">
                      <a:srgbClr val="4D4D4D"/>
                    </a:gs>
                    <a:gs pos="50000">
                      <a:srgbClr val="F0F0BC"/>
                    </a:gs>
                    <a:gs pos="100000">
                      <a:srgbClr val="4D4D4D"/>
                    </a:gs>
                  </a:gsLst>
                  <a:lin ang="0" scaled="1"/>
                  <a:tileRect/>
                </a:gra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1579" name="Rectangle 124"/>
                <p:cNvSpPr/>
                <p:nvPr/>
              </p:nvSpPr>
              <p:spPr>
                <a:xfrm>
                  <a:off x="3472" y="1578"/>
                  <a:ext cx="1065" cy="252"/>
                </a:xfrm>
                <a:prstGeom prst="rect">
                  <a:avLst/>
                </a:prstGeom>
                <a:gradFill rotWithShape="0">
                  <a:gsLst>
                    <a:gs pos="0">
                      <a:srgbClr val="4D4D4D"/>
                    </a:gs>
                    <a:gs pos="50000">
                      <a:srgbClr val="F0F0BC"/>
                    </a:gs>
                    <a:gs pos="100000">
                      <a:srgbClr val="4D4D4D"/>
                    </a:gs>
                  </a:gsLst>
                  <a:lin ang="0" scaled="1"/>
                  <a:tileRect/>
                </a:gra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1580" name="Oval 125"/>
                <p:cNvSpPr/>
                <p:nvPr/>
              </p:nvSpPr>
              <p:spPr>
                <a:xfrm>
                  <a:off x="3464" y="1389"/>
                  <a:ext cx="1074" cy="364"/>
                </a:xfrm>
                <a:prstGeom prst="ellipse">
                  <a:avLst/>
                </a:prstGeom>
                <a:solidFill>
                  <a:srgbClr val="F0F0BC"/>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9038" name="Oval 126"/>
                <p:cNvSpPr>
                  <a:spLocks noChangeArrowheads="1"/>
                </p:cNvSpPr>
                <p:nvPr/>
              </p:nvSpPr>
              <p:spPr bwMode="auto">
                <a:xfrm>
                  <a:off x="3497" y="1412"/>
                  <a:ext cx="1006" cy="317"/>
                </a:xfrm>
                <a:prstGeom prst="ellipse">
                  <a:avLst/>
                </a:prstGeom>
                <a:gradFill rotWithShape="0">
                  <a:gsLst>
                    <a:gs pos="0">
                      <a:srgbClr val="DDDDDD"/>
                    </a:gs>
                    <a:gs pos="50000">
                      <a:schemeClr val="bg1"/>
                    </a:gs>
                    <a:gs pos="100000">
                      <a:srgbClr val="DDDDDD"/>
                    </a:gs>
                  </a:gsLst>
                  <a:lin ang="27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9039" name="Rectangle 127"/>
                <p:cNvSpPr>
                  <a:spLocks noChangeArrowheads="1"/>
                </p:cNvSpPr>
                <p:nvPr/>
              </p:nvSpPr>
              <p:spPr bwMode="auto">
                <a:xfrm>
                  <a:off x="3991" y="1566"/>
                  <a:ext cx="27" cy="94"/>
                </a:xfrm>
                <a:prstGeom prst="rect">
                  <a:avLst/>
                </a:prstGeom>
                <a:gradFill rotWithShape="0">
                  <a:gsLst>
                    <a:gs pos="0">
                      <a:schemeClr val="bg2"/>
                    </a:gs>
                    <a:gs pos="50000">
                      <a:srgbClr val="FFFFFF"/>
                    </a:gs>
                    <a:gs pos="100000">
                      <a:schemeClr val="bg2"/>
                    </a:gs>
                  </a:gsLst>
                  <a:lin ang="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21583" name="Group 128"/>
                <p:cNvGrpSpPr/>
                <p:nvPr/>
              </p:nvGrpSpPr>
              <p:grpSpPr>
                <a:xfrm>
                  <a:off x="3583" y="1507"/>
                  <a:ext cx="828" cy="74"/>
                  <a:chOff x="3601" y="1535"/>
                  <a:chExt cx="828" cy="58"/>
                </a:xfrm>
              </p:grpSpPr>
              <p:sp>
                <p:nvSpPr>
                  <p:cNvPr id="21586" name="AutoShape 129"/>
                  <p:cNvSpPr/>
                  <p:nvPr/>
                </p:nvSpPr>
                <p:spPr>
                  <a:xfrm rot="-5400000">
                    <a:off x="3778" y="1358"/>
                    <a:ext cx="58" cy="412"/>
                  </a:xfrm>
                  <a:prstGeom prst="triangle">
                    <a:avLst>
                      <a:gd name="adj" fmla="val 50000"/>
                    </a:avLst>
                  </a:prstGeom>
                  <a:solidFill>
                    <a:schemeClr val="tx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1587" name="AutoShape 130"/>
                  <p:cNvSpPr/>
                  <p:nvPr/>
                </p:nvSpPr>
                <p:spPr>
                  <a:xfrm rot="5400000" flipH="1">
                    <a:off x="4194" y="1358"/>
                    <a:ext cx="58" cy="412"/>
                  </a:xfrm>
                  <a:prstGeom prst="triangle">
                    <a:avLst>
                      <a:gd name="adj" fmla="val 50000"/>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21584" name="Oval 131"/>
                <p:cNvSpPr/>
                <p:nvPr/>
              </p:nvSpPr>
              <p:spPr>
                <a:xfrm>
                  <a:off x="3974" y="1518"/>
                  <a:ext cx="58" cy="36"/>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9044" name="Rectangle 132"/>
                <p:cNvSpPr>
                  <a:spLocks noChangeArrowheads="1"/>
                </p:cNvSpPr>
                <p:nvPr/>
              </p:nvSpPr>
              <p:spPr bwMode="auto">
                <a:xfrm>
                  <a:off x="3991" y="1492"/>
                  <a:ext cx="27" cy="46"/>
                </a:xfrm>
                <a:prstGeom prst="rect">
                  <a:avLst/>
                </a:prstGeom>
                <a:gradFill rotWithShape="0">
                  <a:gsLst>
                    <a:gs pos="0">
                      <a:schemeClr val="bg2"/>
                    </a:gs>
                    <a:gs pos="50000">
                      <a:srgbClr val="FFFFFF"/>
                    </a:gs>
                    <a:gs pos="100000">
                      <a:schemeClr val="bg2"/>
                    </a:gs>
                  </a:gsLst>
                  <a:lin ang="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21576" name="WordArt 133"/>
              <p:cNvSpPr>
                <a:spLocks noTextEdit="1"/>
              </p:cNvSpPr>
              <p:nvPr/>
            </p:nvSpPr>
            <p:spPr>
              <a:xfrm>
                <a:off x="3626" y="1578"/>
                <a:ext cx="70" cy="53"/>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b="1"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N</a:t>
                </a:r>
              </a:p>
            </p:txBody>
          </p:sp>
          <p:sp>
            <p:nvSpPr>
              <p:cNvPr id="21577" name="WordArt 134"/>
              <p:cNvSpPr>
                <a:spLocks noTextEdit="1"/>
              </p:cNvSpPr>
              <p:nvPr/>
            </p:nvSpPr>
            <p:spPr>
              <a:xfrm>
                <a:off x="4300" y="1580"/>
                <a:ext cx="70" cy="53"/>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b="1"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S</a:t>
                </a:r>
              </a:p>
            </p:txBody>
          </p:sp>
        </p:grpSp>
        <p:sp>
          <p:nvSpPr>
            <p:cNvPr id="21571" name="WordArt 135"/>
            <p:cNvSpPr>
              <a:spLocks noTextEdit="1"/>
            </p:cNvSpPr>
            <p:nvPr/>
          </p:nvSpPr>
          <p:spPr>
            <a:xfrm>
              <a:off x="5225" y="1164"/>
              <a:ext cx="118" cy="125"/>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dirty="0">
                  <a:ln w="2857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a:t>
              </a:r>
            </a:p>
          </p:txBody>
        </p:sp>
        <p:sp>
          <p:nvSpPr>
            <p:cNvPr id="21572" name="Line 136"/>
            <p:cNvSpPr/>
            <p:nvPr/>
          </p:nvSpPr>
          <p:spPr>
            <a:xfrm>
              <a:off x="5230" y="2128"/>
              <a:ext cx="140" cy="0"/>
            </a:xfrm>
            <a:prstGeom prst="line">
              <a:avLst/>
            </a:prstGeom>
            <a:ln w="38100" cap="flat" cmpd="sng">
              <a:solidFill>
                <a:schemeClr val="tx1"/>
              </a:solidFill>
              <a:prstDash val="solid"/>
              <a:headEnd type="none" w="med" len="med"/>
              <a:tailEnd type="none" w="med" len="med"/>
            </a:ln>
          </p:spPr>
        </p:sp>
      </p:grpSp>
      <p:sp>
        <p:nvSpPr>
          <p:cNvPr id="27695" name="WordArt 137"/>
          <p:cNvSpPr>
            <a:spLocks noChangeArrowheads="1" noChangeShapeType="1" noTextEdit="1"/>
          </p:cNvSpPr>
          <p:nvPr/>
        </p:nvSpPr>
        <p:spPr bwMode="auto">
          <a:xfrm>
            <a:off x="5272088" y="1069485"/>
            <a:ext cx="2581275" cy="303213"/>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0" cap="none" spc="0" normalizeH="0" baseline="0" noProof="0" dirty="0">
                <a:ln w="9525">
                  <a:solidFill>
                    <a:srgbClr val="008000"/>
                  </a:solidFill>
                  <a:round/>
                </a:ln>
                <a:solidFill>
                  <a:srgbClr val="008000"/>
                </a:solidFill>
                <a:effectLst/>
                <a:uLnTx/>
                <a:uFillTx/>
                <a:latin typeface="宋体" panose="02010600030101010101" pitchFamily="2" charset="-122"/>
                <a:ea typeface="宋体" panose="02010600030101010101" pitchFamily="2" charset="-122"/>
                <a:cs typeface="+mn-cs"/>
              </a:rPr>
              <a:t>（</a:t>
            </a:r>
            <a:r>
              <a:rPr kumimoji="0" lang="en-US" altLang="zh-CN" sz="3600" b="1" i="0" u="none" strike="noStrike" kern="10" cap="none" spc="0" normalizeH="0" baseline="0" noProof="0" dirty="0">
                <a:ln w="9525">
                  <a:solidFill>
                    <a:srgbClr val="008000"/>
                  </a:solidFill>
                  <a:round/>
                </a:ln>
                <a:solidFill>
                  <a:srgbClr val="008000"/>
                </a:solidFill>
                <a:effectLst/>
                <a:uLnTx/>
                <a:uFillTx/>
                <a:latin typeface="宋体" panose="02010600030101010101" pitchFamily="2" charset="-122"/>
                <a:ea typeface="宋体" panose="02010600030101010101" pitchFamily="2" charset="-122"/>
                <a:cs typeface="+mn-cs"/>
              </a:rPr>
              <a:t>1820</a:t>
            </a:r>
            <a:r>
              <a:rPr kumimoji="0" lang="zh-CN" altLang="en-US" sz="3600" b="1" i="0" u="none" strike="noStrike" kern="10" cap="none" spc="0" normalizeH="0" baseline="0" noProof="0" dirty="0">
                <a:ln w="9525">
                  <a:solidFill>
                    <a:srgbClr val="008000"/>
                  </a:solidFill>
                  <a:round/>
                </a:ln>
                <a:solidFill>
                  <a:srgbClr val="008000"/>
                </a:solidFill>
                <a:effectLst/>
                <a:uLnTx/>
                <a:uFillTx/>
                <a:latin typeface="宋体" panose="02010600030101010101" pitchFamily="2" charset="-122"/>
                <a:ea typeface="宋体" panose="02010600030101010101" pitchFamily="2" charset="-122"/>
                <a:cs typeface="+mn-cs"/>
              </a:rPr>
              <a:t>年</a:t>
            </a:r>
            <a:r>
              <a:rPr kumimoji="0" lang="en-US" altLang="zh-CN" sz="3600" b="1" i="0" u="none" strike="noStrike" kern="10" cap="none" spc="0" normalizeH="0" baseline="0" noProof="0" dirty="0">
                <a:ln w="9525">
                  <a:solidFill>
                    <a:srgbClr val="008000"/>
                  </a:solidFill>
                  <a:round/>
                </a:ln>
                <a:solidFill>
                  <a:srgbClr val="008000"/>
                </a:solidFill>
                <a:effectLst/>
                <a:uLnTx/>
                <a:uFillTx/>
                <a:latin typeface="宋体" panose="02010600030101010101" pitchFamily="2" charset="-122"/>
                <a:ea typeface="宋体" panose="02010600030101010101" pitchFamily="2" charset="-122"/>
                <a:cs typeface="+mn-cs"/>
              </a:rPr>
              <a:t>4</a:t>
            </a:r>
            <a:r>
              <a:rPr kumimoji="0" lang="zh-CN" altLang="en-US" sz="3600" b="1" i="0" u="none" strike="noStrike" kern="10" cap="none" spc="0" normalizeH="0" baseline="0" noProof="0" dirty="0">
                <a:ln w="9525">
                  <a:solidFill>
                    <a:srgbClr val="008000"/>
                  </a:solidFill>
                  <a:round/>
                </a:ln>
                <a:solidFill>
                  <a:srgbClr val="008000"/>
                </a:solidFill>
                <a:effectLst/>
                <a:uLnTx/>
                <a:uFillTx/>
                <a:latin typeface="宋体" panose="02010600030101010101" pitchFamily="2" charset="-122"/>
                <a:ea typeface="宋体" panose="02010600030101010101" pitchFamily="2" charset="-122"/>
                <a:cs typeface="+mn-cs"/>
              </a:rPr>
              <a:t>月）</a:t>
            </a:r>
          </a:p>
        </p:txBody>
      </p:sp>
      <p:sp>
        <p:nvSpPr>
          <p:cNvPr id="21562" name="Rectangle 100" descr="羊皮纸"/>
          <p:cNvSpPr/>
          <p:nvPr/>
        </p:nvSpPr>
        <p:spPr>
          <a:xfrm>
            <a:off x="0" y="6561138"/>
            <a:ext cx="9144000" cy="339725"/>
          </a:xfrm>
          <a:prstGeom prst="rect">
            <a:avLst/>
          </a:prstGeom>
          <a:blipFill rotWithShape="0">
            <a:blip r:embed="rId4"/>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1563" name="Rectangle 101" descr="羊皮纸"/>
          <p:cNvSpPr/>
          <p:nvPr/>
        </p:nvSpPr>
        <p:spPr>
          <a:xfrm>
            <a:off x="0" y="0"/>
            <a:ext cx="9144000" cy="342900"/>
          </a:xfrm>
          <a:prstGeom prst="rect">
            <a:avLst/>
          </a:prstGeom>
          <a:blipFill rotWithShape="0">
            <a:blip r:embed="rId4"/>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7698" name="WordArt 185"/>
          <p:cNvSpPr>
            <a:spLocks noChangeArrowheads="1" noChangeShapeType="1" noTextEdit="1"/>
          </p:cNvSpPr>
          <p:nvPr/>
        </p:nvSpPr>
        <p:spPr bwMode="auto">
          <a:xfrm>
            <a:off x="5372100" y="1555260"/>
            <a:ext cx="2386013" cy="265113"/>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0" cap="none" spc="0" normalizeH="0" baseline="0" noProof="0" dirty="0">
                <a:ln w="9525">
                  <a:solidFill>
                    <a:srgbClr val="008000"/>
                  </a:solidFill>
                  <a:round/>
                </a:ln>
                <a:solidFill>
                  <a:srgbClr val="008000"/>
                </a:solidFill>
                <a:effectLst/>
                <a:uLnTx/>
                <a:uFillTx/>
                <a:latin typeface="宋体" panose="02010600030101010101" pitchFamily="2" charset="-122"/>
                <a:ea typeface="宋体" panose="02010600030101010101" pitchFamily="2" charset="-122"/>
                <a:cs typeface="+mn-cs"/>
              </a:rPr>
              <a:t>（同年</a:t>
            </a:r>
            <a:r>
              <a:rPr kumimoji="0" lang="en-US" altLang="zh-CN" sz="3600" b="1" i="0" u="none" strike="noStrike" kern="10" cap="none" spc="0" normalizeH="0" baseline="0" noProof="0" dirty="0">
                <a:ln w="9525">
                  <a:solidFill>
                    <a:srgbClr val="008000"/>
                  </a:solidFill>
                  <a:round/>
                </a:ln>
                <a:solidFill>
                  <a:srgbClr val="008000"/>
                </a:solidFill>
                <a:effectLst/>
                <a:uLnTx/>
                <a:uFillTx/>
                <a:latin typeface="宋体" panose="02010600030101010101" pitchFamily="2" charset="-122"/>
                <a:ea typeface="宋体" panose="02010600030101010101" pitchFamily="2" charset="-122"/>
                <a:cs typeface="+mn-cs"/>
              </a:rPr>
              <a:t>7</a:t>
            </a:r>
            <a:r>
              <a:rPr kumimoji="0" lang="zh-CN" altLang="en-US" sz="3600" b="1" i="0" u="none" strike="noStrike" kern="10" cap="none" spc="0" normalizeH="0" baseline="0" noProof="0" dirty="0">
                <a:ln w="9525">
                  <a:solidFill>
                    <a:srgbClr val="008000"/>
                  </a:solidFill>
                  <a:round/>
                </a:ln>
                <a:solidFill>
                  <a:srgbClr val="008000"/>
                </a:solidFill>
                <a:effectLst/>
                <a:uLnTx/>
                <a:uFillTx/>
                <a:latin typeface="宋体" panose="02010600030101010101" pitchFamily="2" charset="-122"/>
                <a:ea typeface="宋体" panose="02010600030101010101" pitchFamily="2" charset="-122"/>
                <a:cs typeface="+mn-cs"/>
              </a:rPr>
              <a:t>月发表）</a:t>
            </a:r>
          </a:p>
        </p:txBody>
      </p:sp>
      <p:sp>
        <p:nvSpPr>
          <p:cNvPr id="21565" name="WordArt 99"/>
          <p:cNvSpPr>
            <a:spLocks noTextEdit="1"/>
          </p:cNvSpPr>
          <p:nvPr/>
        </p:nvSpPr>
        <p:spPr>
          <a:xfrm>
            <a:off x="4908550" y="507510"/>
            <a:ext cx="3295650" cy="454025"/>
          </a:xfrm>
          <a:prstGeom prst="rect">
            <a:avLst/>
          </a:prstGeom>
        </p:spPr>
        <p:txBody>
          <a:bodyPr wrap="none" fromWordArt="1">
            <a:prstTxWarp prst="textPlain">
              <a:avLst>
                <a:gd name="adj" fmla="val 50000"/>
              </a:avLst>
            </a:prstTxWarp>
            <a:normAutofit fontScale="77500" lnSpcReduction="20000"/>
          </a:bodyPr>
          <a:lstStyle/>
          <a:p>
            <a:pPr algn="ctr"/>
            <a:r>
              <a:rPr lang="zh-CN" altLang="en-US" sz="3600" b="1" dirty="0">
                <a:ln w="9525" cap="flat" cmpd="sng">
                  <a:solidFill>
                    <a:srgbClr val="008000"/>
                  </a:solidFill>
                  <a:prstDash val="solid"/>
                  <a:headEnd type="none" w="med" len="med"/>
                  <a:tailEnd type="none" w="med" len="med"/>
                </a:ln>
                <a:solidFill>
                  <a:srgbClr val="008000"/>
                </a:solidFill>
                <a:latin typeface="宋体" panose="02010600030101010101" pitchFamily="2" charset="-122"/>
                <a:ea typeface="宋体" panose="02010600030101010101" pitchFamily="2" charset="-122"/>
              </a:rPr>
              <a:t>奥斯特的发现</a:t>
            </a:r>
          </a:p>
        </p:txBody>
      </p:sp>
      <p:grpSp>
        <p:nvGrpSpPr>
          <p:cNvPr id="21508" name="Group 140"/>
          <p:cNvGrpSpPr/>
          <p:nvPr/>
        </p:nvGrpSpPr>
        <p:grpSpPr>
          <a:xfrm>
            <a:off x="4865688" y="4186954"/>
            <a:ext cx="3708400" cy="1752600"/>
            <a:chOff x="3062" y="2667"/>
            <a:chExt cx="2336" cy="1104"/>
          </a:xfrm>
        </p:grpSpPr>
        <p:sp>
          <p:nvSpPr>
            <p:cNvPr id="21527" name="Line 141"/>
            <p:cNvSpPr/>
            <p:nvPr/>
          </p:nvSpPr>
          <p:spPr>
            <a:xfrm rot="-2004939">
              <a:off x="4734" y="2667"/>
              <a:ext cx="432" cy="60"/>
            </a:xfrm>
            <a:prstGeom prst="line">
              <a:avLst/>
            </a:prstGeom>
            <a:ln w="38100" cap="flat" cmpd="sng">
              <a:solidFill>
                <a:schemeClr val="tx1"/>
              </a:solidFill>
              <a:prstDash val="solid"/>
              <a:headEnd type="none" w="med" len="med"/>
              <a:tailEnd type="none" w="med" len="med"/>
            </a:ln>
          </p:spPr>
        </p:sp>
        <p:grpSp>
          <p:nvGrpSpPr>
            <p:cNvPr id="21528" name="Group 142"/>
            <p:cNvGrpSpPr/>
            <p:nvPr/>
          </p:nvGrpSpPr>
          <p:grpSpPr>
            <a:xfrm>
              <a:off x="4818" y="2824"/>
              <a:ext cx="372" cy="927"/>
              <a:chOff x="4983" y="1026"/>
              <a:chExt cx="402" cy="1063"/>
            </a:xfrm>
          </p:grpSpPr>
          <p:sp>
            <p:nvSpPr>
              <p:cNvPr id="39055" name="Oval 143"/>
              <p:cNvSpPr>
                <a:spLocks noChangeArrowheads="1"/>
              </p:cNvSpPr>
              <p:nvPr/>
            </p:nvSpPr>
            <p:spPr bwMode="auto">
              <a:xfrm>
                <a:off x="4989" y="1932"/>
                <a:ext cx="385" cy="157"/>
              </a:xfrm>
              <a:prstGeom prst="ellipse">
                <a:avLst/>
              </a:prstGeom>
              <a:gradFill rotWithShape="0">
                <a:gsLst>
                  <a:gs pos="0">
                    <a:schemeClr val="bg2"/>
                  </a:gs>
                  <a:gs pos="50000">
                    <a:srgbClr val="DDDDDD"/>
                  </a:gs>
                  <a:gs pos="100000">
                    <a:schemeClr val="bg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9056" name="AutoShape 144"/>
              <p:cNvSpPr>
                <a:spLocks noChangeArrowheads="1"/>
              </p:cNvSpPr>
              <p:nvPr/>
            </p:nvSpPr>
            <p:spPr bwMode="auto">
              <a:xfrm>
                <a:off x="4983" y="1095"/>
                <a:ext cx="402" cy="948"/>
              </a:xfrm>
              <a:prstGeom prst="roundRect">
                <a:avLst>
                  <a:gd name="adj" fmla="val 16667"/>
                </a:avLst>
              </a:prstGeom>
              <a:gradFill rotWithShape="0">
                <a:gsLst>
                  <a:gs pos="0">
                    <a:schemeClr val="bg2"/>
                  </a:gs>
                  <a:gs pos="50000">
                    <a:srgbClr val="DDDDDD"/>
                  </a:gs>
                  <a:gs pos="100000">
                    <a:schemeClr val="bg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1549" name="Oval 145"/>
              <p:cNvSpPr/>
              <p:nvPr/>
            </p:nvSpPr>
            <p:spPr>
              <a:xfrm>
                <a:off x="5001" y="1058"/>
                <a:ext cx="367" cy="133"/>
              </a:xfrm>
              <a:prstGeom prst="ellipse">
                <a:avLst/>
              </a:prstGeom>
              <a:gradFill rotWithShape="0">
                <a:gsLst>
                  <a:gs pos="0">
                    <a:srgbClr val="DDDDDD"/>
                  </a:gs>
                  <a:gs pos="100000">
                    <a:srgbClr val="969696"/>
                  </a:gs>
                </a:gsLst>
                <a:path path="shape">
                  <a:fillToRect l="50000" t="50000" r="50000" b="50000"/>
                </a:path>
                <a:tileRect/>
              </a:gra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9058" name="Oval 146"/>
              <p:cNvSpPr>
                <a:spLocks noChangeArrowheads="1"/>
              </p:cNvSpPr>
              <p:nvPr/>
            </p:nvSpPr>
            <p:spPr bwMode="auto">
              <a:xfrm>
                <a:off x="5123" y="1083"/>
                <a:ext cx="121" cy="48"/>
              </a:xfrm>
              <a:prstGeom prst="ellipse">
                <a:avLst/>
              </a:prstGeom>
              <a:gradFill rotWithShape="0">
                <a:gsLst>
                  <a:gs pos="0">
                    <a:schemeClr val="tx1"/>
                  </a:gs>
                  <a:gs pos="50000">
                    <a:srgbClr val="FFFF00"/>
                  </a:gs>
                  <a:gs pos="100000">
                    <a:schemeClr val="tx1"/>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9059" name="Rectangle 147"/>
              <p:cNvSpPr>
                <a:spLocks noChangeArrowheads="1"/>
              </p:cNvSpPr>
              <p:nvPr/>
            </p:nvSpPr>
            <p:spPr bwMode="auto">
              <a:xfrm>
                <a:off x="5126" y="1049"/>
                <a:ext cx="120" cy="57"/>
              </a:xfrm>
              <a:prstGeom prst="rect">
                <a:avLst/>
              </a:prstGeom>
              <a:gradFill rotWithShape="0">
                <a:gsLst>
                  <a:gs pos="0">
                    <a:schemeClr val="tx1"/>
                  </a:gs>
                  <a:gs pos="50000">
                    <a:srgbClr val="FFFF00"/>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9060" name="Oval 148"/>
              <p:cNvSpPr>
                <a:spLocks noChangeArrowheads="1"/>
              </p:cNvSpPr>
              <p:nvPr/>
            </p:nvSpPr>
            <p:spPr bwMode="auto">
              <a:xfrm>
                <a:off x="5127" y="1026"/>
                <a:ext cx="120" cy="50"/>
              </a:xfrm>
              <a:prstGeom prst="ellipse">
                <a:avLst/>
              </a:prstGeom>
              <a:gradFill rotWithShape="0">
                <a:gsLst>
                  <a:gs pos="0">
                    <a:schemeClr val="tx1"/>
                  </a:gs>
                  <a:gs pos="50000">
                    <a:srgbClr val="FFFF00"/>
                  </a:gs>
                  <a:gs pos="100000">
                    <a:schemeClr val="tx1"/>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21529" name="Oval 149"/>
            <p:cNvSpPr/>
            <p:nvPr/>
          </p:nvSpPr>
          <p:spPr>
            <a:xfrm>
              <a:off x="3438" y="3160"/>
              <a:ext cx="1113" cy="400"/>
            </a:xfrm>
            <a:prstGeom prst="ellipse">
              <a:avLst/>
            </a:prstGeom>
            <a:gradFill rotWithShape="0">
              <a:gsLst>
                <a:gs pos="0">
                  <a:srgbClr val="000000"/>
                </a:gs>
                <a:gs pos="50000">
                  <a:srgbClr val="FFFF99"/>
                </a:gs>
                <a:gs pos="100000">
                  <a:srgbClr val="000000"/>
                </a:gs>
              </a:gsLst>
              <a:lin ang="0" scaled="1"/>
              <a:tileRect/>
            </a:gra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9062" name="Oval 150"/>
            <p:cNvSpPr>
              <a:spLocks noChangeArrowheads="1"/>
            </p:cNvSpPr>
            <p:nvPr/>
          </p:nvSpPr>
          <p:spPr bwMode="auto">
            <a:xfrm>
              <a:off x="3440" y="3144"/>
              <a:ext cx="1113" cy="386"/>
            </a:xfrm>
            <a:prstGeom prst="ellipse">
              <a:avLst/>
            </a:prstGeom>
            <a:gradFill rotWithShape="0">
              <a:gsLst>
                <a:gs pos="0">
                  <a:schemeClr val="tx1"/>
                </a:gs>
                <a:gs pos="50000">
                  <a:srgbClr val="F0F0BC"/>
                </a:gs>
                <a:gs pos="100000">
                  <a:schemeClr val="tx1"/>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1531" name="Oval 151"/>
            <p:cNvSpPr/>
            <p:nvPr/>
          </p:nvSpPr>
          <p:spPr>
            <a:xfrm>
              <a:off x="3457" y="3139"/>
              <a:ext cx="1074" cy="364"/>
            </a:xfrm>
            <a:prstGeom prst="ellipse">
              <a:avLst/>
            </a:prstGeom>
            <a:gradFill rotWithShape="0">
              <a:gsLst>
                <a:gs pos="0">
                  <a:srgbClr val="4D4D4D"/>
                </a:gs>
                <a:gs pos="50000">
                  <a:srgbClr val="F0F0BC"/>
                </a:gs>
                <a:gs pos="100000">
                  <a:srgbClr val="4D4D4D"/>
                </a:gs>
              </a:gsLst>
              <a:lin ang="0" scaled="1"/>
              <a:tileRect/>
            </a:gra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1532" name="Rectangle 152"/>
            <p:cNvSpPr/>
            <p:nvPr/>
          </p:nvSpPr>
          <p:spPr>
            <a:xfrm>
              <a:off x="3464" y="3098"/>
              <a:ext cx="1065" cy="252"/>
            </a:xfrm>
            <a:prstGeom prst="rect">
              <a:avLst/>
            </a:prstGeom>
            <a:gradFill rotWithShape="0">
              <a:gsLst>
                <a:gs pos="0">
                  <a:srgbClr val="4D4D4D"/>
                </a:gs>
                <a:gs pos="50000">
                  <a:srgbClr val="F0F0BC"/>
                </a:gs>
                <a:gs pos="100000">
                  <a:srgbClr val="4D4D4D"/>
                </a:gs>
              </a:gsLst>
              <a:lin ang="0" scaled="1"/>
              <a:tileRect/>
            </a:gra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1533" name="Oval 153"/>
            <p:cNvSpPr/>
            <p:nvPr/>
          </p:nvSpPr>
          <p:spPr>
            <a:xfrm>
              <a:off x="3456" y="2909"/>
              <a:ext cx="1074" cy="364"/>
            </a:xfrm>
            <a:prstGeom prst="ellipse">
              <a:avLst/>
            </a:prstGeom>
            <a:solidFill>
              <a:srgbClr val="F0F0BC"/>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9066" name="Oval 154"/>
            <p:cNvSpPr>
              <a:spLocks noChangeArrowheads="1"/>
            </p:cNvSpPr>
            <p:nvPr/>
          </p:nvSpPr>
          <p:spPr bwMode="auto">
            <a:xfrm>
              <a:off x="3489" y="2932"/>
              <a:ext cx="1006" cy="317"/>
            </a:xfrm>
            <a:prstGeom prst="ellipse">
              <a:avLst/>
            </a:prstGeom>
            <a:gradFill rotWithShape="0">
              <a:gsLst>
                <a:gs pos="0">
                  <a:srgbClr val="DDDDDD"/>
                </a:gs>
                <a:gs pos="50000">
                  <a:schemeClr val="bg1"/>
                </a:gs>
                <a:gs pos="100000">
                  <a:srgbClr val="DDDDDD"/>
                </a:gs>
              </a:gsLst>
              <a:lin ang="27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9067" name="Rectangle 155"/>
            <p:cNvSpPr>
              <a:spLocks noChangeArrowheads="1"/>
            </p:cNvSpPr>
            <p:nvPr/>
          </p:nvSpPr>
          <p:spPr bwMode="auto">
            <a:xfrm>
              <a:off x="3983" y="3086"/>
              <a:ext cx="27" cy="94"/>
            </a:xfrm>
            <a:prstGeom prst="rect">
              <a:avLst/>
            </a:prstGeom>
            <a:gradFill rotWithShape="0">
              <a:gsLst>
                <a:gs pos="0">
                  <a:schemeClr val="bg2"/>
                </a:gs>
                <a:gs pos="50000">
                  <a:srgbClr val="FFFFFF"/>
                </a:gs>
                <a:gs pos="100000">
                  <a:schemeClr val="bg2"/>
                </a:gs>
              </a:gsLst>
              <a:lin ang="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21536" name="Group 156"/>
            <p:cNvGrpSpPr/>
            <p:nvPr/>
          </p:nvGrpSpPr>
          <p:grpSpPr>
            <a:xfrm>
              <a:off x="3575" y="3027"/>
              <a:ext cx="828" cy="74"/>
              <a:chOff x="3601" y="1535"/>
              <a:chExt cx="828" cy="58"/>
            </a:xfrm>
          </p:grpSpPr>
          <p:sp>
            <p:nvSpPr>
              <p:cNvPr id="21545" name="AutoShape 157"/>
              <p:cNvSpPr/>
              <p:nvPr/>
            </p:nvSpPr>
            <p:spPr>
              <a:xfrm rot="-5400000">
                <a:off x="3778" y="1358"/>
                <a:ext cx="58" cy="412"/>
              </a:xfrm>
              <a:prstGeom prst="triangle">
                <a:avLst>
                  <a:gd name="adj" fmla="val 50000"/>
                </a:avLst>
              </a:prstGeom>
              <a:solidFill>
                <a:schemeClr val="tx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1546" name="AutoShape 158"/>
              <p:cNvSpPr/>
              <p:nvPr/>
            </p:nvSpPr>
            <p:spPr>
              <a:xfrm rot="5400000" flipH="1">
                <a:off x="4194" y="1358"/>
                <a:ext cx="58" cy="412"/>
              </a:xfrm>
              <a:prstGeom prst="triangle">
                <a:avLst>
                  <a:gd name="adj" fmla="val 50000"/>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21537" name="Oval 159"/>
            <p:cNvSpPr/>
            <p:nvPr/>
          </p:nvSpPr>
          <p:spPr>
            <a:xfrm>
              <a:off x="3966" y="3038"/>
              <a:ext cx="58" cy="36"/>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9072" name="Rectangle 160"/>
            <p:cNvSpPr>
              <a:spLocks noChangeArrowheads="1"/>
            </p:cNvSpPr>
            <p:nvPr/>
          </p:nvSpPr>
          <p:spPr bwMode="auto">
            <a:xfrm>
              <a:off x="3983" y="3012"/>
              <a:ext cx="27" cy="46"/>
            </a:xfrm>
            <a:prstGeom prst="rect">
              <a:avLst/>
            </a:prstGeom>
            <a:gradFill rotWithShape="0">
              <a:gsLst>
                <a:gs pos="0">
                  <a:schemeClr val="bg2"/>
                </a:gs>
                <a:gs pos="50000">
                  <a:srgbClr val="FFFFFF"/>
                </a:gs>
                <a:gs pos="100000">
                  <a:schemeClr val="bg2"/>
                </a:gs>
              </a:gsLst>
              <a:lin ang="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1539" name="Freeform 161"/>
            <p:cNvSpPr/>
            <p:nvPr/>
          </p:nvSpPr>
          <p:spPr>
            <a:xfrm>
              <a:off x="3062" y="2795"/>
              <a:ext cx="1936" cy="976"/>
            </a:xfrm>
            <a:custGeom>
              <a:avLst/>
              <a:gdLst/>
              <a:ahLst/>
              <a:cxnLst>
                <a:cxn ang="0">
                  <a:pos x="1656" y="0"/>
                </a:cxn>
                <a:cxn ang="0">
                  <a:pos x="1584" y="16"/>
                </a:cxn>
                <a:cxn ang="0">
                  <a:pos x="124" y="16"/>
                </a:cxn>
                <a:cxn ang="0">
                  <a:pos x="52" y="48"/>
                </a:cxn>
                <a:cxn ang="0">
                  <a:pos x="12" y="96"/>
                </a:cxn>
                <a:cxn ang="0">
                  <a:pos x="0" y="150"/>
                </a:cxn>
                <a:cxn ang="0">
                  <a:pos x="0" y="856"/>
                </a:cxn>
                <a:cxn ang="0">
                  <a:pos x="8" y="916"/>
                </a:cxn>
                <a:cxn ang="0">
                  <a:pos x="28" y="952"/>
                </a:cxn>
                <a:cxn ang="0">
                  <a:pos x="64" y="972"/>
                </a:cxn>
                <a:cxn ang="0">
                  <a:pos x="1884" y="972"/>
                </a:cxn>
                <a:cxn ang="0">
                  <a:pos x="1908" y="968"/>
                </a:cxn>
                <a:cxn ang="0">
                  <a:pos x="1936" y="948"/>
                </a:cxn>
              </a:cxnLst>
              <a:rect l="0" t="0" r="0" b="0"/>
              <a:pathLst>
                <a:path w="1936" h="980">
                  <a:moveTo>
                    <a:pt x="1656" y="0"/>
                  </a:moveTo>
                  <a:lnTo>
                    <a:pt x="1584" y="16"/>
                  </a:lnTo>
                  <a:lnTo>
                    <a:pt x="124" y="16"/>
                  </a:lnTo>
                  <a:lnTo>
                    <a:pt x="52" y="48"/>
                  </a:lnTo>
                  <a:lnTo>
                    <a:pt x="12" y="96"/>
                  </a:lnTo>
                  <a:lnTo>
                    <a:pt x="0" y="152"/>
                  </a:lnTo>
                  <a:lnTo>
                    <a:pt x="0" y="864"/>
                  </a:lnTo>
                  <a:lnTo>
                    <a:pt x="8" y="924"/>
                  </a:lnTo>
                  <a:lnTo>
                    <a:pt x="28" y="960"/>
                  </a:lnTo>
                  <a:lnTo>
                    <a:pt x="64" y="980"/>
                  </a:lnTo>
                  <a:lnTo>
                    <a:pt x="1884" y="980"/>
                  </a:lnTo>
                  <a:lnTo>
                    <a:pt x="1908" y="976"/>
                  </a:lnTo>
                  <a:lnTo>
                    <a:pt x="1936" y="956"/>
                  </a:ln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1540" name="WordArt 162"/>
            <p:cNvSpPr>
              <a:spLocks noTextEdit="1"/>
            </p:cNvSpPr>
            <p:nvPr/>
          </p:nvSpPr>
          <p:spPr>
            <a:xfrm>
              <a:off x="5252" y="2780"/>
              <a:ext cx="118" cy="125"/>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2857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a:t>
              </a:r>
            </a:p>
          </p:txBody>
        </p:sp>
        <p:sp>
          <p:nvSpPr>
            <p:cNvPr id="21541" name="Line 163"/>
            <p:cNvSpPr/>
            <p:nvPr/>
          </p:nvSpPr>
          <p:spPr>
            <a:xfrm>
              <a:off x="5258" y="3752"/>
              <a:ext cx="140" cy="0"/>
            </a:xfrm>
            <a:prstGeom prst="line">
              <a:avLst/>
            </a:prstGeom>
            <a:ln w="38100" cap="flat" cmpd="sng">
              <a:solidFill>
                <a:schemeClr val="tx1"/>
              </a:solidFill>
              <a:prstDash val="solid"/>
              <a:headEnd type="none" w="med" len="med"/>
              <a:tailEnd type="none" w="med" len="med"/>
            </a:ln>
          </p:spPr>
        </p:sp>
        <p:sp>
          <p:nvSpPr>
            <p:cNvPr id="21542" name="Oval 164"/>
            <p:cNvSpPr/>
            <p:nvPr/>
          </p:nvSpPr>
          <p:spPr>
            <a:xfrm>
              <a:off x="4714" y="2767"/>
              <a:ext cx="60" cy="60"/>
            </a:xfrm>
            <a:prstGeom prst="ellipse">
              <a:avLst/>
            </a:prstGeom>
            <a:solidFill>
              <a:schemeClr val="bg1"/>
            </a:solid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1543" name="WordArt 165"/>
            <p:cNvSpPr>
              <a:spLocks noTextEdit="1"/>
            </p:cNvSpPr>
            <p:nvPr/>
          </p:nvSpPr>
          <p:spPr>
            <a:xfrm>
              <a:off x="4249" y="3098"/>
              <a:ext cx="70" cy="53"/>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b="1"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S</a:t>
              </a:r>
            </a:p>
          </p:txBody>
        </p:sp>
        <p:sp>
          <p:nvSpPr>
            <p:cNvPr id="21544" name="WordArt 166"/>
            <p:cNvSpPr>
              <a:spLocks noTextEdit="1"/>
            </p:cNvSpPr>
            <p:nvPr/>
          </p:nvSpPr>
          <p:spPr>
            <a:xfrm>
              <a:off x="3623" y="3105"/>
              <a:ext cx="70" cy="53"/>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b="1"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N</a:t>
              </a:r>
            </a:p>
          </p:txBody>
        </p:sp>
      </p:grpSp>
      <p:grpSp>
        <p:nvGrpSpPr>
          <p:cNvPr id="39079" name="Group 167"/>
          <p:cNvGrpSpPr/>
          <p:nvPr/>
        </p:nvGrpSpPr>
        <p:grpSpPr>
          <a:xfrm>
            <a:off x="5935663" y="4005979"/>
            <a:ext cx="2324100" cy="503237"/>
            <a:chOff x="3736" y="2542"/>
            <a:chExt cx="1464" cy="317"/>
          </a:xfrm>
        </p:grpSpPr>
        <p:grpSp>
          <p:nvGrpSpPr>
            <p:cNvPr id="21519" name="Group 168"/>
            <p:cNvGrpSpPr/>
            <p:nvPr/>
          </p:nvGrpSpPr>
          <p:grpSpPr>
            <a:xfrm>
              <a:off x="4742" y="2552"/>
              <a:ext cx="458" cy="307"/>
              <a:chOff x="4742" y="2552"/>
              <a:chExt cx="458" cy="307"/>
            </a:xfrm>
          </p:grpSpPr>
          <p:sp>
            <p:nvSpPr>
              <p:cNvPr id="21524" name="Line 169"/>
              <p:cNvSpPr/>
              <p:nvPr/>
            </p:nvSpPr>
            <p:spPr>
              <a:xfrm>
                <a:off x="4742" y="2799"/>
                <a:ext cx="432" cy="60"/>
              </a:xfrm>
              <a:prstGeom prst="line">
                <a:avLst/>
              </a:prstGeom>
              <a:ln w="38100" cap="flat" cmpd="sng">
                <a:solidFill>
                  <a:schemeClr val="tx1"/>
                </a:solidFill>
                <a:prstDash val="solid"/>
                <a:headEnd type="none" w="med" len="med"/>
                <a:tailEnd type="none" w="med" len="med"/>
              </a:ln>
            </p:spPr>
          </p:sp>
          <p:sp>
            <p:nvSpPr>
              <p:cNvPr id="21525" name="Line 170"/>
              <p:cNvSpPr/>
              <p:nvPr/>
            </p:nvSpPr>
            <p:spPr>
              <a:xfrm rot="-2004939">
                <a:off x="4746" y="2655"/>
                <a:ext cx="432" cy="60"/>
              </a:xfrm>
              <a:prstGeom prst="line">
                <a:avLst/>
              </a:prstGeom>
              <a:ln w="38100" cap="flat" cmpd="sng">
                <a:solidFill>
                  <a:schemeClr val="tx1"/>
                </a:solidFill>
                <a:prstDash val="solid"/>
                <a:headEnd type="none" w="med" len="med"/>
                <a:tailEnd type="none" w="med" len="med"/>
              </a:ln>
            </p:spPr>
          </p:sp>
          <p:sp>
            <p:nvSpPr>
              <p:cNvPr id="21526" name="Freeform 171"/>
              <p:cNvSpPr/>
              <p:nvPr/>
            </p:nvSpPr>
            <p:spPr>
              <a:xfrm>
                <a:off x="4766" y="2552"/>
                <a:ext cx="434" cy="238"/>
              </a:xfrm>
              <a:custGeom>
                <a:avLst/>
                <a:gdLst/>
                <a:ahLst/>
                <a:cxnLst>
                  <a:cxn ang="0">
                    <a:pos x="0" y="206"/>
                  </a:cxn>
                  <a:cxn ang="0">
                    <a:pos x="22" y="234"/>
                  </a:cxn>
                  <a:cxn ang="0">
                    <a:pos x="44" y="238"/>
                  </a:cxn>
                  <a:cxn ang="0">
                    <a:pos x="434" y="68"/>
                  </a:cxn>
                  <a:cxn ang="0">
                    <a:pos x="426" y="0"/>
                  </a:cxn>
                  <a:cxn ang="0">
                    <a:pos x="258" y="50"/>
                  </a:cxn>
                  <a:cxn ang="0">
                    <a:pos x="20" y="182"/>
                  </a:cxn>
                  <a:cxn ang="0">
                    <a:pos x="0" y="206"/>
                  </a:cxn>
                </a:cxnLst>
                <a:rect l="0" t="0" r="0" b="0"/>
                <a:pathLst>
                  <a:path w="434" h="238">
                    <a:moveTo>
                      <a:pt x="0" y="206"/>
                    </a:moveTo>
                    <a:lnTo>
                      <a:pt x="22" y="234"/>
                    </a:lnTo>
                    <a:lnTo>
                      <a:pt x="44" y="238"/>
                    </a:lnTo>
                    <a:lnTo>
                      <a:pt x="434" y="68"/>
                    </a:lnTo>
                    <a:lnTo>
                      <a:pt x="426" y="0"/>
                    </a:lnTo>
                    <a:lnTo>
                      <a:pt x="258" y="50"/>
                    </a:lnTo>
                    <a:lnTo>
                      <a:pt x="20" y="182"/>
                    </a:lnTo>
                    <a:lnTo>
                      <a:pt x="0" y="206"/>
                    </a:lnTo>
                    <a:close/>
                  </a:path>
                </a:pathLst>
              </a:custGeom>
              <a:solidFill>
                <a:schemeClr val="bg1">
                  <a:alpha val="100000"/>
                </a:schemeClr>
              </a:solidFill>
              <a:ln w="9525" cap="flat" cmpd="sng">
                <a:solidFill>
                  <a:schemeClr val="bg1">
                    <a:alpha val="100000"/>
                  </a:schemeClr>
                </a:solidFill>
                <a:prstDash val="solid"/>
                <a:round/>
                <a:headEnd type="none" w="med" len="med"/>
                <a:tailEnd type="none" w="med" len="med"/>
              </a:ln>
            </p:spPr>
            <p:txBody>
              <a:bodyPr/>
              <a:lstStyle/>
              <a:p>
                <a:endParaRPr lang="zh-CN" altLang="en-US"/>
              </a:p>
            </p:txBody>
          </p:sp>
        </p:grpSp>
        <p:grpSp>
          <p:nvGrpSpPr>
            <p:cNvPr id="21520" name="Group 172"/>
            <p:cNvGrpSpPr/>
            <p:nvPr/>
          </p:nvGrpSpPr>
          <p:grpSpPr>
            <a:xfrm>
              <a:off x="3736" y="2542"/>
              <a:ext cx="510" cy="198"/>
              <a:chOff x="3736" y="2542"/>
              <a:chExt cx="510" cy="198"/>
            </a:xfrm>
          </p:grpSpPr>
          <p:sp>
            <p:nvSpPr>
              <p:cNvPr id="21522" name="Line 173"/>
              <p:cNvSpPr/>
              <p:nvPr/>
            </p:nvSpPr>
            <p:spPr>
              <a:xfrm flipH="1">
                <a:off x="3736" y="2740"/>
                <a:ext cx="510" cy="0"/>
              </a:xfrm>
              <a:prstGeom prst="line">
                <a:avLst/>
              </a:prstGeom>
              <a:ln w="28575" cap="flat" cmpd="sng">
                <a:solidFill>
                  <a:srgbClr val="CC0000"/>
                </a:solidFill>
                <a:prstDash val="solid"/>
                <a:headEnd type="none" w="med" len="med"/>
                <a:tailEnd type="triangle" w="sm" len="lg"/>
              </a:ln>
            </p:spPr>
          </p:sp>
          <p:sp>
            <p:nvSpPr>
              <p:cNvPr id="21523" name="WordArt 174"/>
              <p:cNvSpPr>
                <a:spLocks noTextEdit="1"/>
              </p:cNvSpPr>
              <p:nvPr/>
            </p:nvSpPr>
            <p:spPr>
              <a:xfrm>
                <a:off x="3986" y="2542"/>
                <a:ext cx="100" cy="13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b="1"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I</a:t>
                </a:r>
              </a:p>
            </p:txBody>
          </p:sp>
        </p:grpSp>
        <p:sp>
          <p:nvSpPr>
            <p:cNvPr id="21521" name="Oval 175"/>
            <p:cNvSpPr/>
            <p:nvPr/>
          </p:nvSpPr>
          <p:spPr>
            <a:xfrm>
              <a:off x="4714" y="2767"/>
              <a:ext cx="60" cy="60"/>
            </a:xfrm>
            <a:prstGeom prst="ellipse">
              <a:avLst/>
            </a:prstGeom>
            <a:solidFill>
              <a:schemeClr val="bg1"/>
            </a:solid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39088" name="Group 176"/>
          <p:cNvGrpSpPr/>
          <p:nvPr/>
        </p:nvGrpSpPr>
        <p:grpSpPr>
          <a:xfrm>
            <a:off x="5543550" y="4625104"/>
            <a:ext cx="1597025" cy="1557337"/>
            <a:chOff x="3489" y="3007"/>
            <a:chExt cx="1006" cy="981"/>
          </a:xfrm>
        </p:grpSpPr>
        <p:sp>
          <p:nvSpPr>
            <p:cNvPr id="39089" name="Oval 177"/>
            <p:cNvSpPr>
              <a:spLocks noChangeArrowheads="1"/>
            </p:cNvSpPr>
            <p:nvPr/>
          </p:nvSpPr>
          <p:spPr bwMode="auto">
            <a:xfrm>
              <a:off x="3489" y="3007"/>
              <a:ext cx="1006" cy="317"/>
            </a:xfrm>
            <a:prstGeom prst="ellipse">
              <a:avLst/>
            </a:prstGeom>
            <a:gradFill rotWithShape="0">
              <a:gsLst>
                <a:gs pos="0">
                  <a:srgbClr val="DDDDDD"/>
                </a:gs>
                <a:gs pos="50000">
                  <a:schemeClr val="bg1"/>
                </a:gs>
                <a:gs pos="100000">
                  <a:srgbClr val="DDDDDD"/>
                </a:gs>
              </a:gsLst>
              <a:lin ang="27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9090" name="Rectangle 178"/>
            <p:cNvSpPr>
              <a:spLocks noChangeArrowheads="1"/>
            </p:cNvSpPr>
            <p:nvPr/>
          </p:nvSpPr>
          <p:spPr bwMode="auto">
            <a:xfrm>
              <a:off x="3983" y="3161"/>
              <a:ext cx="27" cy="94"/>
            </a:xfrm>
            <a:prstGeom prst="rect">
              <a:avLst/>
            </a:prstGeom>
            <a:gradFill rotWithShape="0">
              <a:gsLst>
                <a:gs pos="0">
                  <a:schemeClr val="bg2"/>
                </a:gs>
                <a:gs pos="50000">
                  <a:srgbClr val="FFFFFF"/>
                </a:gs>
                <a:gs pos="100000">
                  <a:schemeClr val="bg2"/>
                </a:gs>
              </a:gsLst>
              <a:lin ang="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21513" name="Group 179"/>
            <p:cNvGrpSpPr/>
            <p:nvPr/>
          </p:nvGrpSpPr>
          <p:grpSpPr>
            <a:xfrm rot="-5317489">
              <a:off x="3857" y="3116"/>
              <a:ext cx="279" cy="87"/>
              <a:chOff x="3601" y="1535"/>
              <a:chExt cx="828" cy="58"/>
            </a:xfrm>
          </p:grpSpPr>
          <p:sp>
            <p:nvSpPr>
              <p:cNvPr id="21517" name="AutoShape 180"/>
              <p:cNvSpPr/>
              <p:nvPr/>
            </p:nvSpPr>
            <p:spPr>
              <a:xfrm rot="-5400000">
                <a:off x="3778" y="1358"/>
                <a:ext cx="58" cy="412"/>
              </a:xfrm>
              <a:prstGeom prst="triangle">
                <a:avLst>
                  <a:gd name="adj" fmla="val 50000"/>
                </a:avLst>
              </a:prstGeom>
              <a:solidFill>
                <a:schemeClr val="tx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1518" name="AutoShape 181"/>
              <p:cNvSpPr/>
              <p:nvPr/>
            </p:nvSpPr>
            <p:spPr>
              <a:xfrm rot="5400000" flipH="1">
                <a:off x="4194" y="1358"/>
                <a:ext cx="58" cy="412"/>
              </a:xfrm>
              <a:prstGeom prst="triangle">
                <a:avLst>
                  <a:gd name="adj" fmla="val 50000"/>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21514" name="Oval 182"/>
            <p:cNvSpPr/>
            <p:nvPr/>
          </p:nvSpPr>
          <p:spPr>
            <a:xfrm>
              <a:off x="3966" y="3113"/>
              <a:ext cx="58" cy="36"/>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9095" name="Rectangle 183"/>
            <p:cNvSpPr>
              <a:spLocks noChangeArrowheads="1"/>
            </p:cNvSpPr>
            <p:nvPr/>
          </p:nvSpPr>
          <p:spPr bwMode="auto">
            <a:xfrm>
              <a:off x="3983" y="3087"/>
              <a:ext cx="27" cy="46"/>
            </a:xfrm>
            <a:prstGeom prst="rect">
              <a:avLst/>
            </a:prstGeom>
            <a:gradFill rotWithShape="0">
              <a:gsLst>
                <a:gs pos="0">
                  <a:schemeClr val="bg2"/>
                </a:gs>
                <a:gs pos="50000">
                  <a:srgbClr val="FFFFFF"/>
                </a:gs>
                <a:gs pos="100000">
                  <a:schemeClr val="bg2"/>
                </a:gs>
              </a:gsLst>
              <a:lin ang="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1516" name="Line 184"/>
            <p:cNvSpPr/>
            <p:nvPr/>
          </p:nvSpPr>
          <p:spPr>
            <a:xfrm>
              <a:off x="3952" y="3988"/>
              <a:ext cx="21" cy="0"/>
            </a:xfrm>
            <a:prstGeom prst="line">
              <a:avLst/>
            </a:prstGeom>
            <a:ln w="9525" cap="flat" cmpd="sng">
              <a:solidFill>
                <a:schemeClr val="bg1"/>
              </a:solidFill>
              <a:prstDash val="solid"/>
              <a:headEnd type="none" w="med" len="med"/>
              <a:tailEnd type="none" w="med" len="med"/>
            </a:ln>
          </p:spPr>
        </p:sp>
      </p:grpSp>
    </p:spTree>
    <p:extLst>
      <p:ext uri="{BB962C8B-B14F-4D97-AF65-F5344CB8AC3E}">
        <p14:creationId xmlns:p14="http://schemas.microsoft.com/office/powerpoint/2010/main" val="137992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9079"/>
                                        </p:tgtEl>
                                        <p:attrNameLst>
                                          <p:attrName>style.visibility</p:attrName>
                                        </p:attrNameLst>
                                      </p:cBhvr>
                                      <p:to>
                                        <p:strVal val="visible"/>
                                      </p:to>
                                    </p:set>
                                  </p:childTnLst>
                                </p:cTn>
                              </p:par>
                            </p:childTnLst>
                          </p:cTn>
                        </p:par>
                        <p:par>
                          <p:cTn id="7" fill="hold">
                            <p:stCondLst>
                              <p:cond delay="500"/>
                            </p:stCondLst>
                            <p:childTnLst>
                              <p:par>
                                <p:cTn id="8" presetID="14" presetClass="entr" presetSubtype="5" fill="hold" nodeType="afterEffect">
                                  <p:stCondLst>
                                    <p:cond delay="0"/>
                                  </p:stCondLst>
                                  <p:childTnLst>
                                    <p:set>
                                      <p:cBhvr>
                                        <p:cTn id="9" dur="1" fill="hold">
                                          <p:stCondLst>
                                            <p:cond delay="0"/>
                                          </p:stCondLst>
                                        </p:cTn>
                                        <p:tgtEl>
                                          <p:spTgt spid="39088"/>
                                        </p:tgtEl>
                                        <p:attrNameLst>
                                          <p:attrName>style.visibility</p:attrName>
                                        </p:attrNameLst>
                                      </p:cBhvr>
                                      <p:to>
                                        <p:strVal val="visible"/>
                                      </p:to>
                                    </p:set>
                                    <p:animEffect transition="in" filter="randombar(vertical)">
                                      <p:cBhvr>
                                        <p:cTn id="10" dur="500"/>
                                        <p:tgtEl>
                                          <p:spTgt spid="39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p:cNvSpPr>
          <p:nvPr>
            <p:ph type="title" idx="4294967295"/>
          </p:nvPr>
        </p:nvSpPr>
        <p:spPr>
          <a:xfrm>
            <a:off x="1371600" y="0"/>
            <a:ext cx="7772400" cy="1143000"/>
          </a:xfrm>
          <a:ln/>
        </p:spPr>
        <p:txBody>
          <a:bodyPr vert="horz" wrap="square" lIns="91440" tIns="45720" rIns="91440" bIns="45720" anchor="ctr"/>
          <a:lstStyle/>
          <a:p>
            <a:pPr eaLnBrk="1" hangingPunct="1"/>
            <a:r>
              <a:rPr lang="zh-CN" altLang="en-US" dirty="0">
                <a:solidFill>
                  <a:schemeClr val="bg1"/>
                </a:solidFill>
              </a:rPr>
              <a:t>电子束偏转</a:t>
            </a:r>
          </a:p>
        </p:txBody>
      </p:sp>
      <p:grpSp>
        <p:nvGrpSpPr>
          <p:cNvPr id="35843" name="Group 3"/>
          <p:cNvGrpSpPr/>
          <p:nvPr/>
        </p:nvGrpSpPr>
        <p:grpSpPr>
          <a:xfrm>
            <a:off x="1138238" y="1811338"/>
            <a:ext cx="3162300" cy="3213100"/>
            <a:chOff x="349" y="806"/>
            <a:chExt cx="2659" cy="3203"/>
          </a:xfrm>
        </p:grpSpPr>
        <p:sp>
          <p:nvSpPr>
            <p:cNvPr id="22717" name="Rectangle 4"/>
            <p:cNvSpPr/>
            <p:nvPr/>
          </p:nvSpPr>
          <p:spPr>
            <a:xfrm rot="-5400000">
              <a:off x="875" y="3176"/>
              <a:ext cx="1600" cy="66"/>
            </a:xfrm>
            <a:prstGeom prst="rect">
              <a:avLst/>
            </a:prstGeom>
            <a:gradFill rotWithShape="0">
              <a:gsLst>
                <a:gs pos="0">
                  <a:srgbClr val="765E2F"/>
                </a:gs>
                <a:gs pos="50000">
                  <a:srgbClr val="FFCC66"/>
                </a:gs>
                <a:gs pos="100000">
                  <a:srgbClr val="765E2F"/>
                </a:gs>
              </a:gsLst>
              <a:lin ang="0" scaled="1"/>
              <a:tileRect/>
            </a:gra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22718" name="Group 5"/>
            <p:cNvGrpSpPr/>
            <p:nvPr/>
          </p:nvGrpSpPr>
          <p:grpSpPr>
            <a:xfrm>
              <a:off x="349" y="1977"/>
              <a:ext cx="2659" cy="871"/>
              <a:chOff x="356" y="2027"/>
              <a:chExt cx="2659" cy="871"/>
            </a:xfrm>
          </p:grpSpPr>
          <p:sp>
            <p:nvSpPr>
              <p:cNvPr id="22750" name="AutoShape 6"/>
              <p:cNvSpPr/>
              <p:nvPr/>
            </p:nvSpPr>
            <p:spPr>
              <a:xfrm>
                <a:off x="356" y="2034"/>
                <a:ext cx="2645" cy="849"/>
              </a:xfrm>
              <a:prstGeom prst="parallelogram">
                <a:avLst>
                  <a:gd name="adj" fmla="val 77885"/>
                </a:avLst>
              </a:prstGeom>
              <a:solidFill>
                <a:srgbClr val="C0C0C0">
                  <a:alpha val="50195"/>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751" name="Line 7"/>
              <p:cNvSpPr/>
              <p:nvPr/>
            </p:nvSpPr>
            <p:spPr>
              <a:xfrm>
                <a:off x="389" y="2898"/>
                <a:ext cx="1962" cy="0"/>
              </a:xfrm>
              <a:prstGeom prst="line">
                <a:avLst/>
              </a:prstGeom>
              <a:ln w="28575" cap="flat" cmpd="sng">
                <a:solidFill>
                  <a:schemeClr val="tx1"/>
                </a:solidFill>
                <a:prstDash val="solid"/>
                <a:headEnd type="none" w="med" len="med"/>
                <a:tailEnd type="none" w="med" len="med"/>
              </a:ln>
            </p:spPr>
          </p:sp>
          <p:sp>
            <p:nvSpPr>
              <p:cNvPr id="22752" name="Line 8"/>
              <p:cNvSpPr/>
              <p:nvPr/>
            </p:nvSpPr>
            <p:spPr>
              <a:xfrm flipV="1">
                <a:off x="2356" y="2027"/>
                <a:ext cx="659" cy="844"/>
              </a:xfrm>
              <a:prstGeom prst="line">
                <a:avLst/>
              </a:prstGeom>
              <a:ln w="19050" cap="flat" cmpd="sng">
                <a:solidFill>
                  <a:schemeClr val="tx1"/>
                </a:solidFill>
                <a:prstDash val="solid"/>
                <a:headEnd type="none" w="med" len="med"/>
                <a:tailEnd type="none" w="med" len="med"/>
              </a:ln>
            </p:spPr>
          </p:sp>
        </p:grpSp>
        <p:grpSp>
          <p:nvGrpSpPr>
            <p:cNvPr id="22719" name="Group 9"/>
            <p:cNvGrpSpPr/>
            <p:nvPr/>
          </p:nvGrpSpPr>
          <p:grpSpPr>
            <a:xfrm rot="-7375605" flipH="1">
              <a:off x="1203" y="2105"/>
              <a:ext cx="275" cy="67"/>
              <a:chOff x="3506" y="2328"/>
              <a:chExt cx="401" cy="94"/>
            </a:xfrm>
          </p:grpSpPr>
          <p:sp>
            <p:nvSpPr>
              <p:cNvPr id="22748" name="AutoShape 10"/>
              <p:cNvSpPr/>
              <p:nvPr/>
            </p:nvSpPr>
            <p:spPr>
              <a:xfrm rot="5286603">
                <a:off x="3660" y="2172"/>
                <a:ext cx="91" cy="401"/>
              </a:xfrm>
              <a:prstGeom prst="diamond">
                <a:avLst/>
              </a:prstGeom>
              <a:solidFill>
                <a:schemeClr val="bg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749" name="Freeform 11"/>
              <p:cNvSpPr/>
              <p:nvPr/>
            </p:nvSpPr>
            <p:spPr>
              <a:xfrm>
                <a:off x="3516" y="2329"/>
                <a:ext cx="189" cy="93"/>
              </a:xfrm>
              <a:custGeom>
                <a:avLst/>
                <a:gdLst/>
                <a:ahLst/>
                <a:cxnLst>
                  <a:cxn ang="0">
                    <a:pos x="189" y="0"/>
                  </a:cxn>
                  <a:cxn ang="0">
                    <a:pos x="189" y="93"/>
                  </a:cxn>
                  <a:cxn ang="0">
                    <a:pos x="0" y="50"/>
                  </a:cxn>
                  <a:cxn ang="0">
                    <a:pos x="189" y="0"/>
                  </a:cxn>
                </a:cxnLst>
                <a:rect l="0" t="0" r="0" b="0"/>
                <a:pathLst>
                  <a:path w="189" h="93">
                    <a:moveTo>
                      <a:pt x="189" y="0"/>
                    </a:moveTo>
                    <a:lnTo>
                      <a:pt x="189" y="93"/>
                    </a:lnTo>
                    <a:lnTo>
                      <a:pt x="0" y="50"/>
                    </a:lnTo>
                    <a:lnTo>
                      <a:pt x="189" y="0"/>
                    </a:lnTo>
                    <a:close/>
                  </a:path>
                </a:pathLst>
              </a:custGeom>
              <a:solidFill>
                <a:schemeClr val="tx1">
                  <a:alpha val="100000"/>
                </a:schemeClr>
              </a:solidFill>
              <a:ln w="9525">
                <a:noFill/>
              </a:ln>
            </p:spPr>
            <p:txBody>
              <a:bodyPr/>
              <a:lstStyle/>
              <a:p>
                <a:endParaRPr lang="zh-CN" altLang="en-US"/>
              </a:p>
            </p:txBody>
          </p:sp>
        </p:grpSp>
        <p:grpSp>
          <p:nvGrpSpPr>
            <p:cNvPr id="22720" name="Group 12"/>
            <p:cNvGrpSpPr/>
            <p:nvPr/>
          </p:nvGrpSpPr>
          <p:grpSpPr>
            <a:xfrm rot="-8280883" flipH="1">
              <a:off x="879" y="2232"/>
              <a:ext cx="275" cy="67"/>
              <a:chOff x="3506" y="2328"/>
              <a:chExt cx="401" cy="94"/>
            </a:xfrm>
          </p:grpSpPr>
          <p:sp>
            <p:nvSpPr>
              <p:cNvPr id="22746" name="AutoShape 13"/>
              <p:cNvSpPr/>
              <p:nvPr/>
            </p:nvSpPr>
            <p:spPr>
              <a:xfrm rot="5286603">
                <a:off x="3660" y="2172"/>
                <a:ext cx="91" cy="401"/>
              </a:xfrm>
              <a:prstGeom prst="diamond">
                <a:avLst/>
              </a:prstGeom>
              <a:solidFill>
                <a:schemeClr val="bg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747" name="Freeform 14"/>
              <p:cNvSpPr/>
              <p:nvPr/>
            </p:nvSpPr>
            <p:spPr>
              <a:xfrm>
                <a:off x="3516" y="2329"/>
                <a:ext cx="189" cy="93"/>
              </a:xfrm>
              <a:custGeom>
                <a:avLst/>
                <a:gdLst/>
                <a:ahLst/>
                <a:cxnLst>
                  <a:cxn ang="0">
                    <a:pos x="189" y="0"/>
                  </a:cxn>
                  <a:cxn ang="0">
                    <a:pos x="189" y="93"/>
                  </a:cxn>
                  <a:cxn ang="0">
                    <a:pos x="0" y="50"/>
                  </a:cxn>
                  <a:cxn ang="0">
                    <a:pos x="189" y="0"/>
                  </a:cxn>
                </a:cxnLst>
                <a:rect l="0" t="0" r="0" b="0"/>
                <a:pathLst>
                  <a:path w="189" h="93">
                    <a:moveTo>
                      <a:pt x="189" y="0"/>
                    </a:moveTo>
                    <a:lnTo>
                      <a:pt x="189" y="93"/>
                    </a:lnTo>
                    <a:lnTo>
                      <a:pt x="0" y="50"/>
                    </a:lnTo>
                    <a:lnTo>
                      <a:pt x="189" y="0"/>
                    </a:lnTo>
                    <a:close/>
                  </a:path>
                </a:pathLst>
              </a:custGeom>
              <a:solidFill>
                <a:schemeClr val="tx1">
                  <a:alpha val="100000"/>
                </a:schemeClr>
              </a:solidFill>
              <a:ln w="9525">
                <a:noFill/>
              </a:ln>
            </p:spPr>
            <p:txBody>
              <a:bodyPr/>
              <a:lstStyle/>
              <a:p>
                <a:endParaRPr lang="zh-CN" altLang="en-US"/>
              </a:p>
            </p:txBody>
          </p:sp>
        </p:grpSp>
        <p:grpSp>
          <p:nvGrpSpPr>
            <p:cNvPr id="22721" name="Group 15"/>
            <p:cNvGrpSpPr/>
            <p:nvPr/>
          </p:nvGrpSpPr>
          <p:grpSpPr>
            <a:xfrm rot="-8051642" flipH="1">
              <a:off x="874" y="2448"/>
              <a:ext cx="275" cy="67"/>
              <a:chOff x="3506" y="2328"/>
              <a:chExt cx="401" cy="94"/>
            </a:xfrm>
          </p:grpSpPr>
          <p:sp>
            <p:nvSpPr>
              <p:cNvPr id="22744" name="AutoShape 16"/>
              <p:cNvSpPr/>
              <p:nvPr/>
            </p:nvSpPr>
            <p:spPr>
              <a:xfrm rot="5286603">
                <a:off x="3660" y="2172"/>
                <a:ext cx="91" cy="401"/>
              </a:xfrm>
              <a:prstGeom prst="diamond">
                <a:avLst/>
              </a:prstGeom>
              <a:solidFill>
                <a:schemeClr val="bg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745" name="Freeform 17"/>
              <p:cNvSpPr/>
              <p:nvPr/>
            </p:nvSpPr>
            <p:spPr>
              <a:xfrm>
                <a:off x="3516" y="2329"/>
                <a:ext cx="189" cy="93"/>
              </a:xfrm>
              <a:custGeom>
                <a:avLst/>
                <a:gdLst/>
                <a:ahLst/>
                <a:cxnLst>
                  <a:cxn ang="0">
                    <a:pos x="189" y="0"/>
                  </a:cxn>
                  <a:cxn ang="0">
                    <a:pos x="189" y="93"/>
                  </a:cxn>
                  <a:cxn ang="0">
                    <a:pos x="0" y="50"/>
                  </a:cxn>
                  <a:cxn ang="0">
                    <a:pos x="189" y="0"/>
                  </a:cxn>
                </a:cxnLst>
                <a:rect l="0" t="0" r="0" b="0"/>
                <a:pathLst>
                  <a:path w="189" h="93">
                    <a:moveTo>
                      <a:pt x="189" y="0"/>
                    </a:moveTo>
                    <a:lnTo>
                      <a:pt x="189" y="93"/>
                    </a:lnTo>
                    <a:lnTo>
                      <a:pt x="0" y="50"/>
                    </a:lnTo>
                    <a:lnTo>
                      <a:pt x="189" y="0"/>
                    </a:lnTo>
                    <a:close/>
                  </a:path>
                </a:pathLst>
              </a:custGeom>
              <a:solidFill>
                <a:schemeClr val="tx1">
                  <a:alpha val="100000"/>
                </a:schemeClr>
              </a:solidFill>
              <a:ln w="9525">
                <a:noFill/>
              </a:ln>
            </p:spPr>
            <p:txBody>
              <a:bodyPr/>
              <a:lstStyle/>
              <a:p>
                <a:endParaRPr lang="zh-CN" altLang="en-US"/>
              </a:p>
            </p:txBody>
          </p:sp>
        </p:grpSp>
        <p:grpSp>
          <p:nvGrpSpPr>
            <p:cNvPr id="22722" name="Group 18"/>
            <p:cNvGrpSpPr/>
            <p:nvPr/>
          </p:nvGrpSpPr>
          <p:grpSpPr>
            <a:xfrm rot="-7610270" flipH="1">
              <a:off x="1187" y="2583"/>
              <a:ext cx="275" cy="67"/>
              <a:chOff x="3506" y="2328"/>
              <a:chExt cx="401" cy="94"/>
            </a:xfrm>
          </p:grpSpPr>
          <p:sp>
            <p:nvSpPr>
              <p:cNvPr id="22742" name="AutoShape 19"/>
              <p:cNvSpPr/>
              <p:nvPr/>
            </p:nvSpPr>
            <p:spPr>
              <a:xfrm rot="5286603">
                <a:off x="3660" y="2172"/>
                <a:ext cx="91" cy="401"/>
              </a:xfrm>
              <a:prstGeom prst="diamond">
                <a:avLst/>
              </a:prstGeom>
              <a:solidFill>
                <a:schemeClr val="bg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743" name="Freeform 20"/>
              <p:cNvSpPr/>
              <p:nvPr/>
            </p:nvSpPr>
            <p:spPr>
              <a:xfrm>
                <a:off x="3516" y="2329"/>
                <a:ext cx="189" cy="93"/>
              </a:xfrm>
              <a:custGeom>
                <a:avLst/>
                <a:gdLst/>
                <a:ahLst/>
                <a:cxnLst>
                  <a:cxn ang="0">
                    <a:pos x="189" y="0"/>
                  </a:cxn>
                  <a:cxn ang="0">
                    <a:pos x="189" y="93"/>
                  </a:cxn>
                  <a:cxn ang="0">
                    <a:pos x="0" y="50"/>
                  </a:cxn>
                  <a:cxn ang="0">
                    <a:pos x="189" y="0"/>
                  </a:cxn>
                </a:cxnLst>
                <a:rect l="0" t="0" r="0" b="0"/>
                <a:pathLst>
                  <a:path w="189" h="93">
                    <a:moveTo>
                      <a:pt x="189" y="0"/>
                    </a:moveTo>
                    <a:lnTo>
                      <a:pt x="189" y="93"/>
                    </a:lnTo>
                    <a:lnTo>
                      <a:pt x="0" y="50"/>
                    </a:lnTo>
                    <a:lnTo>
                      <a:pt x="189" y="0"/>
                    </a:lnTo>
                    <a:close/>
                  </a:path>
                </a:pathLst>
              </a:custGeom>
              <a:solidFill>
                <a:schemeClr val="tx1">
                  <a:alpha val="100000"/>
                </a:schemeClr>
              </a:solidFill>
              <a:ln w="9525">
                <a:noFill/>
              </a:ln>
            </p:spPr>
            <p:txBody>
              <a:bodyPr/>
              <a:lstStyle/>
              <a:p>
                <a:endParaRPr lang="zh-CN" altLang="en-US"/>
              </a:p>
            </p:txBody>
          </p:sp>
        </p:grpSp>
        <p:grpSp>
          <p:nvGrpSpPr>
            <p:cNvPr id="22723" name="Group 21"/>
            <p:cNvGrpSpPr/>
            <p:nvPr/>
          </p:nvGrpSpPr>
          <p:grpSpPr>
            <a:xfrm rot="-8205959" flipH="1">
              <a:off x="1541" y="2616"/>
              <a:ext cx="275" cy="67"/>
              <a:chOff x="3506" y="2328"/>
              <a:chExt cx="401" cy="94"/>
            </a:xfrm>
          </p:grpSpPr>
          <p:sp>
            <p:nvSpPr>
              <p:cNvPr id="22740" name="AutoShape 22"/>
              <p:cNvSpPr/>
              <p:nvPr/>
            </p:nvSpPr>
            <p:spPr>
              <a:xfrm rot="5286603">
                <a:off x="3660" y="2172"/>
                <a:ext cx="91" cy="401"/>
              </a:xfrm>
              <a:prstGeom prst="diamond">
                <a:avLst/>
              </a:prstGeom>
              <a:solidFill>
                <a:schemeClr val="bg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741" name="Freeform 23"/>
              <p:cNvSpPr/>
              <p:nvPr/>
            </p:nvSpPr>
            <p:spPr>
              <a:xfrm>
                <a:off x="3516" y="2329"/>
                <a:ext cx="189" cy="93"/>
              </a:xfrm>
              <a:custGeom>
                <a:avLst/>
                <a:gdLst/>
                <a:ahLst/>
                <a:cxnLst>
                  <a:cxn ang="0">
                    <a:pos x="189" y="0"/>
                  </a:cxn>
                  <a:cxn ang="0">
                    <a:pos x="189" y="93"/>
                  </a:cxn>
                  <a:cxn ang="0">
                    <a:pos x="0" y="50"/>
                  </a:cxn>
                  <a:cxn ang="0">
                    <a:pos x="189" y="0"/>
                  </a:cxn>
                </a:cxnLst>
                <a:rect l="0" t="0" r="0" b="0"/>
                <a:pathLst>
                  <a:path w="189" h="93">
                    <a:moveTo>
                      <a:pt x="189" y="0"/>
                    </a:moveTo>
                    <a:lnTo>
                      <a:pt x="189" y="93"/>
                    </a:lnTo>
                    <a:lnTo>
                      <a:pt x="0" y="50"/>
                    </a:lnTo>
                    <a:lnTo>
                      <a:pt x="189" y="0"/>
                    </a:lnTo>
                    <a:close/>
                  </a:path>
                </a:pathLst>
              </a:custGeom>
              <a:solidFill>
                <a:schemeClr val="tx1">
                  <a:alpha val="100000"/>
                </a:schemeClr>
              </a:solidFill>
              <a:ln w="9525">
                <a:noFill/>
              </a:ln>
            </p:spPr>
            <p:txBody>
              <a:bodyPr/>
              <a:lstStyle/>
              <a:p>
                <a:endParaRPr lang="zh-CN" altLang="en-US"/>
              </a:p>
            </p:txBody>
          </p:sp>
        </p:grpSp>
        <p:grpSp>
          <p:nvGrpSpPr>
            <p:cNvPr id="22724" name="Group 24"/>
            <p:cNvGrpSpPr/>
            <p:nvPr/>
          </p:nvGrpSpPr>
          <p:grpSpPr>
            <a:xfrm rot="-8241764" flipH="1">
              <a:off x="1889" y="2584"/>
              <a:ext cx="275" cy="67"/>
              <a:chOff x="3506" y="2328"/>
              <a:chExt cx="401" cy="94"/>
            </a:xfrm>
          </p:grpSpPr>
          <p:sp>
            <p:nvSpPr>
              <p:cNvPr id="22738" name="AutoShape 25"/>
              <p:cNvSpPr/>
              <p:nvPr/>
            </p:nvSpPr>
            <p:spPr>
              <a:xfrm rot="5286603">
                <a:off x="3660" y="2172"/>
                <a:ext cx="91" cy="401"/>
              </a:xfrm>
              <a:prstGeom prst="diamond">
                <a:avLst/>
              </a:prstGeom>
              <a:solidFill>
                <a:schemeClr val="bg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739" name="Freeform 26"/>
              <p:cNvSpPr/>
              <p:nvPr/>
            </p:nvSpPr>
            <p:spPr>
              <a:xfrm>
                <a:off x="3516" y="2329"/>
                <a:ext cx="189" cy="93"/>
              </a:xfrm>
              <a:custGeom>
                <a:avLst/>
                <a:gdLst/>
                <a:ahLst/>
                <a:cxnLst>
                  <a:cxn ang="0">
                    <a:pos x="189" y="0"/>
                  </a:cxn>
                  <a:cxn ang="0">
                    <a:pos x="189" y="93"/>
                  </a:cxn>
                  <a:cxn ang="0">
                    <a:pos x="0" y="50"/>
                  </a:cxn>
                  <a:cxn ang="0">
                    <a:pos x="189" y="0"/>
                  </a:cxn>
                </a:cxnLst>
                <a:rect l="0" t="0" r="0" b="0"/>
                <a:pathLst>
                  <a:path w="189" h="93">
                    <a:moveTo>
                      <a:pt x="189" y="0"/>
                    </a:moveTo>
                    <a:lnTo>
                      <a:pt x="189" y="93"/>
                    </a:lnTo>
                    <a:lnTo>
                      <a:pt x="0" y="50"/>
                    </a:lnTo>
                    <a:lnTo>
                      <a:pt x="189" y="0"/>
                    </a:lnTo>
                    <a:close/>
                  </a:path>
                </a:pathLst>
              </a:custGeom>
              <a:solidFill>
                <a:schemeClr val="tx1">
                  <a:alpha val="100000"/>
                </a:schemeClr>
              </a:solidFill>
              <a:ln w="9525">
                <a:noFill/>
              </a:ln>
            </p:spPr>
            <p:txBody>
              <a:bodyPr/>
              <a:lstStyle/>
              <a:p>
                <a:endParaRPr lang="zh-CN" altLang="en-US"/>
              </a:p>
            </p:txBody>
          </p:sp>
        </p:grpSp>
        <p:grpSp>
          <p:nvGrpSpPr>
            <p:cNvPr id="22725" name="Group 27"/>
            <p:cNvGrpSpPr/>
            <p:nvPr/>
          </p:nvGrpSpPr>
          <p:grpSpPr>
            <a:xfrm rot="-8431263" flipH="1">
              <a:off x="2203" y="2458"/>
              <a:ext cx="275" cy="67"/>
              <a:chOff x="3506" y="2328"/>
              <a:chExt cx="401" cy="94"/>
            </a:xfrm>
          </p:grpSpPr>
          <p:sp>
            <p:nvSpPr>
              <p:cNvPr id="22736" name="AutoShape 28"/>
              <p:cNvSpPr/>
              <p:nvPr/>
            </p:nvSpPr>
            <p:spPr>
              <a:xfrm rot="5286603">
                <a:off x="3660" y="2172"/>
                <a:ext cx="91" cy="401"/>
              </a:xfrm>
              <a:prstGeom prst="diamond">
                <a:avLst/>
              </a:prstGeom>
              <a:solidFill>
                <a:schemeClr val="bg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737" name="Freeform 29"/>
              <p:cNvSpPr/>
              <p:nvPr/>
            </p:nvSpPr>
            <p:spPr>
              <a:xfrm>
                <a:off x="3516" y="2329"/>
                <a:ext cx="189" cy="93"/>
              </a:xfrm>
              <a:custGeom>
                <a:avLst/>
                <a:gdLst/>
                <a:ahLst/>
                <a:cxnLst>
                  <a:cxn ang="0">
                    <a:pos x="189" y="0"/>
                  </a:cxn>
                  <a:cxn ang="0">
                    <a:pos x="189" y="93"/>
                  </a:cxn>
                  <a:cxn ang="0">
                    <a:pos x="0" y="50"/>
                  </a:cxn>
                  <a:cxn ang="0">
                    <a:pos x="189" y="0"/>
                  </a:cxn>
                </a:cxnLst>
                <a:rect l="0" t="0" r="0" b="0"/>
                <a:pathLst>
                  <a:path w="189" h="93">
                    <a:moveTo>
                      <a:pt x="189" y="0"/>
                    </a:moveTo>
                    <a:lnTo>
                      <a:pt x="189" y="93"/>
                    </a:lnTo>
                    <a:lnTo>
                      <a:pt x="0" y="50"/>
                    </a:lnTo>
                    <a:lnTo>
                      <a:pt x="189" y="0"/>
                    </a:lnTo>
                    <a:close/>
                  </a:path>
                </a:pathLst>
              </a:custGeom>
              <a:solidFill>
                <a:schemeClr val="tx1">
                  <a:alpha val="100000"/>
                </a:schemeClr>
              </a:solidFill>
              <a:ln w="9525">
                <a:noFill/>
              </a:ln>
            </p:spPr>
            <p:txBody>
              <a:bodyPr/>
              <a:lstStyle/>
              <a:p>
                <a:endParaRPr lang="zh-CN" altLang="en-US"/>
              </a:p>
            </p:txBody>
          </p:sp>
        </p:grpSp>
        <p:grpSp>
          <p:nvGrpSpPr>
            <p:cNvPr id="22726" name="Group 30"/>
            <p:cNvGrpSpPr/>
            <p:nvPr/>
          </p:nvGrpSpPr>
          <p:grpSpPr>
            <a:xfrm rot="-8034009" flipH="1">
              <a:off x="2203" y="2239"/>
              <a:ext cx="275" cy="67"/>
              <a:chOff x="3506" y="2328"/>
              <a:chExt cx="401" cy="94"/>
            </a:xfrm>
          </p:grpSpPr>
          <p:sp>
            <p:nvSpPr>
              <p:cNvPr id="22734" name="AutoShape 31"/>
              <p:cNvSpPr/>
              <p:nvPr/>
            </p:nvSpPr>
            <p:spPr>
              <a:xfrm rot="5286603">
                <a:off x="3660" y="2172"/>
                <a:ext cx="91" cy="401"/>
              </a:xfrm>
              <a:prstGeom prst="diamond">
                <a:avLst/>
              </a:prstGeom>
              <a:solidFill>
                <a:schemeClr val="bg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735" name="Freeform 32"/>
              <p:cNvSpPr/>
              <p:nvPr/>
            </p:nvSpPr>
            <p:spPr>
              <a:xfrm>
                <a:off x="3516" y="2329"/>
                <a:ext cx="189" cy="93"/>
              </a:xfrm>
              <a:custGeom>
                <a:avLst/>
                <a:gdLst/>
                <a:ahLst/>
                <a:cxnLst>
                  <a:cxn ang="0">
                    <a:pos x="189" y="0"/>
                  </a:cxn>
                  <a:cxn ang="0">
                    <a:pos x="189" y="93"/>
                  </a:cxn>
                  <a:cxn ang="0">
                    <a:pos x="0" y="50"/>
                  </a:cxn>
                  <a:cxn ang="0">
                    <a:pos x="189" y="0"/>
                  </a:cxn>
                </a:cxnLst>
                <a:rect l="0" t="0" r="0" b="0"/>
                <a:pathLst>
                  <a:path w="189" h="93">
                    <a:moveTo>
                      <a:pt x="189" y="0"/>
                    </a:moveTo>
                    <a:lnTo>
                      <a:pt x="189" y="93"/>
                    </a:lnTo>
                    <a:lnTo>
                      <a:pt x="0" y="50"/>
                    </a:lnTo>
                    <a:lnTo>
                      <a:pt x="189" y="0"/>
                    </a:lnTo>
                    <a:close/>
                  </a:path>
                </a:pathLst>
              </a:custGeom>
              <a:solidFill>
                <a:schemeClr val="tx1">
                  <a:alpha val="100000"/>
                </a:schemeClr>
              </a:solidFill>
              <a:ln w="9525">
                <a:noFill/>
              </a:ln>
            </p:spPr>
            <p:txBody>
              <a:bodyPr/>
              <a:lstStyle/>
              <a:p>
                <a:endParaRPr lang="zh-CN" altLang="en-US"/>
              </a:p>
            </p:txBody>
          </p:sp>
        </p:grpSp>
        <p:grpSp>
          <p:nvGrpSpPr>
            <p:cNvPr id="22727" name="Group 33"/>
            <p:cNvGrpSpPr/>
            <p:nvPr/>
          </p:nvGrpSpPr>
          <p:grpSpPr>
            <a:xfrm rot="-7837577" flipH="1">
              <a:off x="1539" y="2073"/>
              <a:ext cx="275" cy="67"/>
              <a:chOff x="3506" y="2328"/>
              <a:chExt cx="401" cy="94"/>
            </a:xfrm>
          </p:grpSpPr>
          <p:sp>
            <p:nvSpPr>
              <p:cNvPr id="22732" name="AutoShape 34"/>
              <p:cNvSpPr/>
              <p:nvPr/>
            </p:nvSpPr>
            <p:spPr>
              <a:xfrm rot="5286603">
                <a:off x="3660" y="2172"/>
                <a:ext cx="91" cy="401"/>
              </a:xfrm>
              <a:prstGeom prst="diamond">
                <a:avLst/>
              </a:prstGeom>
              <a:solidFill>
                <a:schemeClr val="bg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733" name="Freeform 35"/>
              <p:cNvSpPr/>
              <p:nvPr/>
            </p:nvSpPr>
            <p:spPr>
              <a:xfrm>
                <a:off x="3516" y="2329"/>
                <a:ext cx="189" cy="93"/>
              </a:xfrm>
              <a:custGeom>
                <a:avLst/>
                <a:gdLst/>
                <a:ahLst/>
                <a:cxnLst>
                  <a:cxn ang="0">
                    <a:pos x="189" y="0"/>
                  </a:cxn>
                  <a:cxn ang="0">
                    <a:pos x="189" y="93"/>
                  </a:cxn>
                  <a:cxn ang="0">
                    <a:pos x="0" y="50"/>
                  </a:cxn>
                  <a:cxn ang="0">
                    <a:pos x="189" y="0"/>
                  </a:cxn>
                </a:cxnLst>
                <a:rect l="0" t="0" r="0" b="0"/>
                <a:pathLst>
                  <a:path w="189" h="93">
                    <a:moveTo>
                      <a:pt x="189" y="0"/>
                    </a:moveTo>
                    <a:lnTo>
                      <a:pt x="189" y="93"/>
                    </a:lnTo>
                    <a:lnTo>
                      <a:pt x="0" y="50"/>
                    </a:lnTo>
                    <a:lnTo>
                      <a:pt x="189" y="0"/>
                    </a:lnTo>
                    <a:close/>
                  </a:path>
                </a:pathLst>
              </a:custGeom>
              <a:solidFill>
                <a:schemeClr val="tx1">
                  <a:alpha val="100000"/>
                </a:schemeClr>
              </a:solidFill>
              <a:ln w="9525">
                <a:noFill/>
              </a:ln>
            </p:spPr>
            <p:txBody>
              <a:bodyPr/>
              <a:lstStyle/>
              <a:p>
                <a:endParaRPr lang="zh-CN" altLang="en-US"/>
              </a:p>
            </p:txBody>
          </p:sp>
        </p:grpSp>
        <p:grpSp>
          <p:nvGrpSpPr>
            <p:cNvPr id="22728" name="Group 36"/>
            <p:cNvGrpSpPr/>
            <p:nvPr/>
          </p:nvGrpSpPr>
          <p:grpSpPr>
            <a:xfrm rot="-7310266" flipH="1">
              <a:off x="1885" y="2106"/>
              <a:ext cx="275" cy="67"/>
              <a:chOff x="3506" y="2328"/>
              <a:chExt cx="401" cy="94"/>
            </a:xfrm>
          </p:grpSpPr>
          <p:sp>
            <p:nvSpPr>
              <p:cNvPr id="22730" name="AutoShape 37"/>
              <p:cNvSpPr/>
              <p:nvPr/>
            </p:nvSpPr>
            <p:spPr>
              <a:xfrm rot="5286603">
                <a:off x="3660" y="2172"/>
                <a:ext cx="91" cy="401"/>
              </a:xfrm>
              <a:prstGeom prst="diamond">
                <a:avLst/>
              </a:prstGeom>
              <a:solidFill>
                <a:schemeClr val="bg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731" name="Freeform 38"/>
              <p:cNvSpPr/>
              <p:nvPr/>
            </p:nvSpPr>
            <p:spPr>
              <a:xfrm>
                <a:off x="3516" y="2329"/>
                <a:ext cx="189" cy="93"/>
              </a:xfrm>
              <a:custGeom>
                <a:avLst/>
                <a:gdLst/>
                <a:ahLst/>
                <a:cxnLst>
                  <a:cxn ang="0">
                    <a:pos x="189" y="0"/>
                  </a:cxn>
                  <a:cxn ang="0">
                    <a:pos x="189" y="93"/>
                  </a:cxn>
                  <a:cxn ang="0">
                    <a:pos x="0" y="50"/>
                  </a:cxn>
                  <a:cxn ang="0">
                    <a:pos x="189" y="0"/>
                  </a:cxn>
                </a:cxnLst>
                <a:rect l="0" t="0" r="0" b="0"/>
                <a:pathLst>
                  <a:path w="189" h="93">
                    <a:moveTo>
                      <a:pt x="189" y="0"/>
                    </a:moveTo>
                    <a:lnTo>
                      <a:pt x="189" y="93"/>
                    </a:lnTo>
                    <a:lnTo>
                      <a:pt x="0" y="50"/>
                    </a:lnTo>
                    <a:lnTo>
                      <a:pt x="189" y="0"/>
                    </a:lnTo>
                    <a:close/>
                  </a:path>
                </a:pathLst>
              </a:custGeom>
              <a:solidFill>
                <a:schemeClr val="tx1">
                  <a:alpha val="100000"/>
                </a:schemeClr>
              </a:solidFill>
              <a:ln w="9525">
                <a:noFill/>
              </a:ln>
            </p:spPr>
            <p:txBody>
              <a:bodyPr/>
              <a:lstStyle/>
              <a:p>
                <a:endParaRPr lang="zh-CN" altLang="en-US"/>
              </a:p>
            </p:txBody>
          </p:sp>
        </p:grpSp>
        <p:sp>
          <p:nvSpPr>
            <p:cNvPr id="22729" name="Rectangle 39"/>
            <p:cNvSpPr/>
            <p:nvPr/>
          </p:nvSpPr>
          <p:spPr>
            <a:xfrm rot="-5400000">
              <a:off x="875" y="1573"/>
              <a:ext cx="1600" cy="66"/>
            </a:xfrm>
            <a:prstGeom prst="rect">
              <a:avLst/>
            </a:prstGeom>
            <a:gradFill rotWithShape="0">
              <a:gsLst>
                <a:gs pos="0">
                  <a:srgbClr val="765E2F"/>
                </a:gs>
                <a:gs pos="50000">
                  <a:srgbClr val="FFCC66"/>
                </a:gs>
                <a:gs pos="100000">
                  <a:srgbClr val="765E2F"/>
                </a:gs>
              </a:gsLst>
              <a:lin ang="0" scaled="1"/>
              <a:tileRect/>
            </a:gra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35880" name="Group 40"/>
          <p:cNvGrpSpPr/>
          <p:nvPr/>
        </p:nvGrpSpPr>
        <p:grpSpPr>
          <a:xfrm>
            <a:off x="1062279" y="1720291"/>
            <a:ext cx="3335337" cy="3322638"/>
            <a:chOff x="265" y="735"/>
            <a:chExt cx="2804" cy="3312"/>
          </a:xfrm>
        </p:grpSpPr>
        <p:sp>
          <p:nvSpPr>
            <p:cNvPr id="22675" name="Rectangle 41"/>
            <p:cNvSpPr/>
            <p:nvPr/>
          </p:nvSpPr>
          <p:spPr>
            <a:xfrm>
              <a:off x="265" y="735"/>
              <a:ext cx="2804" cy="3312"/>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676" name="Rectangle 42"/>
            <p:cNvSpPr/>
            <p:nvPr/>
          </p:nvSpPr>
          <p:spPr>
            <a:xfrm rot="-5400000">
              <a:off x="875" y="3176"/>
              <a:ext cx="1600" cy="66"/>
            </a:xfrm>
            <a:prstGeom prst="rect">
              <a:avLst/>
            </a:prstGeom>
            <a:gradFill rotWithShape="0">
              <a:gsLst>
                <a:gs pos="0">
                  <a:srgbClr val="765E2F"/>
                </a:gs>
                <a:gs pos="50000">
                  <a:srgbClr val="FFCC66"/>
                </a:gs>
                <a:gs pos="100000">
                  <a:srgbClr val="765E2F"/>
                </a:gs>
              </a:gsLst>
              <a:lin ang="0" scaled="1"/>
              <a:tileRect/>
            </a:gra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22677" name="Group 43"/>
            <p:cNvGrpSpPr/>
            <p:nvPr/>
          </p:nvGrpSpPr>
          <p:grpSpPr>
            <a:xfrm>
              <a:off x="346" y="1977"/>
              <a:ext cx="2662" cy="872"/>
              <a:chOff x="353" y="2027"/>
              <a:chExt cx="2662" cy="872"/>
            </a:xfrm>
          </p:grpSpPr>
          <p:sp>
            <p:nvSpPr>
              <p:cNvPr id="22714" name="AutoShape 44"/>
              <p:cNvSpPr/>
              <p:nvPr/>
            </p:nvSpPr>
            <p:spPr>
              <a:xfrm>
                <a:off x="356" y="2034"/>
                <a:ext cx="2645" cy="849"/>
              </a:xfrm>
              <a:prstGeom prst="parallelogram">
                <a:avLst>
                  <a:gd name="adj" fmla="val 77885"/>
                </a:avLst>
              </a:prstGeom>
              <a:solidFill>
                <a:srgbClr val="C0C0C0">
                  <a:alpha val="50195"/>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715" name="Line 45"/>
              <p:cNvSpPr/>
              <p:nvPr/>
            </p:nvSpPr>
            <p:spPr>
              <a:xfrm>
                <a:off x="353" y="2888"/>
                <a:ext cx="2094" cy="11"/>
              </a:xfrm>
              <a:prstGeom prst="line">
                <a:avLst/>
              </a:prstGeom>
              <a:ln w="28575" cap="flat" cmpd="sng">
                <a:solidFill>
                  <a:schemeClr val="tx1"/>
                </a:solidFill>
                <a:prstDash val="solid"/>
                <a:headEnd type="none" w="med" len="med"/>
                <a:tailEnd type="none" w="med" len="med"/>
              </a:ln>
            </p:spPr>
          </p:sp>
          <p:sp>
            <p:nvSpPr>
              <p:cNvPr id="22716" name="Line 46"/>
              <p:cNvSpPr/>
              <p:nvPr/>
            </p:nvSpPr>
            <p:spPr>
              <a:xfrm flipV="1">
                <a:off x="2443" y="2027"/>
                <a:ext cx="572" cy="869"/>
              </a:xfrm>
              <a:prstGeom prst="line">
                <a:avLst/>
              </a:prstGeom>
              <a:ln w="19050" cap="flat" cmpd="sng">
                <a:solidFill>
                  <a:schemeClr val="tx1"/>
                </a:solidFill>
                <a:prstDash val="solid"/>
                <a:headEnd type="none" w="med" len="med"/>
                <a:tailEnd type="none" w="med" len="med"/>
              </a:ln>
            </p:spPr>
          </p:sp>
        </p:grpSp>
        <p:sp>
          <p:nvSpPr>
            <p:cNvPr id="22678" name="Line 47"/>
            <p:cNvSpPr/>
            <p:nvPr/>
          </p:nvSpPr>
          <p:spPr>
            <a:xfrm flipV="1">
              <a:off x="1584" y="2942"/>
              <a:ext cx="0" cy="727"/>
            </a:xfrm>
            <a:prstGeom prst="line">
              <a:avLst/>
            </a:prstGeom>
            <a:ln w="28575" cap="flat" cmpd="sng">
              <a:solidFill>
                <a:schemeClr val="tx1"/>
              </a:solidFill>
              <a:prstDash val="solid"/>
              <a:headEnd type="none" w="med" len="med"/>
              <a:tailEnd type="triangle" w="sm" len="lg"/>
            </a:ln>
          </p:spPr>
        </p:sp>
        <p:sp>
          <p:nvSpPr>
            <p:cNvPr id="22679" name="WordArt 48"/>
            <p:cNvSpPr>
              <a:spLocks noTextEdit="1"/>
            </p:cNvSpPr>
            <p:nvPr/>
          </p:nvSpPr>
          <p:spPr>
            <a:xfrm>
              <a:off x="1342" y="3208"/>
              <a:ext cx="142" cy="206"/>
            </a:xfrm>
            <a:prstGeom prst="rect">
              <a:avLst/>
            </a:prstGeom>
          </p:spPr>
          <p:txBody>
            <a:bodyPr wrap="none" fromWordArt="1">
              <a:prstTxWarp prst="textPlain">
                <a:avLst>
                  <a:gd name="adj" fmla="val 46458"/>
                </a:avLst>
              </a:prstTxWarp>
              <a:normAutofit fontScale="25000" lnSpcReduction="20000"/>
            </a:bodyPr>
            <a:lstStyle/>
            <a:p>
              <a:pPr algn="ctr"/>
              <a:r>
                <a:rPr lang="zh-CN" altLang="en-US" sz="3600" b="1" i="1">
                  <a:ln w="9525" cap="flat" cmpd="sng">
                    <a:solidFill>
                      <a:schemeClr val="tx2"/>
                    </a:solidFill>
                    <a:prstDash val="solid"/>
                    <a:headEnd type="none" w="med" len="med"/>
                    <a:tailEnd type="none" w="med" len="med"/>
                  </a:ln>
                  <a:solidFill>
                    <a:schemeClr val="tx2"/>
                  </a:solidFill>
                  <a:latin typeface="Times New Roman" panose="02020603050405020304" pitchFamily="18" charset="0"/>
                  <a:ea typeface="Times New Roman" panose="02020603050405020304" pitchFamily="18" charset="0"/>
                </a:rPr>
                <a:t>I</a:t>
              </a:r>
            </a:p>
          </p:txBody>
        </p:sp>
        <p:grpSp>
          <p:nvGrpSpPr>
            <p:cNvPr id="22680" name="Group 49"/>
            <p:cNvGrpSpPr/>
            <p:nvPr/>
          </p:nvGrpSpPr>
          <p:grpSpPr>
            <a:xfrm>
              <a:off x="875" y="2074"/>
              <a:ext cx="1604" cy="609"/>
              <a:chOff x="876" y="2021"/>
              <a:chExt cx="1604" cy="609"/>
            </a:xfrm>
          </p:grpSpPr>
          <p:grpSp>
            <p:nvGrpSpPr>
              <p:cNvPr id="22684" name="Group 50"/>
              <p:cNvGrpSpPr/>
              <p:nvPr/>
            </p:nvGrpSpPr>
            <p:grpSpPr>
              <a:xfrm rot="10172185" flipH="1">
                <a:off x="1205" y="2053"/>
                <a:ext cx="275" cy="67"/>
                <a:chOff x="3506" y="2328"/>
                <a:chExt cx="401" cy="94"/>
              </a:xfrm>
            </p:grpSpPr>
            <p:sp>
              <p:nvSpPr>
                <p:cNvPr id="22712" name="AutoShape 51"/>
                <p:cNvSpPr/>
                <p:nvPr/>
              </p:nvSpPr>
              <p:spPr>
                <a:xfrm rot="5286603">
                  <a:off x="3660" y="2172"/>
                  <a:ext cx="91" cy="401"/>
                </a:xfrm>
                <a:prstGeom prst="diamond">
                  <a:avLst/>
                </a:prstGeom>
                <a:solidFill>
                  <a:schemeClr val="bg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713" name="Freeform 52"/>
                <p:cNvSpPr/>
                <p:nvPr/>
              </p:nvSpPr>
              <p:spPr>
                <a:xfrm>
                  <a:off x="3516" y="2329"/>
                  <a:ext cx="189" cy="93"/>
                </a:xfrm>
                <a:custGeom>
                  <a:avLst/>
                  <a:gdLst/>
                  <a:ahLst/>
                  <a:cxnLst>
                    <a:cxn ang="0">
                      <a:pos x="189" y="0"/>
                    </a:cxn>
                    <a:cxn ang="0">
                      <a:pos x="189" y="93"/>
                    </a:cxn>
                    <a:cxn ang="0">
                      <a:pos x="0" y="50"/>
                    </a:cxn>
                    <a:cxn ang="0">
                      <a:pos x="189" y="0"/>
                    </a:cxn>
                  </a:cxnLst>
                  <a:rect l="0" t="0" r="0" b="0"/>
                  <a:pathLst>
                    <a:path w="189" h="93">
                      <a:moveTo>
                        <a:pt x="189" y="0"/>
                      </a:moveTo>
                      <a:lnTo>
                        <a:pt x="189" y="93"/>
                      </a:lnTo>
                      <a:lnTo>
                        <a:pt x="0" y="50"/>
                      </a:lnTo>
                      <a:lnTo>
                        <a:pt x="189" y="0"/>
                      </a:lnTo>
                      <a:close/>
                    </a:path>
                  </a:pathLst>
                </a:custGeom>
                <a:solidFill>
                  <a:schemeClr val="tx1">
                    <a:alpha val="100000"/>
                  </a:schemeClr>
                </a:solidFill>
                <a:ln w="9525">
                  <a:noFill/>
                </a:ln>
              </p:spPr>
              <p:txBody>
                <a:bodyPr/>
                <a:lstStyle/>
                <a:p>
                  <a:endParaRPr lang="zh-CN" altLang="en-US"/>
                </a:p>
              </p:txBody>
            </p:sp>
          </p:grpSp>
          <p:grpSp>
            <p:nvGrpSpPr>
              <p:cNvPr id="22685" name="Group 53"/>
              <p:cNvGrpSpPr/>
              <p:nvPr/>
            </p:nvGrpSpPr>
            <p:grpSpPr>
              <a:xfrm rot="8590794" flipH="1">
                <a:off x="880" y="2179"/>
                <a:ext cx="275" cy="67"/>
                <a:chOff x="3506" y="2328"/>
                <a:chExt cx="401" cy="94"/>
              </a:xfrm>
            </p:grpSpPr>
            <p:sp>
              <p:nvSpPr>
                <p:cNvPr id="22710" name="AutoShape 54"/>
                <p:cNvSpPr/>
                <p:nvPr/>
              </p:nvSpPr>
              <p:spPr>
                <a:xfrm rot="5286603">
                  <a:off x="3660" y="2172"/>
                  <a:ext cx="91" cy="401"/>
                </a:xfrm>
                <a:prstGeom prst="diamond">
                  <a:avLst/>
                </a:prstGeom>
                <a:solidFill>
                  <a:schemeClr val="bg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711" name="Freeform 55"/>
                <p:cNvSpPr/>
                <p:nvPr/>
              </p:nvSpPr>
              <p:spPr>
                <a:xfrm>
                  <a:off x="3516" y="2329"/>
                  <a:ext cx="189" cy="93"/>
                </a:xfrm>
                <a:custGeom>
                  <a:avLst/>
                  <a:gdLst/>
                  <a:ahLst/>
                  <a:cxnLst>
                    <a:cxn ang="0">
                      <a:pos x="189" y="0"/>
                    </a:cxn>
                    <a:cxn ang="0">
                      <a:pos x="189" y="93"/>
                    </a:cxn>
                    <a:cxn ang="0">
                      <a:pos x="0" y="50"/>
                    </a:cxn>
                    <a:cxn ang="0">
                      <a:pos x="189" y="0"/>
                    </a:cxn>
                  </a:cxnLst>
                  <a:rect l="0" t="0" r="0" b="0"/>
                  <a:pathLst>
                    <a:path w="189" h="93">
                      <a:moveTo>
                        <a:pt x="189" y="0"/>
                      </a:moveTo>
                      <a:lnTo>
                        <a:pt x="189" y="93"/>
                      </a:lnTo>
                      <a:lnTo>
                        <a:pt x="0" y="50"/>
                      </a:lnTo>
                      <a:lnTo>
                        <a:pt x="189" y="0"/>
                      </a:lnTo>
                      <a:close/>
                    </a:path>
                  </a:pathLst>
                </a:custGeom>
                <a:solidFill>
                  <a:schemeClr val="tx1">
                    <a:alpha val="100000"/>
                  </a:schemeClr>
                </a:solidFill>
                <a:ln w="9525">
                  <a:noFill/>
                </a:ln>
              </p:spPr>
              <p:txBody>
                <a:bodyPr/>
                <a:lstStyle/>
                <a:p>
                  <a:endParaRPr lang="zh-CN" altLang="en-US"/>
                </a:p>
              </p:txBody>
            </p:sp>
          </p:grpSp>
          <p:grpSp>
            <p:nvGrpSpPr>
              <p:cNvPr id="22686" name="Group 56"/>
              <p:cNvGrpSpPr/>
              <p:nvPr/>
            </p:nvGrpSpPr>
            <p:grpSpPr>
              <a:xfrm rot="2150303" flipH="1">
                <a:off x="876" y="2396"/>
                <a:ext cx="275" cy="67"/>
                <a:chOff x="3506" y="2328"/>
                <a:chExt cx="401" cy="94"/>
              </a:xfrm>
            </p:grpSpPr>
            <p:sp>
              <p:nvSpPr>
                <p:cNvPr id="22708" name="AutoShape 57"/>
                <p:cNvSpPr/>
                <p:nvPr/>
              </p:nvSpPr>
              <p:spPr>
                <a:xfrm rot="5286603">
                  <a:off x="3660" y="2172"/>
                  <a:ext cx="91" cy="401"/>
                </a:xfrm>
                <a:prstGeom prst="diamond">
                  <a:avLst/>
                </a:prstGeom>
                <a:solidFill>
                  <a:schemeClr val="bg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709" name="Freeform 58"/>
                <p:cNvSpPr/>
                <p:nvPr/>
              </p:nvSpPr>
              <p:spPr>
                <a:xfrm>
                  <a:off x="3516" y="2329"/>
                  <a:ext cx="189" cy="93"/>
                </a:xfrm>
                <a:custGeom>
                  <a:avLst/>
                  <a:gdLst/>
                  <a:ahLst/>
                  <a:cxnLst>
                    <a:cxn ang="0">
                      <a:pos x="189" y="0"/>
                    </a:cxn>
                    <a:cxn ang="0">
                      <a:pos x="189" y="93"/>
                    </a:cxn>
                    <a:cxn ang="0">
                      <a:pos x="0" y="50"/>
                    </a:cxn>
                    <a:cxn ang="0">
                      <a:pos x="189" y="0"/>
                    </a:cxn>
                  </a:cxnLst>
                  <a:rect l="0" t="0" r="0" b="0"/>
                  <a:pathLst>
                    <a:path w="189" h="93">
                      <a:moveTo>
                        <a:pt x="189" y="0"/>
                      </a:moveTo>
                      <a:lnTo>
                        <a:pt x="189" y="93"/>
                      </a:lnTo>
                      <a:lnTo>
                        <a:pt x="0" y="50"/>
                      </a:lnTo>
                      <a:lnTo>
                        <a:pt x="189" y="0"/>
                      </a:lnTo>
                      <a:close/>
                    </a:path>
                  </a:pathLst>
                </a:custGeom>
                <a:solidFill>
                  <a:schemeClr val="tx1">
                    <a:alpha val="100000"/>
                  </a:schemeClr>
                </a:solidFill>
                <a:ln w="9525">
                  <a:noFill/>
                </a:ln>
              </p:spPr>
              <p:txBody>
                <a:bodyPr/>
                <a:lstStyle/>
                <a:p>
                  <a:endParaRPr lang="zh-CN" altLang="en-US"/>
                </a:p>
              </p:txBody>
            </p:sp>
          </p:grpSp>
          <p:grpSp>
            <p:nvGrpSpPr>
              <p:cNvPr id="22687" name="Group 59"/>
              <p:cNvGrpSpPr/>
              <p:nvPr/>
            </p:nvGrpSpPr>
            <p:grpSpPr>
              <a:xfrm rot="443201" flipH="1">
                <a:off x="1189" y="2531"/>
                <a:ext cx="275" cy="67"/>
                <a:chOff x="3506" y="2328"/>
                <a:chExt cx="401" cy="94"/>
              </a:xfrm>
            </p:grpSpPr>
            <p:sp>
              <p:nvSpPr>
                <p:cNvPr id="22706" name="AutoShape 60"/>
                <p:cNvSpPr/>
                <p:nvPr/>
              </p:nvSpPr>
              <p:spPr>
                <a:xfrm rot="5286603">
                  <a:off x="3660" y="2172"/>
                  <a:ext cx="91" cy="401"/>
                </a:xfrm>
                <a:prstGeom prst="diamond">
                  <a:avLst/>
                </a:prstGeom>
                <a:solidFill>
                  <a:schemeClr val="bg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707" name="Freeform 61"/>
                <p:cNvSpPr/>
                <p:nvPr/>
              </p:nvSpPr>
              <p:spPr>
                <a:xfrm>
                  <a:off x="3516" y="2329"/>
                  <a:ext cx="189" cy="93"/>
                </a:xfrm>
                <a:custGeom>
                  <a:avLst/>
                  <a:gdLst/>
                  <a:ahLst/>
                  <a:cxnLst>
                    <a:cxn ang="0">
                      <a:pos x="189" y="0"/>
                    </a:cxn>
                    <a:cxn ang="0">
                      <a:pos x="189" y="93"/>
                    </a:cxn>
                    <a:cxn ang="0">
                      <a:pos x="0" y="50"/>
                    </a:cxn>
                    <a:cxn ang="0">
                      <a:pos x="189" y="0"/>
                    </a:cxn>
                  </a:cxnLst>
                  <a:rect l="0" t="0" r="0" b="0"/>
                  <a:pathLst>
                    <a:path w="189" h="93">
                      <a:moveTo>
                        <a:pt x="189" y="0"/>
                      </a:moveTo>
                      <a:lnTo>
                        <a:pt x="189" y="93"/>
                      </a:lnTo>
                      <a:lnTo>
                        <a:pt x="0" y="50"/>
                      </a:lnTo>
                      <a:lnTo>
                        <a:pt x="189" y="0"/>
                      </a:lnTo>
                      <a:close/>
                    </a:path>
                  </a:pathLst>
                </a:custGeom>
                <a:solidFill>
                  <a:schemeClr val="tx1">
                    <a:alpha val="100000"/>
                  </a:schemeClr>
                </a:solidFill>
                <a:ln w="9525">
                  <a:noFill/>
                </a:ln>
              </p:spPr>
              <p:txBody>
                <a:bodyPr/>
                <a:lstStyle/>
                <a:p>
                  <a:endParaRPr lang="zh-CN" altLang="en-US"/>
                </a:p>
              </p:txBody>
            </p:sp>
          </p:grpSp>
          <p:grpSp>
            <p:nvGrpSpPr>
              <p:cNvPr id="22688" name="Group 62"/>
              <p:cNvGrpSpPr/>
              <p:nvPr/>
            </p:nvGrpSpPr>
            <p:grpSpPr>
              <a:xfrm rot="-119145" flipH="1">
                <a:off x="1542" y="2563"/>
                <a:ext cx="275" cy="67"/>
                <a:chOff x="3506" y="2328"/>
                <a:chExt cx="401" cy="94"/>
              </a:xfrm>
            </p:grpSpPr>
            <p:sp>
              <p:nvSpPr>
                <p:cNvPr id="22704" name="AutoShape 63"/>
                <p:cNvSpPr/>
                <p:nvPr/>
              </p:nvSpPr>
              <p:spPr>
                <a:xfrm rot="5286603">
                  <a:off x="3660" y="2172"/>
                  <a:ext cx="91" cy="401"/>
                </a:xfrm>
                <a:prstGeom prst="diamond">
                  <a:avLst/>
                </a:prstGeom>
                <a:solidFill>
                  <a:schemeClr val="bg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705" name="Freeform 64"/>
                <p:cNvSpPr/>
                <p:nvPr/>
              </p:nvSpPr>
              <p:spPr>
                <a:xfrm>
                  <a:off x="3516" y="2329"/>
                  <a:ext cx="189" cy="93"/>
                </a:xfrm>
                <a:custGeom>
                  <a:avLst/>
                  <a:gdLst/>
                  <a:ahLst/>
                  <a:cxnLst>
                    <a:cxn ang="0">
                      <a:pos x="189" y="0"/>
                    </a:cxn>
                    <a:cxn ang="0">
                      <a:pos x="189" y="93"/>
                    </a:cxn>
                    <a:cxn ang="0">
                      <a:pos x="0" y="50"/>
                    </a:cxn>
                    <a:cxn ang="0">
                      <a:pos x="189" y="0"/>
                    </a:cxn>
                  </a:cxnLst>
                  <a:rect l="0" t="0" r="0" b="0"/>
                  <a:pathLst>
                    <a:path w="189" h="93">
                      <a:moveTo>
                        <a:pt x="189" y="0"/>
                      </a:moveTo>
                      <a:lnTo>
                        <a:pt x="189" y="93"/>
                      </a:lnTo>
                      <a:lnTo>
                        <a:pt x="0" y="50"/>
                      </a:lnTo>
                      <a:lnTo>
                        <a:pt x="189" y="0"/>
                      </a:lnTo>
                      <a:close/>
                    </a:path>
                  </a:pathLst>
                </a:custGeom>
                <a:solidFill>
                  <a:schemeClr val="tx1">
                    <a:alpha val="100000"/>
                  </a:schemeClr>
                </a:solidFill>
                <a:ln w="9525">
                  <a:noFill/>
                </a:ln>
              </p:spPr>
              <p:txBody>
                <a:bodyPr/>
                <a:lstStyle/>
                <a:p>
                  <a:endParaRPr lang="zh-CN" altLang="en-US"/>
                </a:p>
              </p:txBody>
            </p:sp>
          </p:grpSp>
          <p:grpSp>
            <p:nvGrpSpPr>
              <p:cNvPr id="22689" name="Group 65"/>
              <p:cNvGrpSpPr/>
              <p:nvPr/>
            </p:nvGrpSpPr>
            <p:grpSpPr>
              <a:xfrm rot="-686598" flipH="1">
                <a:off x="1890" y="2531"/>
                <a:ext cx="275" cy="67"/>
                <a:chOff x="3506" y="2328"/>
                <a:chExt cx="401" cy="94"/>
              </a:xfrm>
            </p:grpSpPr>
            <p:sp>
              <p:nvSpPr>
                <p:cNvPr id="22702" name="AutoShape 66"/>
                <p:cNvSpPr/>
                <p:nvPr/>
              </p:nvSpPr>
              <p:spPr>
                <a:xfrm rot="5286603">
                  <a:off x="3660" y="2172"/>
                  <a:ext cx="91" cy="401"/>
                </a:xfrm>
                <a:prstGeom prst="diamond">
                  <a:avLst/>
                </a:prstGeom>
                <a:solidFill>
                  <a:schemeClr val="bg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703" name="Freeform 67"/>
                <p:cNvSpPr/>
                <p:nvPr/>
              </p:nvSpPr>
              <p:spPr>
                <a:xfrm>
                  <a:off x="3516" y="2329"/>
                  <a:ext cx="189" cy="93"/>
                </a:xfrm>
                <a:custGeom>
                  <a:avLst/>
                  <a:gdLst/>
                  <a:ahLst/>
                  <a:cxnLst>
                    <a:cxn ang="0">
                      <a:pos x="189" y="0"/>
                    </a:cxn>
                    <a:cxn ang="0">
                      <a:pos x="189" y="93"/>
                    </a:cxn>
                    <a:cxn ang="0">
                      <a:pos x="0" y="50"/>
                    </a:cxn>
                    <a:cxn ang="0">
                      <a:pos x="189" y="0"/>
                    </a:cxn>
                  </a:cxnLst>
                  <a:rect l="0" t="0" r="0" b="0"/>
                  <a:pathLst>
                    <a:path w="189" h="93">
                      <a:moveTo>
                        <a:pt x="189" y="0"/>
                      </a:moveTo>
                      <a:lnTo>
                        <a:pt x="189" y="93"/>
                      </a:lnTo>
                      <a:lnTo>
                        <a:pt x="0" y="50"/>
                      </a:lnTo>
                      <a:lnTo>
                        <a:pt x="189" y="0"/>
                      </a:lnTo>
                      <a:close/>
                    </a:path>
                  </a:pathLst>
                </a:custGeom>
                <a:solidFill>
                  <a:schemeClr val="tx1">
                    <a:alpha val="100000"/>
                  </a:schemeClr>
                </a:solidFill>
                <a:ln w="9525">
                  <a:noFill/>
                </a:ln>
              </p:spPr>
              <p:txBody>
                <a:bodyPr/>
                <a:lstStyle/>
                <a:p>
                  <a:endParaRPr lang="zh-CN" altLang="en-US"/>
                </a:p>
              </p:txBody>
            </p:sp>
          </p:grpSp>
          <p:grpSp>
            <p:nvGrpSpPr>
              <p:cNvPr id="22690" name="Group 68"/>
              <p:cNvGrpSpPr/>
              <p:nvPr/>
            </p:nvGrpSpPr>
            <p:grpSpPr>
              <a:xfrm rot="-2279308" flipH="1">
                <a:off x="2204" y="2405"/>
                <a:ext cx="275" cy="67"/>
                <a:chOff x="3506" y="2328"/>
                <a:chExt cx="401" cy="94"/>
              </a:xfrm>
            </p:grpSpPr>
            <p:sp>
              <p:nvSpPr>
                <p:cNvPr id="22700" name="AutoShape 69"/>
                <p:cNvSpPr/>
                <p:nvPr/>
              </p:nvSpPr>
              <p:spPr>
                <a:xfrm rot="5286603">
                  <a:off x="3660" y="2172"/>
                  <a:ext cx="91" cy="401"/>
                </a:xfrm>
                <a:prstGeom prst="diamond">
                  <a:avLst/>
                </a:prstGeom>
                <a:solidFill>
                  <a:schemeClr val="bg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701" name="Freeform 70"/>
                <p:cNvSpPr/>
                <p:nvPr/>
              </p:nvSpPr>
              <p:spPr>
                <a:xfrm>
                  <a:off x="3516" y="2329"/>
                  <a:ext cx="189" cy="93"/>
                </a:xfrm>
                <a:custGeom>
                  <a:avLst/>
                  <a:gdLst/>
                  <a:ahLst/>
                  <a:cxnLst>
                    <a:cxn ang="0">
                      <a:pos x="189" y="0"/>
                    </a:cxn>
                    <a:cxn ang="0">
                      <a:pos x="189" y="93"/>
                    </a:cxn>
                    <a:cxn ang="0">
                      <a:pos x="0" y="50"/>
                    </a:cxn>
                    <a:cxn ang="0">
                      <a:pos x="189" y="0"/>
                    </a:cxn>
                  </a:cxnLst>
                  <a:rect l="0" t="0" r="0" b="0"/>
                  <a:pathLst>
                    <a:path w="189" h="93">
                      <a:moveTo>
                        <a:pt x="189" y="0"/>
                      </a:moveTo>
                      <a:lnTo>
                        <a:pt x="189" y="93"/>
                      </a:lnTo>
                      <a:lnTo>
                        <a:pt x="0" y="50"/>
                      </a:lnTo>
                      <a:lnTo>
                        <a:pt x="189" y="0"/>
                      </a:lnTo>
                      <a:close/>
                    </a:path>
                  </a:pathLst>
                </a:custGeom>
                <a:solidFill>
                  <a:schemeClr val="tx1">
                    <a:alpha val="100000"/>
                  </a:schemeClr>
                </a:solidFill>
                <a:ln w="9525">
                  <a:noFill/>
                </a:ln>
              </p:spPr>
              <p:txBody>
                <a:bodyPr/>
                <a:lstStyle/>
                <a:p>
                  <a:endParaRPr lang="zh-CN" altLang="en-US"/>
                </a:p>
              </p:txBody>
            </p:sp>
          </p:grpSp>
          <p:grpSp>
            <p:nvGrpSpPr>
              <p:cNvPr id="22691" name="Group 71"/>
              <p:cNvGrpSpPr/>
              <p:nvPr/>
            </p:nvGrpSpPr>
            <p:grpSpPr>
              <a:xfrm rot="-8719625" flipH="1">
                <a:off x="2205" y="2187"/>
                <a:ext cx="275" cy="67"/>
                <a:chOff x="3506" y="2328"/>
                <a:chExt cx="401" cy="94"/>
              </a:xfrm>
            </p:grpSpPr>
            <p:sp>
              <p:nvSpPr>
                <p:cNvPr id="22698" name="AutoShape 72"/>
                <p:cNvSpPr/>
                <p:nvPr/>
              </p:nvSpPr>
              <p:spPr>
                <a:xfrm rot="5286603">
                  <a:off x="3660" y="2172"/>
                  <a:ext cx="91" cy="401"/>
                </a:xfrm>
                <a:prstGeom prst="diamond">
                  <a:avLst/>
                </a:prstGeom>
                <a:solidFill>
                  <a:schemeClr val="bg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699" name="Freeform 73"/>
                <p:cNvSpPr/>
                <p:nvPr/>
              </p:nvSpPr>
              <p:spPr>
                <a:xfrm>
                  <a:off x="3516" y="2329"/>
                  <a:ext cx="189" cy="93"/>
                </a:xfrm>
                <a:custGeom>
                  <a:avLst/>
                  <a:gdLst/>
                  <a:ahLst/>
                  <a:cxnLst>
                    <a:cxn ang="0">
                      <a:pos x="189" y="0"/>
                    </a:cxn>
                    <a:cxn ang="0">
                      <a:pos x="189" y="93"/>
                    </a:cxn>
                    <a:cxn ang="0">
                      <a:pos x="0" y="50"/>
                    </a:cxn>
                    <a:cxn ang="0">
                      <a:pos x="189" y="0"/>
                    </a:cxn>
                  </a:cxnLst>
                  <a:rect l="0" t="0" r="0" b="0"/>
                  <a:pathLst>
                    <a:path w="189" h="93">
                      <a:moveTo>
                        <a:pt x="189" y="0"/>
                      </a:moveTo>
                      <a:lnTo>
                        <a:pt x="189" y="93"/>
                      </a:lnTo>
                      <a:lnTo>
                        <a:pt x="0" y="50"/>
                      </a:lnTo>
                      <a:lnTo>
                        <a:pt x="189" y="0"/>
                      </a:lnTo>
                      <a:close/>
                    </a:path>
                  </a:pathLst>
                </a:custGeom>
                <a:solidFill>
                  <a:schemeClr val="tx1">
                    <a:alpha val="100000"/>
                  </a:schemeClr>
                </a:solidFill>
                <a:ln w="9525">
                  <a:noFill/>
                </a:ln>
              </p:spPr>
              <p:txBody>
                <a:bodyPr/>
                <a:lstStyle/>
                <a:p>
                  <a:endParaRPr lang="zh-CN" altLang="en-US"/>
                </a:p>
              </p:txBody>
            </p:sp>
          </p:grpSp>
          <p:grpSp>
            <p:nvGrpSpPr>
              <p:cNvPr id="22692" name="Group 74"/>
              <p:cNvGrpSpPr/>
              <p:nvPr/>
            </p:nvGrpSpPr>
            <p:grpSpPr>
              <a:xfrm rot="10659818" flipH="1">
                <a:off x="1541" y="2021"/>
                <a:ext cx="275" cy="67"/>
                <a:chOff x="3506" y="2328"/>
                <a:chExt cx="401" cy="94"/>
              </a:xfrm>
            </p:grpSpPr>
            <p:sp>
              <p:nvSpPr>
                <p:cNvPr id="22696" name="AutoShape 75"/>
                <p:cNvSpPr/>
                <p:nvPr/>
              </p:nvSpPr>
              <p:spPr>
                <a:xfrm rot="5286603">
                  <a:off x="3660" y="2172"/>
                  <a:ext cx="91" cy="401"/>
                </a:xfrm>
                <a:prstGeom prst="diamond">
                  <a:avLst/>
                </a:prstGeom>
                <a:solidFill>
                  <a:schemeClr val="bg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697" name="Freeform 76"/>
                <p:cNvSpPr/>
                <p:nvPr/>
              </p:nvSpPr>
              <p:spPr>
                <a:xfrm>
                  <a:off x="3516" y="2329"/>
                  <a:ext cx="189" cy="93"/>
                </a:xfrm>
                <a:custGeom>
                  <a:avLst/>
                  <a:gdLst/>
                  <a:ahLst/>
                  <a:cxnLst>
                    <a:cxn ang="0">
                      <a:pos x="189" y="0"/>
                    </a:cxn>
                    <a:cxn ang="0">
                      <a:pos x="189" y="93"/>
                    </a:cxn>
                    <a:cxn ang="0">
                      <a:pos x="0" y="50"/>
                    </a:cxn>
                    <a:cxn ang="0">
                      <a:pos x="189" y="0"/>
                    </a:cxn>
                  </a:cxnLst>
                  <a:rect l="0" t="0" r="0" b="0"/>
                  <a:pathLst>
                    <a:path w="189" h="93">
                      <a:moveTo>
                        <a:pt x="189" y="0"/>
                      </a:moveTo>
                      <a:lnTo>
                        <a:pt x="189" y="93"/>
                      </a:lnTo>
                      <a:lnTo>
                        <a:pt x="0" y="50"/>
                      </a:lnTo>
                      <a:lnTo>
                        <a:pt x="189" y="0"/>
                      </a:lnTo>
                      <a:close/>
                    </a:path>
                  </a:pathLst>
                </a:custGeom>
                <a:solidFill>
                  <a:schemeClr val="tx1">
                    <a:alpha val="100000"/>
                  </a:schemeClr>
                </a:solidFill>
                <a:ln w="9525">
                  <a:noFill/>
                </a:ln>
              </p:spPr>
              <p:txBody>
                <a:bodyPr/>
                <a:lstStyle/>
                <a:p>
                  <a:endParaRPr lang="zh-CN" altLang="en-US"/>
                </a:p>
              </p:txBody>
            </p:sp>
          </p:grpSp>
          <p:grpSp>
            <p:nvGrpSpPr>
              <p:cNvPr id="22693" name="Group 77"/>
              <p:cNvGrpSpPr/>
              <p:nvPr/>
            </p:nvGrpSpPr>
            <p:grpSpPr>
              <a:xfrm rot="-10376133" flipH="1">
                <a:off x="1887" y="2054"/>
                <a:ext cx="275" cy="67"/>
                <a:chOff x="3506" y="2328"/>
                <a:chExt cx="401" cy="94"/>
              </a:xfrm>
            </p:grpSpPr>
            <p:sp>
              <p:nvSpPr>
                <p:cNvPr id="22694" name="AutoShape 78"/>
                <p:cNvSpPr/>
                <p:nvPr/>
              </p:nvSpPr>
              <p:spPr>
                <a:xfrm rot="5286603">
                  <a:off x="3660" y="2172"/>
                  <a:ext cx="91" cy="401"/>
                </a:xfrm>
                <a:prstGeom prst="diamond">
                  <a:avLst/>
                </a:prstGeom>
                <a:solidFill>
                  <a:schemeClr val="bg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695" name="Freeform 79"/>
                <p:cNvSpPr/>
                <p:nvPr/>
              </p:nvSpPr>
              <p:spPr>
                <a:xfrm>
                  <a:off x="3516" y="2329"/>
                  <a:ext cx="189" cy="93"/>
                </a:xfrm>
                <a:custGeom>
                  <a:avLst/>
                  <a:gdLst/>
                  <a:ahLst/>
                  <a:cxnLst>
                    <a:cxn ang="0">
                      <a:pos x="189" y="0"/>
                    </a:cxn>
                    <a:cxn ang="0">
                      <a:pos x="189" y="93"/>
                    </a:cxn>
                    <a:cxn ang="0">
                      <a:pos x="0" y="50"/>
                    </a:cxn>
                    <a:cxn ang="0">
                      <a:pos x="189" y="0"/>
                    </a:cxn>
                  </a:cxnLst>
                  <a:rect l="0" t="0" r="0" b="0"/>
                  <a:pathLst>
                    <a:path w="189" h="93">
                      <a:moveTo>
                        <a:pt x="189" y="0"/>
                      </a:moveTo>
                      <a:lnTo>
                        <a:pt x="189" y="93"/>
                      </a:lnTo>
                      <a:lnTo>
                        <a:pt x="0" y="50"/>
                      </a:lnTo>
                      <a:lnTo>
                        <a:pt x="189" y="0"/>
                      </a:lnTo>
                      <a:close/>
                    </a:path>
                  </a:pathLst>
                </a:custGeom>
                <a:solidFill>
                  <a:schemeClr val="tx1">
                    <a:alpha val="100000"/>
                  </a:schemeClr>
                </a:solidFill>
                <a:ln w="9525">
                  <a:noFill/>
                </a:ln>
              </p:spPr>
              <p:txBody>
                <a:bodyPr/>
                <a:lstStyle/>
                <a:p>
                  <a:endParaRPr lang="zh-CN" altLang="en-US"/>
                </a:p>
              </p:txBody>
            </p:sp>
          </p:grpSp>
        </p:grpSp>
        <p:sp>
          <p:nvSpPr>
            <p:cNvPr id="22681" name="Rectangle 80"/>
            <p:cNvSpPr/>
            <p:nvPr/>
          </p:nvSpPr>
          <p:spPr>
            <a:xfrm rot="-5400000">
              <a:off x="875" y="1573"/>
              <a:ext cx="1600" cy="66"/>
            </a:xfrm>
            <a:prstGeom prst="rect">
              <a:avLst/>
            </a:prstGeom>
            <a:gradFill rotWithShape="0">
              <a:gsLst>
                <a:gs pos="0">
                  <a:srgbClr val="765E2F"/>
                </a:gs>
                <a:gs pos="50000">
                  <a:srgbClr val="FFCC66"/>
                </a:gs>
                <a:gs pos="100000">
                  <a:srgbClr val="765E2F"/>
                </a:gs>
              </a:gsLst>
              <a:lin ang="0" scaled="1"/>
              <a:tileRect/>
            </a:gra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682" name="WordArt 81"/>
            <p:cNvSpPr>
              <a:spLocks noTextEdit="1"/>
            </p:cNvSpPr>
            <p:nvPr/>
          </p:nvSpPr>
          <p:spPr>
            <a:xfrm>
              <a:off x="1391" y="1243"/>
              <a:ext cx="142" cy="206"/>
            </a:xfrm>
            <a:prstGeom prst="rect">
              <a:avLst/>
            </a:prstGeom>
          </p:spPr>
          <p:txBody>
            <a:bodyPr wrap="none" fromWordArt="1">
              <a:prstTxWarp prst="textPlain">
                <a:avLst>
                  <a:gd name="adj" fmla="val 46458"/>
                </a:avLst>
              </a:prstTxWarp>
              <a:normAutofit fontScale="25000" lnSpcReduction="20000"/>
            </a:bodyPr>
            <a:lstStyle/>
            <a:p>
              <a:pPr algn="ctr"/>
              <a:r>
                <a:rPr lang="zh-CN" altLang="en-US" sz="3600" b="1" i="1">
                  <a:ln w="9525" cap="flat" cmpd="sng">
                    <a:solidFill>
                      <a:schemeClr val="tx2"/>
                    </a:solidFill>
                    <a:prstDash val="solid"/>
                    <a:headEnd type="none" w="med" len="med"/>
                    <a:tailEnd type="none" w="med" len="med"/>
                  </a:ln>
                  <a:solidFill>
                    <a:schemeClr val="tx2"/>
                  </a:solidFill>
                  <a:latin typeface="Times New Roman" panose="02020603050405020304" pitchFamily="18" charset="0"/>
                  <a:ea typeface="Times New Roman" panose="02020603050405020304" pitchFamily="18" charset="0"/>
                </a:rPr>
                <a:t>I</a:t>
              </a:r>
            </a:p>
          </p:txBody>
        </p:sp>
        <p:sp>
          <p:nvSpPr>
            <p:cNvPr id="22683" name="Line 82"/>
            <p:cNvSpPr/>
            <p:nvPr/>
          </p:nvSpPr>
          <p:spPr>
            <a:xfrm flipV="1">
              <a:off x="1588" y="969"/>
              <a:ext cx="0" cy="727"/>
            </a:xfrm>
            <a:prstGeom prst="line">
              <a:avLst/>
            </a:prstGeom>
            <a:ln w="28575" cap="flat" cmpd="sng">
              <a:solidFill>
                <a:schemeClr val="tx1"/>
              </a:solidFill>
              <a:prstDash val="solid"/>
              <a:headEnd type="none" w="med" len="med"/>
              <a:tailEnd type="triangle" w="sm" len="lg"/>
            </a:ln>
          </p:spPr>
        </p:sp>
      </p:grpSp>
      <p:sp>
        <p:nvSpPr>
          <p:cNvPr id="22533" name="Rectangle 83" descr="羊皮纸"/>
          <p:cNvSpPr/>
          <p:nvPr/>
        </p:nvSpPr>
        <p:spPr>
          <a:xfrm>
            <a:off x="0" y="0"/>
            <a:ext cx="9144000" cy="179388"/>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534" name="Rectangle 84" descr="羊皮纸"/>
          <p:cNvSpPr/>
          <p:nvPr/>
        </p:nvSpPr>
        <p:spPr>
          <a:xfrm>
            <a:off x="0" y="6678613"/>
            <a:ext cx="9144000" cy="179387"/>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535" name="WordArt 121"/>
          <p:cNvSpPr>
            <a:spLocks noTextEdit="1"/>
          </p:cNvSpPr>
          <p:nvPr/>
        </p:nvSpPr>
        <p:spPr>
          <a:xfrm>
            <a:off x="2972536" y="442675"/>
            <a:ext cx="3754437" cy="493713"/>
          </a:xfrm>
          <a:prstGeom prst="rect">
            <a:avLst/>
          </a:prstGeom>
        </p:spPr>
        <p:txBody>
          <a:bodyPr wrap="none" fromWordArt="1">
            <a:prstTxWarp prst="textDeflate">
              <a:avLst>
                <a:gd name="adj" fmla="val 0"/>
              </a:avLst>
            </a:prstTxWarp>
            <a:normAutofit fontScale="85000" lnSpcReduction="20000"/>
          </a:bodyPr>
          <a:lstStyle/>
          <a:p>
            <a:pPr algn="ctr" eaLnBrk="0" hangingPunct="0"/>
            <a:r>
              <a:rPr lang="zh-CN" altLang="en-US" sz="3600" b="1" dirty="0">
                <a:ln w="9525" cap="flat" cmpd="sng">
                  <a:solidFill>
                    <a:srgbClr val="008000"/>
                  </a:solidFill>
                  <a:prstDash val="solid"/>
                  <a:headEnd type="none" w="med" len="med"/>
                  <a:tailEnd type="none" w="med" len="med"/>
                </a:ln>
                <a:solidFill>
                  <a:srgbClr val="008000"/>
                </a:solidFill>
                <a:latin typeface="宋体" panose="02010600030101010101" pitchFamily="2" charset="-122"/>
                <a:ea typeface="宋体" panose="02010600030101010101" pitchFamily="2" charset="-122"/>
              </a:rPr>
              <a:t>安培的发现</a:t>
            </a:r>
          </a:p>
        </p:txBody>
      </p:sp>
      <p:grpSp>
        <p:nvGrpSpPr>
          <p:cNvPr id="35963" name="Group 123"/>
          <p:cNvGrpSpPr/>
          <p:nvPr/>
        </p:nvGrpSpPr>
        <p:grpSpPr>
          <a:xfrm>
            <a:off x="5530850" y="1671638"/>
            <a:ext cx="3182938" cy="3136900"/>
            <a:chOff x="1248" y="480"/>
            <a:chExt cx="3744" cy="3168"/>
          </a:xfrm>
        </p:grpSpPr>
        <p:grpSp>
          <p:nvGrpSpPr>
            <p:cNvPr id="22637" name="Group 124"/>
            <p:cNvGrpSpPr/>
            <p:nvPr/>
          </p:nvGrpSpPr>
          <p:grpSpPr>
            <a:xfrm>
              <a:off x="1248" y="480"/>
              <a:ext cx="3744" cy="3168"/>
              <a:chOff x="912" y="480"/>
              <a:chExt cx="3744" cy="3168"/>
            </a:xfrm>
          </p:grpSpPr>
          <p:sp>
            <p:nvSpPr>
              <p:cNvPr id="22642" name="Line 125"/>
              <p:cNvSpPr/>
              <p:nvPr/>
            </p:nvSpPr>
            <p:spPr>
              <a:xfrm>
                <a:off x="960" y="480"/>
                <a:ext cx="3216" cy="0"/>
              </a:xfrm>
              <a:prstGeom prst="line">
                <a:avLst/>
              </a:prstGeom>
              <a:ln w="28575" cap="flat" cmpd="sng">
                <a:solidFill>
                  <a:schemeClr val="tx1"/>
                </a:solidFill>
                <a:prstDash val="solid"/>
                <a:headEnd type="none" w="med" len="med"/>
                <a:tailEnd type="none" w="med" len="med"/>
              </a:ln>
            </p:spPr>
          </p:sp>
          <p:sp>
            <p:nvSpPr>
              <p:cNvPr id="22643" name="Line 126"/>
              <p:cNvSpPr/>
              <p:nvPr/>
            </p:nvSpPr>
            <p:spPr>
              <a:xfrm>
                <a:off x="960" y="3456"/>
                <a:ext cx="1920" cy="0"/>
              </a:xfrm>
              <a:prstGeom prst="line">
                <a:avLst/>
              </a:prstGeom>
              <a:ln w="28575" cap="flat" cmpd="sng">
                <a:solidFill>
                  <a:schemeClr val="tx1"/>
                </a:solidFill>
                <a:prstDash val="solid"/>
                <a:headEnd type="none" w="med" len="med"/>
                <a:tailEnd type="none" w="med" len="med"/>
              </a:ln>
            </p:spPr>
          </p:sp>
          <p:sp>
            <p:nvSpPr>
              <p:cNvPr id="22644" name="Line 127"/>
              <p:cNvSpPr/>
              <p:nvPr/>
            </p:nvSpPr>
            <p:spPr>
              <a:xfrm>
                <a:off x="2400" y="2928"/>
                <a:ext cx="0" cy="144"/>
              </a:xfrm>
              <a:prstGeom prst="line">
                <a:avLst/>
              </a:prstGeom>
              <a:ln w="28575" cap="flat" cmpd="sng">
                <a:solidFill>
                  <a:schemeClr val="tx1"/>
                </a:solidFill>
                <a:prstDash val="solid"/>
                <a:headEnd type="none" w="med" len="med"/>
                <a:tailEnd type="none" w="med" len="med"/>
              </a:ln>
            </p:spPr>
          </p:sp>
          <p:sp>
            <p:nvSpPr>
              <p:cNvPr id="22645" name="Line 128"/>
              <p:cNvSpPr/>
              <p:nvPr/>
            </p:nvSpPr>
            <p:spPr>
              <a:xfrm>
                <a:off x="4176" y="480"/>
                <a:ext cx="0" cy="672"/>
              </a:xfrm>
              <a:prstGeom prst="line">
                <a:avLst/>
              </a:prstGeom>
              <a:ln w="28575" cap="flat" cmpd="sng">
                <a:solidFill>
                  <a:schemeClr val="tx1"/>
                </a:solidFill>
                <a:prstDash val="solid"/>
                <a:headEnd type="none" w="med" len="med"/>
                <a:tailEnd type="none" w="med" len="med"/>
              </a:ln>
            </p:spPr>
          </p:sp>
          <p:sp>
            <p:nvSpPr>
              <p:cNvPr id="22646" name="Line 129"/>
              <p:cNvSpPr/>
              <p:nvPr/>
            </p:nvSpPr>
            <p:spPr>
              <a:xfrm>
                <a:off x="2400" y="720"/>
                <a:ext cx="1344" cy="0"/>
              </a:xfrm>
              <a:prstGeom prst="line">
                <a:avLst/>
              </a:prstGeom>
              <a:ln w="28575" cap="flat" cmpd="sng">
                <a:solidFill>
                  <a:schemeClr val="tx1"/>
                </a:solidFill>
                <a:prstDash val="solid"/>
                <a:headEnd type="none" w="med" len="med"/>
                <a:tailEnd type="none" w="med" len="med"/>
              </a:ln>
            </p:spPr>
          </p:sp>
          <p:sp>
            <p:nvSpPr>
              <p:cNvPr id="22647" name="Line 130"/>
              <p:cNvSpPr/>
              <p:nvPr/>
            </p:nvSpPr>
            <p:spPr>
              <a:xfrm>
                <a:off x="2400" y="3072"/>
                <a:ext cx="1344" cy="0"/>
              </a:xfrm>
              <a:prstGeom prst="line">
                <a:avLst/>
              </a:prstGeom>
              <a:ln w="28575" cap="flat" cmpd="sng">
                <a:solidFill>
                  <a:schemeClr val="tx1"/>
                </a:solidFill>
                <a:prstDash val="solid"/>
                <a:headEnd type="none" w="med" len="med"/>
                <a:tailEnd type="none" w="med" len="med"/>
              </a:ln>
            </p:spPr>
          </p:sp>
          <p:sp>
            <p:nvSpPr>
              <p:cNvPr id="22648" name="Line 131"/>
              <p:cNvSpPr/>
              <p:nvPr/>
            </p:nvSpPr>
            <p:spPr>
              <a:xfrm>
                <a:off x="2880" y="3216"/>
                <a:ext cx="0" cy="432"/>
              </a:xfrm>
              <a:prstGeom prst="line">
                <a:avLst/>
              </a:prstGeom>
              <a:ln w="76200" cap="flat" cmpd="sng">
                <a:solidFill>
                  <a:schemeClr val="tx1"/>
                </a:solidFill>
                <a:prstDash val="solid"/>
                <a:headEnd type="none" w="med" len="med"/>
                <a:tailEnd type="none" w="med" len="med"/>
              </a:ln>
            </p:spPr>
          </p:sp>
          <p:sp>
            <p:nvSpPr>
              <p:cNvPr id="22649" name="Line 132"/>
              <p:cNvSpPr/>
              <p:nvPr/>
            </p:nvSpPr>
            <p:spPr>
              <a:xfrm>
                <a:off x="3072" y="3216"/>
                <a:ext cx="0" cy="432"/>
              </a:xfrm>
              <a:prstGeom prst="line">
                <a:avLst/>
              </a:prstGeom>
              <a:ln w="76200" cap="flat" cmpd="sng">
                <a:solidFill>
                  <a:schemeClr val="tx1"/>
                </a:solidFill>
                <a:prstDash val="solid"/>
                <a:headEnd type="none" w="med" len="med"/>
                <a:tailEnd type="none" w="med" len="med"/>
              </a:ln>
            </p:spPr>
          </p:sp>
          <p:sp>
            <p:nvSpPr>
              <p:cNvPr id="22650" name="Line 133"/>
              <p:cNvSpPr/>
              <p:nvPr/>
            </p:nvSpPr>
            <p:spPr>
              <a:xfrm>
                <a:off x="3264" y="3216"/>
                <a:ext cx="0" cy="432"/>
              </a:xfrm>
              <a:prstGeom prst="line">
                <a:avLst/>
              </a:prstGeom>
              <a:ln w="76200" cap="flat" cmpd="sng">
                <a:solidFill>
                  <a:schemeClr val="tx1"/>
                </a:solidFill>
                <a:prstDash val="solid"/>
                <a:headEnd type="none" w="med" len="med"/>
                <a:tailEnd type="none" w="med" len="med"/>
              </a:ln>
            </p:spPr>
          </p:sp>
          <p:sp>
            <p:nvSpPr>
              <p:cNvPr id="22651" name="Line 134"/>
              <p:cNvSpPr/>
              <p:nvPr/>
            </p:nvSpPr>
            <p:spPr>
              <a:xfrm>
                <a:off x="2976" y="3360"/>
                <a:ext cx="0" cy="192"/>
              </a:xfrm>
              <a:prstGeom prst="line">
                <a:avLst/>
              </a:prstGeom>
              <a:ln w="76200" cap="flat" cmpd="sng">
                <a:solidFill>
                  <a:schemeClr val="tx1"/>
                </a:solidFill>
                <a:prstDash val="solid"/>
                <a:headEnd type="none" w="med" len="med"/>
                <a:tailEnd type="none" w="med" len="med"/>
              </a:ln>
            </p:spPr>
          </p:sp>
          <p:sp>
            <p:nvSpPr>
              <p:cNvPr id="22652" name="Line 135"/>
              <p:cNvSpPr/>
              <p:nvPr/>
            </p:nvSpPr>
            <p:spPr>
              <a:xfrm>
                <a:off x="3168" y="3360"/>
                <a:ext cx="0" cy="192"/>
              </a:xfrm>
              <a:prstGeom prst="line">
                <a:avLst/>
              </a:prstGeom>
              <a:ln w="76200" cap="flat" cmpd="sng">
                <a:solidFill>
                  <a:schemeClr val="tx1"/>
                </a:solidFill>
                <a:prstDash val="solid"/>
                <a:headEnd type="none" w="med" len="med"/>
                <a:tailEnd type="none" w="med" len="med"/>
              </a:ln>
            </p:spPr>
          </p:sp>
          <p:sp>
            <p:nvSpPr>
              <p:cNvPr id="22653" name="Line 136"/>
              <p:cNvSpPr/>
              <p:nvPr/>
            </p:nvSpPr>
            <p:spPr>
              <a:xfrm>
                <a:off x="3360" y="3360"/>
                <a:ext cx="0" cy="192"/>
              </a:xfrm>
              <a:prstGeom prst="line">
                <a:avLst/>
              </a:prstGeom>
              <a:ln w="76200" cap="flat" cmpd="sng">
                <a:solidFill>
                  <a:schemeClr val="tx1"/>
                </a:solidFill>
                <a:prstDash val="solid"/>
                <a:headEnd type="none" w="med" len="med"/>
                <a:tailEnd type="none" w="med" len="med"/>
              </a:ln>
            </p:spPr>
          </p:sp>
          <p:sp>
            <p:nvSpPr>
              <p:cNvPr id="22654" name="Line 137"/>
              <p:cNvSpPr/>
              <p:nvPr/>
            </p:nvSpPr>
            <p:spPr>
              <a:xfrm>
                <a:off x="3360" y="3456"/>
                <a:ext cx="816" cy="0"/>
              </a:xfrm>
              <a:prstGeom prst="line">
                <a:avLst/>
              </a:prstGeom>
              <a:ln w="28575" cap="flat" cmpd="sng">
                <a:solidFill>
                  <a:schemeClr val="tx1"/>
                </a:solidFill>
                <a:prstDash val="solid"/>
                <a:headEnd type="none" w="med" len="med"/>
                <a:tailEnd type="none" w="med" len="med"/>
              </a:ln>
            </p:spPr>
          </p:sp>
          <p:sp>
            <p:nvSpPr>
              <p:cNvPr id="22655" name="Oval 138"/>
              <p:cNvSpPr/>
              <p:nvPr/>
            </p:nvSpPr>
            <p:spPr>
              <a:xfrm>
                <a:off x="912" y="816"/>
                <a:ext cx="96" cy="9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656" name="Oval 139"/>
              <p:cNvSpPr/>
              <p:nvPr/>
            </p:nvSpPr>
            <p:spPr>
              <a:xfrm>
                <a:off x="912" y="2880"/>
                <a:ext cx="96" cy="9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657" name="Oval 140"/>
              <p:cNvSpPr/>
              <p:nvPr/>
            </p:nvSpPr>
            <p:spPr>
              <a:xfrm>
                <a:off x="2352" y="816"/>
                <a:ext cx="96" cy="9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658" name="Oval 141"/>
              <p:cNvSpPr/>
              <p:nvPr/>
            </p:nvSpPr>
            <p:spPr>
              <a:xfrm>
                <a:off x="2352" y="2880"/>
                <a:ext cx="96" cy="9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659" name="Oval 142"/>
              <p:cNvSpPr/>
              <p:nvPr/>
            </p:nvSpPr>
            <p:spPr>
              <a:xfrm>
                <a:off x="4128" y="1104"/>
                <a:ext cx="96" cy="9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660" name="Oval 143"/>
              <p:cNvSpPr/>
              <p:nvPr/>
            </p:nvSpPr>
            <p:spPr>
              <a:xfrm>
                <a:off x="3696" y="1536"/>
                <a:ext cx="96" cy="9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661" name="Oval 144"/>
              <p:cNvSpPr/>
              <p:nvPr/>
            </p:nvSpPr>
            <p:spPr>
              <a:xfrm>
                <a:off x="4560" y="1536"/>
                <a:ext cx="96" cy="9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662" name="Oval 145"/>
              <p:cNvSpPr/>
              <p:nvPr/>
            </p:nvSpPr>
            <p:spPr>
              <a:xfrm>
                <a:off x="4128" y="2736"/>
                <a:ext cx="96" cy="9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663" name="Line 146"/>
              <p:cNvSpPr/>
              <p:nvPr/>
            </p:nvSpPr>
            <p:spPr>
              <a:xfrm>
                <a:off x="3744" y="2400"/>
                <a:ext cx="0" cy="672"/>
              </a:xfrm>
              <a:prstGeom prst="line">
                <a:avLst/>
              </a:prstGeom>
              <a:ln w="28575" cap="flat" cmpd="sng">
                <a:solidFill>
                  <a:schemeClr val="tx1"/>
                </a:solidFill>
                <a:prstDash val="solid"/>
                <a:headEnd type="none" w="med" len="med"/>
                <a:tailEnd type="none" w="med" len="med"/>
              </a:ln>
            </p:spPr>
          </p:sp>
          <p:sp>
            <p:nvSpPr>
              <p:cNvPr id="22664" name="Oval 147"/>
              <p:cNvSpPr/>
              <p:nvPr/>
            </p:nvSpPr>
            <p:spPr>
              <a:xfrm>
                <a:off x="3696" y="2352"/>
                <a:ext cx="96" cy="9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665" name="Oval 148"/>
              <p:cNvSpPr/>
              <p:nvPr/>
            </p:nvSpPr>
            <p:spPr>
              <a:xfrm>
                <a:off x="4560" y="2400"/>
                <a:ext cx="96" cy="9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666" name="Line 149"/>
              <p:cNvSpPr/>
              <p:nvPr/>
            </p:nvSpPr>
            <p:spPr>
              <a:xfrm rot="133624" flipV="1">
                <a:off x="4271" y="1631"/>
                <a:ext cx="288" cy="288"/>
              </a:xfrm>
              <a:prstGeom prst="line">
                <a:avLst/>
              </a:prstGeom>
              <a:ln w="28575" cap="flat" cmpd="sng">
                <a:solidFill>
                  <a:schemeClr val="tx1"/>
                </a:solidFill>
                <a:prstDash val="solid"/>
                <a:headEnd type="none" w="med" len="med"/>
                <a:tailEnd type="none" w="med" len="med"/>
              </a:ln>
            </p:spPr>
          </p:sp>
          <p:sp>
            <p:nvSpPr>
              <p:cNvPr id="22667" name="Line 150"/>
              <p:cNvSpPr/>
              <p:nvPr/>
            </p:nvSpPr>
            <p:spPr>
              <a:xfrm>
                <a:off x="3792" y="1632"/>
                <a:ext cx="768" cy="768"/>
              </a:xfrm>
              <a:prstGeom prst="line">
                <a:avLst/>
              </a:prstGeom>
              <a:ln w="28575" cap="flat" cmpd="sng">
                <a:solidFill>
                  <a:schemeClr val="tx1"/>
                </a:solidFill>
                <a:prstDash val="solid"/>
                <a:headEnd type="none" w="med" len="med"/>
                <a:tailEnd type="none" w="med" len="med"/>
              </a:ln>
            </p:spPr>
          </p:sp>
          <p:sp>
            <p:nvSpPr>
              <p:cNvPr id="22668" name="Line 151"/>
              <p:cNvSpPr/>
              <p:nvPr/>
            </p:nvSpPr>
            <p:spPr>
              <a:xfrm>
                <a:off x="960" y="480"/>
                <a:ext cx="0" cy="336"/>
              </a:xfrm>
              <a:prstGeom prst="line">
                <a:avLst/>
              </a:prstGeom>
              <a:ln w="28575" cap="flat" cmpd="sng">
                <a:solidFill>
                  <a:schemeClr val="tx1"/>
                </a:solidFill>
                <a:prstDash val="solid"/>
                <a:headEnd type="none" w="med" len="med"/>
                <a:tailEnd type="none" w="med" len="med"/>
              </a:ln>
            </p:spPr>
          </p:sp>
          <p:sp>
            <p:nvSpPr>
              <p:cNvPr id="22669" name="Line 152"/>
              <p:cNvSpPr/>
              <p:nvPr/>
            </p:nvSpPr>
            <p:spPr>
              <a:xfrm>
                <a:off x="960" y="2976"/>
                <a:ext cx="0" cy="480"/>
              </a:xfrm>
              <a:prstGeom prst="line">
                <a:avLst/>
              </a:prstGeom>
              <a:ln w="28575" cap="flat" cmpd="sng">
                <a:solidFill>
                  <a:schemeClr val="tx1"/>
                </a:solidFill>
                <a:prstDash val="solid"/>
                <a:headEnd type="none" w="med" len="med"/>
                <a:tailEnd type="none" w="med" len="med"/>
              </a:ln>
            </p:spPr>
          </p:sp>
          <p:sp>
            <p:nvSpPr>
              <p:cNvPr id="22670" name="Line 153"/>
              <p:cNvSpPr/>
              <p:nvPr/>
            </p:nvSpPr>
            <p:spPr>
              <a:xfrm>
                <a:off x="2400" y="720"/>
                <a:ext cx="0" cy="96"/>
              </a:xfrm>
              <a:prstGeom prst="line">
                <a:avLst/>
              </a:prstGeom>
              <a:ln w="28575" cap="flat" cmpd="sng">
                <a:solidFill>
                  <a:schemeClr val="tx1"/>
                </a:solidFill>
                <a:prstDash val="solid"/>
                <a:headEnd type="none" w="med" len="med"/>
                <a:tailEnd type="none" w="med" len="med"/>
              </a:ln>
            </p:spPr>
          </p:sp>
          <p:sp>
            <p:nvSpPr>
              <p:cNvPr id="22671" name="Line 154"/>
              <p:cNvSpPr/>
              <p:nvPr/>
            </p:nvSpPr>
            <p:spPr>
              <a:xfrm>
                <a:off x="3744" y="720"/>
                <a:ext cx="0" cy="816"/>
              </a:xfrm>
              <a:prstGeom prst="line">
                <a:avLst/>
              </a:prstGeom>
              <a:ln w="28575" cap="flat" cmpd="sng">
                <a:solidFill>
                  <a:schemeClr val="tx1"/>
                </a:solidFill>
                <a:prstDash val="solid"/>
                <a:headEnd type="none" w="med" len="med"/>
                <a:tailEnd type="none" w="med" len="med"/>
              </a:ln>
            </p:spPr>
          </p:sp>
          <p:sp>
            <p:nvSpPr>
              <p:cNvPr id="22672" name="Line 155"/>
              <p:cNvSpPr/>
              <p:nvPr/>
            </p:nvSpPr>
            <p:spPr>
              <a:xfrm>
                <a:off x="4176" y="2832"/>
                <a:ext cx="0" cy="624"/>
              </a:xfrm>
              <a:prstGeom prst="line">
                <a:avLst/>
              </a:prstGeom>
              <a:ln w="28575" cap="flat" cmpd="sng">
                <a:solidFill>
                  <a:schemeClr val="tx1"/>
                </a:solidFill>
                <a:prstDash val="solid"/>
                <a:headEnd type="none" w="med" len="med"/>
                <a:tailEnd type="none" w="med" len="med"/>
              </a:ln>
            </p:spPr>
          </p:sp>
          <p:sp>
            <p:nvSpPr>
              <p:cNvPr id="22673" name="Arc 156"/>
              <p:cNvSpPr/>
              <p:nvPr/>
            </p:nvSpPr>
            <p:spPr>
              <a:xfrm>
                <a:off x="4032" y="1872"/>
                <a:ext cx="240" cy="227"/>
              </a:xfrm>
              <a:custGeom>
                <a:avLst/>
                <a:gdLst/>
                <a:ahLst/>
                <a:cxnLst>
                  <a:cxn ang="0">
                    <a:pos x="0" y="2"/>
                  </a:cxn>
                  <a:cxn ang="0">
                    <a:pos x="0" y="1"/>
                  </a:cxn>
                  <a:cxn ang="0">
                    <a:pos x="1" y="0"/>
                  </a:cxn>
                  <a:cxn ang="0">
                    <a:pos x="2" y="0"/>
                  </a:cxn>
                  <a:cxn ang="0">
                    <a:pos x="0" y="2"/>
                  </a:cxn>
                  <a:cxn ang="0">
                    <a:pos x="0" y="1"/>
                  </a:cxn>
                  <a:cxn ang="0">
                    <a:pos x="1" y="0"/>
                  </a:cxn>
                  <a:cxn ang="0">
                    <a:pos x="2" y="0"/>
                  </a:cxn>
                  <a:cxn ang="0">
                    <a:pos x="1" y="1"/>
                  </a:cxn>
                  <a:cxn ang="0">
                    <a:pos x="0" y="2"/>
                  </a:cxn>
                </a:cxnLst>
                <a:rect l="0" t="0" r="0" b="0"/>
                <a:pathLst>
                  <a:path w="34316" h="33707" fill="none">
                    <a:moveTo>
                      <a:pt x="3711" y="33707"/>
                    </a:moveTo>
                    <a:cubicBezTo>
                      <a:pt x="1292" y="30132"/>
                      <a:pt x="0" y="25915"/>
                      <a:pt x="0" y="21600"/>
                    </a:cubicBezTo>
                    <a:cubicBezTo>
                      <a:pt x="0" y="9670"/>
                      <a:pt x="9670" y="0"/>
                      <a:pt x="21600" y="0"/>
                    </a:cubicBezTo>
                    <a:cubicBezTo>
                      <a:pt x="26169" y="-1"/>
                      <a:pt x="30621" y="1449"/>
                      <a:pt x="34315" y="4139"/>
                    </a:cubicBezTo>
                  </a:path>
                  <a:path w="34316" h="33707" stroke="0">
                    <a:moveTo>
                      <a:pt x="3711" y="33707"/>
                    </a:moveTo>
                    <a:cubicBezTo>
                      <a:pt x="1292" y="30132"/>
                      <a:pt x="0" y="25915"/>
                      <a:pt x="0" y="21600"/>
                    </a:cubicBezTo>
                    <a:cubicBezTo>
                      <a:pt x="0" y="9670"/>
                      <a:pt x="9670" y="0"/>
                      <a:pt x="21600" y="0"/>
                    </a:cubicBezTo>
                    <a:cubicBezTo>
                      <a:pt x="26169" y="-1"/>
                      <a:pt x="30621" y="1449"/>
                      <a:pt x="34315" y="4139"/>
                    </a:cubicBezTo>
                    <a:lnTo>
                      <a:pt x="21600" y="21600"/>
                    </a:lnTo>
                    <a:lnTo>
                      <a:pt x="3711" y="33707"/>
                    </a:lnTo>
                    <a:close/>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2674" name="Line 157"/>
              <p:cNvSpPr/>
              <p:nvPr/>
            </p:nvSpPr>
            <p:spPr>
              <a:xfrm rot="-98201" flipV="1">
                <a:off x="3792" y="2112"/>
                <a:ext cx="288" cy="288"/>
              </a:xfrm>
              <a:prstGeom prst="line">
                <a:avLst/>
              </a:prstGeom>
              <a:ln w="28575" cap="flat" cmpd="sng">
                <a:solidFill>
                  <a:schemeClr val="tx1"/>
                </a:solidFill>
                <a:prstDash val="solid"/>
                <a:headEnd type="none" w="med" len="med"/>
                <a:tailEnd type="none" w="med" len="med"/>
              </a:ln>
            </p:spPr>
          </p:sp>
        </p:grpSp>
        <p:sp>
          <p:nvSpPr>
            <p:cNvPr id="22638" name="Line 158"/>
            <p:cNvSpPr/>
            <p:nvPr/>
          </p:nvSpPr>
          <p:spPr>
            <a:xfrm rot="14608">
              <a:off x="4512" y="1199"/>
              <a:ext cx="0" cy="528"/>
            </a:xfrm>
            <a:prstGeom prst="line">
              <a:avLst/>
            </a:prstGeom>
            <a:ln w="76200" cap="flat" cmpd="sng">
              <a:solidFill>
                <a:srgbClr val="0000FF"/>
              </a:solidFill>
              <a:prstDash val="solid"/>
              <a:headEnd type="none" w="med" len="med"/>
              <a:tailEnd type="none" w="med" len="med"/>
            </a:ln>
          </p:spPr>
        </p:sp>
        <p:sp>
          <p:nvSpPr>
            <p:cNvPr id="22639" name="Line 159"/>
            <p:cNvSpPr/>
            <p:nvPr/>
          </p:nvSpPr>
          <p:spPr>
            <a:xfrm flipV="1">
              <a:off x="4512" y="2208"/>
              <a:ext cx="0" cy="528"/>
            </a:xfrm>
            <a:prstGeom prst="line">
              <a:avLst/>
            </a:prstGeom>
            <a:ln w="76200" cap="flat" cmpd="sng">
              <a:solidFill>
                <a:srgbClr val="0000FF"/>
              </a:solidFill>
              <a:prstDash val="solid"/>
              <a:headEnd type="none" w="med" len="med"/>
              <a:tailEnd type="none" w="med" len="med"/>
            </a:ln>
          </p:spPr>
        </p:sp>
        <p:sp>
          <p:nvSpPr>
            <p:cNvPr id="22640" name="Freeform 160"/>
            <p:cNvSpPr/>
            <p:nvPr/>
          </p:nvSpPr>
          <p:spPr>
            <a:xfrm>
              <a:off x="1262" y="816"/>
              <a:ext cx="130" cy="2376"/>
            </a:xfrm>
            <a:custGeom>
              <a:avLst/>
              <a:gdLst/>
              <a:ahLst/>
              <a:cxnLst>
                <a:cxn ang="0">
                  <a:pos x="53" y="0"/>
                </a:cxn>
                <a:cxn ang="0">
                  <a:pos x="109" y="575"/>
                </a:cxn>
                <a:cxn ang="0">
                  <a:pos x="122" y="1237"/>
                </a:cxn>
                <a:cxn ang="0">
                  <a:pos x="109" y="1513"/>
                </a:cxn>
                <a:cxn ang="0">
                  <a:pos x="95" y="1587"/>
                </a:cxn>
                <a:cxn ang="0">
                  <a:pos x="67" y="1687"/>
                </a:cxn>
                <a:cxn ang="0">
                  <a:pos x="136" y="2200"/>
                </a:cxn>
                <a:cxn ang="0">
                  <a:pos x="122" y="2400"/>
                </a:cxn>
                <a:cxn ang="0">
                  <a:pos x="81" y="2413"/>
                </a:cxn>
                <a:cxn ang="0">
                  <a:pos x="67" y="2263"/>
                </a:cxn>
                <a:cxn ang="0">
                  <a:pos x="26" y="2175"/>
                </a:cxn>
                <a:cxn ang="0">
                  <a:pos x="53" y="2100"/>
                </a:cxn>
              </a:cxnLst>
              <a:rect l="0" t="0" r="0" b="0"/>
              <a:pathLst>
                <a:path w="121" h="2328">
                  <a:moveTo>
                    <a:pt x="46" y="0"/>
                  </a:moveTo>
                  <a:cubicBezTo>
                    <a:pt x="0" y="183"/>
                    <a:pt x="35" y="375"/>
                    <a:pt x="94" y="552"/>
                  </a:cubicBezTo>
                  <a:cubicBezTo>
                    <a:pt x="102" y="780"/>
                    <a:pt x="117" y="965"/>
                    <a:pt x="106" y="1188"/>
                  </a:cubicBezTo>
                  <a:cubicBezTo>
                    <a:pt x="102" y="1276"/>
                    <a:pt x="100" y="1364"/>
                    <a:pt x="94" y="1452"/>
                  </a:cubicBezTo>
                  <a:cubicBezTo>
                    <a:pt x="92" y="1476"/>
                    <a:pt x="87" y="1500"/>
                    <a:pt x="82" y="1524"/>
                  </a:cubicBezTo>
                  <a:cubicBezTo>
                    <a:pt x="75" y="1556"/>
                    <a:pt x="58" y="1620"/>
                    <a:pt x="58" y="1620"/>
                  </a:cubicBezTo>
                  <a:cubicBezTo>
                    <a:pt x="67" y="1788"/>
                    <a:pt x="85" y="1947"/>
                    <a:pt x="118" y="2112"/>
                  </a:cubicBezTo>
                  <a:cubicBezTo>
                    <a:pt x="114" y="2176"/>
                    <a:pt x="121" y="2242"/>
                    <a:pt x="106" y="2304"/>
                  </a:cubicBezTo>
                  <a:cubicBezTo>
                    <a:pt x="103" y="2316"/>
                    <a:pt x="74" y="2328"/>
                    <a:pt x="70" y="2316"/>
                  </a:cubicBezTo>
                  <a:cubicBezTo>
                    <a:pt x="54" y="2271"/>
                    <a:pt x="64" y="2220"/>
                    <a:pt x="58" y="2172"/>
                  </a:cubicBezTo>
                  <a:cubicBezTo>
                    <a:pt x="55" y="2148"/>
                    <a:pt x="31" y="2106"/>
                    <a:pt x="22" y="2088"/>
                  </a:cubicBezTo>
                  <a:cubicBezTo>
                    <a:pt x="30" y="2064"/>
                    <a:pt x="46" y="2016"/>
                    <a:pt x="46" y="2016"/>
                  </a:cubicBezTo>
                </a:path>
              </a:pathLst>
            </a:custGeom>
            <a:noFill/>
            <a:ln w="57150" cap="flat" cmpd="sng">
              <a:pattFill prst="pct50">
                <a:fgClr>
                  <a:srgbClr val="FF3300">
                    <a:alpha val="100000"/>
                  </a:srgbClr>
                </a:fgClr>
                <a:bgClr>
                  <a:srgbClr val="FFFFFF"/>
                </a:bgClr>
              </a:pattFill>
              <a:prstDash val="solid"/>
              <a:round/>
              <a:headEnd type="none" w="med" len="med"/>
              <a:tailEnd type="none" w="med" len="med"/>
            </a:ln>
          </p:spPr>
          <p:txBody>
            <a:bodyPr/>
            <a:lstStyle/>
            <a:p>
              <a:endParaRPr lang="zh-CN" altLang="en-US"/>
            </a:p>
          </p:txBody>
        </p:sp>
        <p:sp>
          <p:nvSpPr>
            <p:cNvPr id="22641" name="Freeform 161"/>
            <p:cNvSpPr/>
            <p:nvPr/>
          </p:nvSpPr>
          <p:spPr>
            <a:xfrm>
              <a:off x="2592" y="816"/>
              <a:ext cx="180" cy="2315"/>
            </a:xfrm>
            <a:custGeom>
              <a:avLst/>
              <a:gdLst/>
              <a:ahLst/>
              <a:cxnLst>
                <a:cxn ang="0">
                  <a:pos x="156" y="0"/>
                </a:cxn>
                <a:cxn ang="0">
                  <a:pos x="96" y="204"/>
                </a:cxn>
                <a:cxn ang="0">
                  <a:pos x="48" y="276"/>
                </a:cxn>
                <a:cxn ang="0">
                  <a:pos x="84" y="540"/>
                </a:cxn>
                <a:cxn ang="0">
                  <a:pos x="84" y="768"/>
                </a:cxn>
                <a:cxn ang="0">
                  <a:pos x="60" y="840"/>
                </a:cxn>
                <a:cxn ang="0">
                  <a:pos x="84" y="1452"/>
                </a:cxn>
                <a:cxn ang="0">
                  <a:pos x="72" y="1656"/>
                </a:cxn>
                <a:cxn ang="0">
                  <a:pos x="48" y="1728"/>
                </a:cxn>
                <a:cxn ang="0">
                  <a:pos x="36" y="1980"/>
                </a:cxn>
                <a:cxn ang="0">
                  <a:pos x="12" y="2052"/>
                </a:cxn>
                <a:cxn ang="0">
                  <a:pos x="0" y="2088"/>
                </a:cxn>
                <a:cxn ang="0">
                  <a:pos x="12" y="2244"/>
                </a:cxn>
                <a:cxn ang="0">
                  <a:pos x="24" y="2304"/>
                </a:cxn>
                <a:cxn ang="0">
                  <a:pos x="84" y="2292"/>
                </a:cxn>
                <a:cxn ang="0">
                  <a:pos x="180" y="2052"/>
                </a:cxn>
              </a:cxnLst>
              <a:rect l="0" t="0" r="0" b="0"/>
              <a:pathLst>
                <a:path w="180" h="2315">
                  <a:moveTo>
                    <a:pt x="156" y="0"/>
                  </a:moveTo>
                  <a:cubicBezTo>
                    <a:pt x="106" y="74"/>
                    <a:pt x="133" y="138"/>
                    <a:pt x="96" y="204"/>
                  </a:cubicBezTo>
                  <a:cubicBezTo>
                    <a:pt x="82" y="229"/>
                    <a:pt x="48" y="276"/>
                    <a:pt x="48" y="276"/>
                  </a:cubicBezTo>
                  <a:cubicBezTo>
                    <a:pt x="55" y="373"/>
                    <a:pt x="54" y="451"/>
                    <a:pt x="84" y="540"/>
                  </a:cubicBezTo>
                  <a:cubicBezTo>
                    <a:pt x="99" y="644"/>
                    <a:pt x="105" y="642"/>
                    <a:pt x="84" y="768"/>
                  </a:cubicBezTo>
                  <a:cubicBezTo>
                    <a:pt x="80" y="793"/>
                    <a:pt x="60" y="840"/>
                    <a:pt x="60" y="840"/>
                  </a:cubicBezTo>
                  <a:cubicBezTo>
                    <a:pt x="54" y="1044"/>
                    <a:pt x="18" y="1255"/>
                    <a:pt x="84" y="1452"/>
                  </a:cubicBezTo>
                  <a:cubicBezTo>
                    <a:pt x="80" y="1520"/>
                    <a:pt x="81" y="1588"/>
                    <a:pt x="72" y="1656"/>
                  </a:cubicBezTo>
                  <a:cubicBezTo>
                    <a:pt x="69" y="1681"/>
                    <a:pt x="48" y="1728"/>
                    <a:pt x="48" y="1728"/>
                  </a:cubicBezTo>
                  <a:cubicBezTo>
                    <a:pt x="44" y="1812"/>
                    <a:pt x="45" y="1896"/>
                    <a:pt x="36" y="1980"/>
                  </a:cubicBezTo>
                  <a:cubicBezTo>
                    <a:pt x="33" y="2005"/>
                    <a:pt x="20" y="2028"/>
                    <a:pt x="12" y="2052"/>
                  </a:cubicBezTo>
                  <a:cubicBezTo>
                    <a:pt x="8" y="2064"/>
                    <a:pt x="0" y="2088"/>
                    <a:pt x="0" y="2088"/>
                  </a:cubicBezTo>
                  <a:cubicBezTo>
                    <a:pt x="4" y="2140"/>
                    <a:pt x="6" y="2192"/>
                    <a:pt x="12" y="2244"/>
                  </a:cubicBezTo>
                  <a:cubicBezTo>
                    <a:pt x="14" y="2264"/>
                    <a:pt x="7" y="2293"/>
                    <a:pt x="24" y="2304"/>
                  </a:cubicBezTo>
                  <a:cubicBezTo>
                    <a:pt x="41" y="2315"/>
                    <a:pt x="64" y="2296"/>
                    <a:pt x="84" y="2292"/>
                  </a:cubicBezTo>
                  <a:cubicBezTo>
                    <a:pt x="103" y="2215"/>
                    <a:pt x="121" y="2111"/>
                    <a:pt x="180" y="2052"/>
                  </a:cubicBezTo>
                </a:path>
              </a:pathLst>
            </a:custGeom>
            <a:noFill/>
            <a:ln w="57150" cap="flat" cmpd="sng">
              <a:pattFill prst="pct50">
                <a:fgClr>
                  <a:srgbClr val="FF3300">
                    <a:alpha val="100000"/>
                  </a:srgbClr>
                </a:fgClr>
                <a:bgClr>
                  <a:srgbClr val="FFFFFF"/>
                </a:bgClr>
              </a:pattFill>
              <a:prstDash val="solid"/>
              <a:round/>
              <a:headEnd type="none" w="med" len="med"/>
              <a:tailEnd type="none" w="med" len="med"/>
            </a:ln>
          </p:spPr>
          <p:txBody>
            <a:bodyPr/>
            <a:lstStyle/>
            <a:p>
              <a:endParaRPr lang="zh-CN" altLang="en-US"/>
            </a:p>
          </p:txBody>
        </p:sp>
      </p:grpSp>
      <p:grpSp>
        <p:nvGrpSpPr>
          <p:cNvPr id="36002" name="Group 162"/>
          <p:cNvGrpSpPr/>
          <p:nvPr/>
        </p:nvGrpSpPr>
        <p:grpSpPr>
          <a:xfrm>
            <a:off x="4659313" y="1520825"/>
            <a:ext cx="4095750" cy="3695700"/>
            <a:chOff x="529" y="268"/>
            <a:chExt cx="4821" cy="3732"/>
          </a:xfrm>
        </p:grpSpPr>
        <p:sp>
          <p:nvSpPr>
            <p:cNvPr id="22593" name="Rectangle 163"/>
            <p:cNvSpPr/>
            <p:nvPr/>
          </p:nvSpPr>
          <p:spPr>
            <a:xfrm>
              <a:off x="529" y="268"/>
              <a:ext cx="4821" cy="3732"/>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22594" name="Group 164"/>
            <p:cNvGrpSpPr/>
            <p:nvPr/>
          </p:nvGrpSpPr>
          <p:grpSpPr>
            <a:xfrm>
              <a:off x="1008" y="480"/>
              <a:ext cx="3984" cy="3168"/>
              <a:chOff x="1008" y="480"/>
              <a:chExt cx="3984" cy="3168"/>
            </a:xfrm>
          </p:grpSpPr>
          <p:grpSp>
            <p:nvGrpSpPr>
              <p:cNvPr id="22595" name="Group 165"/>
              <p:cNvGrpSpPr/>
              <p:nvPr/>
            </p:nvGrpSpPr>
            <p:grpSpPr>
              <a:xfrm>
                <a:off x="1248" y="480"/>
                <a:ext cx="3744" cy="3168"/>
                <a:chOff x="912" y="480"/>
                <a:chExt cx="3744" cy="3168"/>
              </a:xfrm>
            </p:grpSpPr>
            <p:sp>
              <p:nvSpPr>
                <p:cNvPr id="22604" name="Line 166"/>
                <p:cNvSpPr/>
                <p:nvPr/>
              </p:nvSpPr>
              <p:spPr>
                <a:xfrm>
                  <a:off x="960" y="480"/>
                  <a:ext cx="3216" cy="0"/>
                </a:xfrm>
                <a:prstGeom prst="line">
                  <a:avLst/>
                </a:prstGeom>
                <a:ln w="28575" cap="flat" cmpd="sng">
                  <a:solidFill>
                    <a:schemeClr val="tx1"/>
                  </a:solidFill>
                  <a:prstDash val="solid"/>
                  <a:headEnd type="none" w="med" len="med"/>
                  <a:tailEnd type="none" w="med" len="med"/>
                </a:ln>
              </p:spPr>
            </p:sp>
            <p:sp>
              <p:nvSpPr>
                <p:cNvPr id="22605" name="Line 167"/>
                <p:cNvSpPr/>
                <p:nvPr/>
              </p:nvSpPr>
              <p:spPr>
                <a:xfrm>
                  <a:off x="960" y="3456"/>
                  <a:ext cx="1920" cy="0"/>
                </a:xfrm>
                <a:prstGeom prst="line">
                  <a:avLst/>
                </a:prstGeom>
                <a:ln w="28575" cap="flat" cmpd="sng">
                  <a:solidFill>
                    <a:schemeClr val="tx1"/>
                  </a:solidFill>
                  <a:prstDash val="solid"/>
                  <a:headEnd type="none" w="med" len="med"/>
                  <a:tailEnd type="none" w="med" len="med"/>
                </a:ln>
              </p:spPr>
            </p:sp>
            <p:sp>
              <p:nvSpPr>
                <p:cNvPr id="22606" name="Line 168"/>
                <p:cNvSpPr/>
                <p:nvPr/>
              </p:nvSpPr>
              <p:spPr>
                <a:xfrm>
                  <a:off x="2400" y="2928"/>
                  <a:ext cx="0" cy="144"/>
                </a:xfrm>
                <a:prstGeom prst="line">
                  <a:avLst/>
                </a:prstGeom>
                <a:ln w="28575" cap="flat" cmpd="sng">
                  <a:solidFill>
                    <a:schemeClr val="tx1"/>
                  </a:solidFill>
                  <a:prstDash val="solid"/>
                  <a:headEnd type="none" w="med" len="med"/>
                  <a:tailEnd type="none" w="med" len="med"/>
                </a:ln>
              </p:spPr>
            </p:sp>
            <p:sp>
              <p:nvSpPr>
                <p:cNvPr id="22607" name="Line 169"/>
                <p:cNvSpPr/>
                <p:nvPr/>
              </p:nvSpPr>
              <p:spPr>
                <a:xfrm>
                  <a:off x="4176" y="480"/>
                  <a:ext cx="0" cy="672"/>
                </a:xfrm>
                <a:prstGeom prst="line">
                  <a:avLst/>
                </a:prstGeom>
                <a:ln w="28575" cap="flat" cmpd="sng">
                  <a:solidFill>
                    <a:schemeClr val="tx1"/>
                  </a:solidFill>
                  <a:prstDash val="solid"/>
                  <a:headEnd type="none" w="med" len="med"/>
                  <a:tailEnd type="none" w="med" len="med"/>
                </a:ln>
              </p:spPr>
            </p:sp>
            <p:sp>
              <p:nvSpPr>
                <p:cNvPr id="22608" name="Line 170"/>
                <p:cNvSpPr/>
                <p:nvPr/>
              </p:nvSpPr>
              <p:spPr>
                <a:xfrm>
                  <a:off x="2400" y="720"/>
                  <a:ext cx="1344" cy="0"/>
                </a:xfrm>
                <a:prstGeom prst="line">
                  <a:avLst/>
                </a:prstGeom>
                <a:ln w="28575" cap="flat" cmpd="sng">
                  <a:solidFill>
                    <a:schemeClr val="tx1"/>
                  </a:solidFill>
                  <a:prstDash val="solid"/>
                  <a:headEnd type="none" w="med" len="med"/>
                  <a:tailEnd type="none" w="med" len="med"/>
                </a:ln>
              </p:spPr>
            </p:sp>
            <p:sp>
              <p:nvSpPr>
                <p:cNvPr id="22609" name="Line 171"/>
                <p:cNvSpPr/>
                <p:nvPr/>
              </p:nvSpPr>
              <p:spPr>
                <a:xfrm>
                  <a:off x="2400" y="3072"/>
                  <a:ext cx="1344" cy="0"/>
                </a:xfrm>
                <a:prstGeom prst="line">
                  <a:avLst/>
                </a:prstGeom>
                <a:ln w="28575" cap="flat" cmpd="sng">
                  <a:solidFill>
                    <a:schemeClr val="tx1"/>
                  </a:solidFill>
                  <a:prstDash val="solid"/>
                  <a:headEnd type="none" w="med" len="med"/>
                  <a:tailEnd type="none" w="med" len="med"/>
                </a:ln>
              </p:spPr>
            </p:sp>
            <p:sp>
              <p:nvSpPr>
                <p:cNvPr id="22610" name="Line 172"/>
                <p:cNvSpPr/>
                <p:nvPr/>
              </p:nvSpPr>
              <p:spPr>
                <a:xfrm>
                  <a:off x="2880" y="3216"/>
                  <a:ext cx="0" cy="432"/>
                </a:xfrm>
                <a:prstGeom prst="line">
                  <a:avLst/>
                </a:prstGeom>
                <a:ln w="76200" cap="flat" cmpd="sng">
                  <a:solidFill>
                    <a:schemeClr val="tx1"/>
                  </a:solidFill>
                  <a:prstDash val="solid"/>
                  <a:headEnd type="none" w="med" len="med"/>
                  <a:tailEnd type="none" w="med" len="med"/>
                </a:ln>
              </p:spPr>
            </p:sp>
            <p:sp>
              <p:nvSpPr>
                <p:cNvPr id="22611" name="Line 173"/>
                <p:cNvSpPr/>
                <p:nvPr/>
              </p:nvSpPr>
              <p:spPr>
                <a:xfrm>
                  <a:off x="3072" y="3216"/>
                  <a:ext cx="0" cy="432"/>
                </a:xfrm>
                <a:prstGeom prst="line">
                  <a:avLst/>
                </a:prstGeom>
                <a:ln w="76200" cap="flat" cmpd="sng">
                  <a:solidFill>
                    <a:schemeClr val="tx1"/>
                  </a:solidFill>
                  <a:prstDash val="solid"/>
                  <a:headEnd type="none" w="med" len="med"/>
                  <a:tailEnd type="none" w="med" len="med"/>
                </a:ln>
              </p:spPr>
            </p:sp>
            <p:sp>
              <p:nvSpPr>
                <p:cNvPr id="22612" name="Line 174"/>
                <p:cNvSpPr/>
                <p:nvPr/>
              </p:nvSpPr>
              <p:spPr>
                <a:xfrm>
                  <a:off x="3264" y="3216"/>
                  <a:ext cx="0" cy="432"/>
                </a:xfrm>
                <a:prstGeom prst="line">
                  <a:avLst/>
                </a:prstGeom>
                <a:ln w="76200" cap="flat" cmpd="sng">
                  <a:solidFill>
                    <a:schemeClr val="tx1"/>
                  </a:solidFill>
                  <a:prstDash val="solid"/>
                  <a:headEnd type="none" w="med" len="med"/>
                  <a:tailEnd type="none" w="med" len="med"/>
                </a:ln>
              </p:spPr>
            </p:sp>
            <p:sp>
              <p:nvSpPr>
                <p:cNvPr id="22613" name="Line 175"/>
                <p:cNvSpPr/>
                <p:nvPr/>
              </p:nvSpPr>
              <p:spPr>
                <a:xfrm>
                  <a:off x="2976" y="3360"/>
                  <a:ext cx="0" cy="192"/>
                </a:xfrm>
                <a:prstGeom prst="line">
                  <a:avLst/>
                </a:prstGeom>
                <a:ln w="76200" cap="flat" cmpd="sng">
                  <a:solidFill>
                    <a:schemeClr val="tx1"/>
                  </a:solidFill>
                  <a:prstDash val="solid"/>
                  <a:headEnd type="none" w="med" len="med"/>
                  <a:tailEnd type="none" w="med" len="med"/>
                </a:ln>
              </p:spPr>
            </p:sp>
            <p:sp>
              <p:nvSpPr>
                <p:cNvPr id="22614" name="Line 176"/>
                <p:cNvSpPr/>
                <p:nvPr/>
              </p:nvSpPr>
              <p:spPr>
                <a:xfrm>
                  <a:off x="3168" y="3360"/>
                  <a:ext cx="0" cy="192"/>
                </a:xfrm>
                <a:prstGeom prst="line">
                  <a:avLst/>
                </a:prstGeom>
                <a:ln w="76200" cap="flat" cmpd="sng">
                  <a:solidFill>
                    <a:schemeClr val="tx1"/>
                  </a:solidFill>
                  <a:prstDash val="solid"/>
                  <a:headEnd type="none" w="med" len="med"/>
                  <a:tailEnd type="none" w="med" len="med"/>
                </a:ln>
              </p:spPr>
            </p:sp>
            <p:sp>
              <p:nvSpPr>
                <p:cNvPr id="22615" name="Line 177"/>
                <p:cNvSpPr/>
                <p:nvPr/>
              </p:nvSpPr>
              <p:spPr>
                <a:xfrm>
                  <a:off x="3360" y="3360"/>
                  <a:ext cx="0" cy="192"/>
                </a:xfrm>
                <a:prstGeom prst="line">
                  <a:avLst/>
                </a:prstGeom>
                <a:ln w="76200" cap="flat" cmpd="sng">
                  <a:solidFill>
                    <a:schemeClr val="tx1"/>
                  </a:solidFill>
                  <a:prstDash val="solid"/>
                  <a:headEnd type="none" w="med" len="med"/>
                  <a:tailEnd type="none" w="med" len="med"/>
                </a:ln>
              </p:spPr>
            </p:sp>
            <p:sp>
              <p:nvSpPr>
                <p:cNvPr id="22616" name="Line 178"/>
                <p:cNvSpPr/>
                <p:nvPr/>
              </p:nvSpPr>
              <p:spPr>
                <a:xfrm>
                  <a:off x="3360" y="3456"/>
                  <a:ext cx="816" cy="0"/>
                </a:xfrm>
                <a:prstGeom prst="line">
                  <a:avLst/>
                </a:prstGeom>
                <a:ln w="28575" cap="flat" cmpd="sng">
                  <a:solidFill>
                    <a:schemeClr val="tx1"/>
                  </a:solidFill>
                  <a:prstDash val="solid"/>
                  <a:headEnd type="none" w="med" len="med"/>
                  <a:tailEnd type="none" w="med" len="med"/>
                </a:ln>
              </p:spPr>
            </p:sp>
            <p:sp>
              <p:nvSpPr>
                <p:cNvPr id="22617" name="Oval 179"/>
                <p:cNvSpPr/>
                <p:nvPr/>
              </p:nvSpPr>
              <p:spPr>
                <a:xfrm>
                  <a:off x="912" y="816"/>
                  <a:ext cx="96" cy="9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618" name="Oval 180"/>
                <p:cNvSpPr/>
                <p:nvPr/>
              </p:nvSpPr>
              <p:spPr>
                <a:xfrm>
                  <a:off x="912" y="2880"/>
                  <a:ext cx="96" cy="9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619" name="Oval 181"/>
                <p:cNvSpPr/>
                <p:nvPr/>
              </p:nvSpPr>
              <p:spPr>
                <a:xfrm>
                  <a:off x="2352" y="816"/>
                  <a:ext cx="96" cy="9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620" name="Oval 182"/>
                <p:cNvSpPr/>
                <p:nvPr/>
              </p:nvSpPr>
              <p:spPr>
                <a:xfrm>
                  <a:off x="2352" y="2880"/>
                  <a:ext cx="96" cy="9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621" name="Oval 183"/>
                <p:cNvSpPr/>
                <p:nvPr/>
              </p:nvSpPr>
              <p:spPr>
                <a:xfrm>
                  <a:off x="4128" y="1104"/>
                  <a:ext cx="96" cy="9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622" name="Oval 184"/>
                <p:cNvSpPr/>
                <p:nvPr/>
              </p:nvSpPr>
              <p:spPr>
                <a:xfrm>
                  <a:off x="3696" y="1536"/>
                  <a:ext cx="96" cy="9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623" name="Oval 185"/>
                <p:cNvSpPr/>
                <p:nvPr/>
              </p:nvSpPr>
              <p:spPr>
                <a:xfrm>
                  <a:off x="4560" y="1536"/>
                  <a:ext cx="96" cy="9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624" name="Oval 186"/>
                <p:cNvSpPr/>
                <p:nvPr/>
              </p:nvSpPr>
              <p:spPr>
                <a:xfrm>
                  <a:off x="4128" y="2736"/>
                  <a:ext cx="96" cy="9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625" name="Line 187"/>
                <p:cNvSpPr/>
                <p:nvPr/>
              </p:nvSpPr>
              <p:spPr>
                <a:xfrm>
                  <a:off x="3744" y="2400"/>
                  <a:ext cx="0" cy="672"/>
                </a:xfrm>
                <a:prstGeom prst="line">
                  <a:avLst/>
                </a:prstGeom>
                <a:ln w="28575" cap="flat" cmpd="sng">
                  <a:solidFill>
                    <a:schemeClr val="tx1"/>
                  </a:solidFill>
                  <a:prstDash val="solid"/>
                  <a:headEnd type="none" w="med" len="med"/>
                  <a:tailEnd type="none" w="med" len="med"/>
                </a:ln>
              </p:spPr>
            </p:sp>
            <p:sp>
              <p:nvSpPr>
                <p:cNvPr id="22626" name="Oval 188"/>
                <p:cNvSpPr/>
                <p:nvPr/>
              </p:nvSpPr>
              <p:spPr>
                <a:xfrm>
                  <a:off x="3696" y="2352"/>
                  <a:ext cx="96" cy="9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627" name="Oval 189"/>
                <p:cNvSpPr/>
                <p:nvPr/>
              </p:nvSpPr>
              <p:spPr>
                <a:xfrm>
                  <a:off x="4560" y="2400"/>
                  <a:ext cx="96" cy="9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628" name="Line 190"/>
                <p:cNvSpPr/>
                <p:nvPr/>
              </p:nvSpPr>
              <p:spPr>
                <a:xfrm rot="133624" flipV="1">
                  <a:off x="4271" y="1631"/>
                  <a:ext cx="288" cy="288"/>
                </a:xfrm>
                <a:prstGeom prst="line">
                  <a:avLst/>
                </a:prstGeom>
                <a:ln w="28575" cap="flat" cmpd="sng">
                  <a:solidFill>
                    <a:schemeClr val="tx1"/>
                  </a:solidFill>
                  <a:prstDash val="solid"/>
                  <a:headEnd type="none" w="med" len="med"/>
                  <a:tailEnd type="none" w="med" len="med"/>
                </a:ln>
              </p:spPr>
            </p:sp>
            <p:sp>
              <p:nvSpPr>
                <p:cNvPr id="22629" name="Line 191"/>
                <p:cNvSpPr/>
                <p:nvPr/>
              </p:nvSpPr>
              <p:spPr>
                <a:xfrm>
                  <a:off x="3792" y="1632"/>
                  <a:ext cx="768" cy="768"/>
                </a:xfrm>
                <a:prstGeom prst="line">
                  <a:avLst/>
                </a:prstGeom>
                <a:ln w="28575" cap="flat" cmpd="sng">
                  <a:solidFill>
                    <a:schemeClr val="tx1"/>
                  </a:solidFill>
                  <a:prstDash val="solid"/>
                  <a:headEnd type="none" w="med" len="med"/>
                  <a:tailEnd type="none" w="med" len="med"/>
                </a:ln>
              </p:spPr>
            </p:sp>
            <p:sp>
              <p:nvSpPr>
                <p:cNvPr id="22630" name="Line 192"/>
                <p:cNvSpPr/>
                <p:nvPr/>
              </p:nvSpPr>
              <p:spPr>
                <a:xfrm>
                  <a:off x="960" y="480"/>
                  <a:ext cx="0" cy="336"/>
                </a:xfrm>
                <a:prstGeom prst="line">
                  <a:avLst/>
                </a:prstGeom>
                <a:ln w="28575" cap="flat" cmpd="sng">
                  <a:solidFill>
                    <a:schemeClr val="tx1"/>
                  </a:solidFill>
                  <a:prstDash val="solid"/>
                  <a:headEnd type="none" w="med" len="med"/>
                  <a:tailEnd type="none" w="med" len="med"/>
                </a:ln>
              </p:spPr>
            </p:sp>
            <p:sp>
              <p:nvSpPr>
                <p:cNvPr id="22631" name="Line 193"/>
                <p:cNvSpPr/>
                <p:nvPr/>
              </p:nvSpPr>
              <p:spPr>
                <a:xfrm>
                  <a:off x="960" y="2976"/>
                  <a:ext cx="0" cy="480"/>
                </a:xfrm>
                <a:prstGeom prst="line">
                  <a:avLst/>
                </a:prstGeom>
                <a:ln w="28575" cap="flat" cmpd="sng">
                  <a:solidFill>
                    <a:schemeClr val="tx1"/>
                  </a:solidFill>
                  <a:prstDash val="solid"/>
                  <a:headEnd type="none" w="med" len="med"/>
                  <a:tailEnd type="none" w="med" len="med"/>
                </a:ln>
              </p:spPr>
            </p:sp>
            <p:sp>
              <p:nvSpPr>
                <p:cNvPr id="22632" name="Line 194"/>
                <p:cNvSpPr/>
                <p:nvPr/>
              </p:nvSpPr>
              <p:spPr>
                <a:xfrm>
                  <a:off x="2400" y="720"/>
                  <a:ext cx="0" cy="96"/>
                </a:xfrm>
                <a:prstGeom prst="line">
                  <a:avLst/>
                </a:prstGeom>
                <a:ln w="28575" cap="flat" cmpd="sng">
                  <a:solidFill>
                    <a:schemeClr val="tx1"/>
                  </a:solidFill>
                  <a:prstDash val="solid"/>
                  <a:headEnd type="none" w="med" len="med"/>
                  <a:tailEnd type="none" w="med" len="med"/>
                </a:ln>
              </p:spPr>
            </p:sp>
            <p:sp>
              <p:nvSpPr>
                <p:cNvPr id="22633" name="Line 195"/>
                <p:cNvSpPr/>
                <p:nvPr/>
              </p:nvSpPr>
              <p:spPr>
                <a:xfrm>
                  <a:off x="3744" y="720"/>
                  <a:ext cx="0" cy="816"/>
                </a:xfrm>
                <a:prstGeom prst="line">
                  <a:avLst/>
                </a:prstGeom>
                <a:ln w="28575" cap="flat" cmpd="sng">
                  <a:solidFill>
                    <a:schemeClr val="tx1"/>
                  </a:solidFill>
                  <a:prstDash val="solid"/>
                  <a:headEnd type="none" w="med" len="med"/>
                  <a:tailEnd type="none" w="med" len="med"/>
                </a:ln>
              </p:spPr>
            </p:sp>
            <p:sp>
              <p:nvSpPr>
                <p:cNvPr id="22634" name="Line 196"/>
                <p:cNvSpPr/>
                <p:nvPr/>
              </p:nvSpPr>
              <p:spPr>
                <a:xfrm>
                  <a:off x="4176" y="2832"/>
                  <a:ext cx="0" cy="624"/>
                </a:xfrm>
                <a:prstGeom prst="line">
                  <a:avLst/>
                </a:prstGeom>
                <a:ln w="28575" cap="flat" cmpd="sng">
                  <a:solidFill>
                    <a:schemeClr val="tx1"/>
                  </a:solidFill>
                  <a:prstDash val="solid"/>
                  <a:headEnd type="none" w="med" len="med"/>
                  <a:tailEnd type="none" w="med" len="med"/>
                </a:ln>
              </p:spPr>
            </p:sp>
            <p:sp>
              <p:nvSpPr>
                <p:cNvPr id="22635" name="Arc 197"/>
                <p:cNvSpPr/>
                <p:nvPr/>
              </p:nvSpPr>
              <p:spPr>
                <a:xfrm>
                  <a:off x="4032" y="1872"/>
                  <a:ext cx="240" cy="227"/>
                </a:xfrm>
                <a:custGeom>
                  <a:avLst/>
                  <a:gdLst/>
                  <a:ahLst/>
                  <a:cxnLst>
                    <a:cxn ang="0">
                      <a:pos x="0" y="2"/>
                    </a:cxn>
                    <a:cxn ang="0">
                      <a:pos x="0" y="1"/>
                    </a:cxn>
                    <a:cxn ang="0">
                      <a:pos x="1" y="0"/>
                    </a:cxn>
                    <a:cxn ang="0">
                      <a:pos x="2" y="0"/>
                    </a:cxn>
                    <a:cxn ang="0">
                      <a:pos x="0" y="2"/>
                    </a:cxn>
                    <a:cxn ang="0">
                      <a:pos x="0" y="1"/>
                    </a:cxn>
                    <a:cxn ang="0">
                      <a:pos x="1" y="0"/>
                    </a:cxn>
                    <a:cxn ang="0">
                      <a:pos x="2" y="0"/>
                    </a:cxn>
                    <a:cxn ang="0">
                      <a:pos x="1" y="1"/>
                    </a:cxn>
                    <a:cxn ang="0">
                      <a:pos x="0" y="2"/>
                    </a:cxn>
                  </a:cxnLst>
                  <a:rect l="0" t="0" r="0" b="0"/>
                  <a:pathLst>
                    <a:path w="34316" h="33707" fill="none">
                      <a:moveTo>
                        <a:pt x="3711" y="33707"/>
                      </a:moveTo>
                      <a:cubicBezTo>
                        <a:pt x="1292" y="30132"/>
                        <a:pt x="0" y="25915"/>
                        <a:pt x="0" y="21600"/>
                      </a:cubicBezTo>
                      <a:cubicBezTo>
                        <a:pt x="0" y="9670"/>
                        <a:pt x="9670" y="0"/>
                        <a:pt x="21600" y="0"/>
                      </a:cubicBezTo>
                      <a:cubicBezTo>
                        <a:pt x="26169" y="-1"/>
                        <a:pt x="30621" y="1449"/>
                        <a:pt x="34315" y="4139"/>
                      </a:cubicBezTo>
                    </a:path>
                    <a:path w="34316" h="33707" stroke="0">
                      <a:moveTo>
                        <a:pt x="3711" y="33707"/>
                      </a:moveTo>
                      <a:cubicBezTo>
                        <a:pt x="1292" y="30132"/>
                        <a:pt x="0" y="25915"/>
                        <a:pt x="0" y="21600"/>
                      </a:cubicBezTo>
                      <a:cubicBezTo>
                        <a:pt x="0" y="9670"/>
                        <a:pt x="9670" y="0"/>
                        <a:pt x="21600" y="0"/>
                      </a:cubicBezTo>
                      <a:cubicBezTo>
                        <a:pt x="26169" y="-1"/>
                        <a:pt x="30621" y="1449"/>
                        <a:pt x="34315" y="4139"/>
                      </a:cubicBezTo>
                      <a:lnTo>
                        <a:pt x="21600" y="21600"/>
                      </a:lnTo>
                      <a:lnTo>
                        <a:pt x="3711" y="33707"/>
                      </a:lnTo>
                      <a:close/>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2636" name="Line 198"/>
                <p:cNvSpPr/>
                <p:nvPr/>
              </p:nvSpPr>
              <p:spPr>
                <a:xfrm rot="-98201" flipV="1">
                  <a:off x="3792" y="2112"/>
                  <a:ext cx="288" cy="288"/>
                </a:xfrm>
                <a:prstGeom prst="line">
                  <a:avLst/>
                </a:prstGeom>
                <a:ln w="28575" cap="flat" cmpd="sng">
                  <a:solidFill>
                    <a:schemeClr val="tx1"/>
                  </a:solidFill>
                  <a:prstDash val="solid"/>
                  <a:headEnd type="none" w="med" len="med"/>
                  <a:tailEnd type="none" w="med" len="med"/>
                </a:ln>
              </p:spPr>
            </p:sp>
          </p:grpSp>
          <p:sp>
            <p:nvSpPr>
              <p:cNvPr id="22596" name="Line 199"/>
              <p:cNvSpPr/>
              <p:nvPr/>
            </p:nvSpPr>
            <p:spPr>
              <a:xfrm rot="2427934">
                <a:off x="4272" y="1104"/>
                <a:ext cx="0" cy="624"/>
              </a:xfrm>
              <a:prstGeom prst="line">
                <a:avLst/>
              </a:prstGeom>
              <a:ln w="76200" cap="flat" cmpd="sng">
                <a:solidFill>
                  <a:srgbClr val="0000FF"/>
                </a:solidFill>
                <a:prstDash val="solid"/>
                <a:headEnd type="none" w="med" len="med"/>
                <a:tailEnd type="none" w="med" len="med"/>
              </a:ln>
            </p:spPr>
          </p:sp>
          <p:sp>
            <p:nvSpPr>
              <p:cNvPr id="22597" name="Line 200"/>
              <p:cNvSpPr/>
              <p:nvPr/>
            </p:nvSpPr>
            <p:spPr>
              <a:xfrm rot="-2514315" flipV="1">
                <a:off x="4272" y="2256"/>
                <a:ext cx="0" cy="576"/>
              </a:xfrm>
              <a:prstGeom prst="line">
                <a:avLst/>
              </a:prstGeom>
              <a:ln w="76200" cap="flat" cmpd="sng">
                <a:solidFill>
                  <a:srgbClr val="0000FF"/>
                </a:solidFill>
                <a:prstDash val="solid"/>
                <a:headEnd type="none" w="med" len="med"/>
                <a:tailEnd type="none" w="med" len="med"/>
              </a:ln>
            </p:spPr>
          </p:sp>
          <p:sp>
            <p:nvSpPr>
              <p:cNvPr id="22598" name="Freeform 201"/>
              <p:cNvSpPr/>
              <p:nvPr/>
            </p:nvSpPr>
            <p:spPr>
              <a:xfrm rot="-7004">
                <a:off x="1008" y="912"/>
                <a:ext cx="288" cy="2064"/>
              </a:xfrm>
              <a:custGeom>
                <a:avLst/>
                <a:gdLst/>
                <a:ahLst/>
                <a:cxnLst>
                  <a:cxn ang="0">
                    <a:pos x="288" y="0"/>
                  </a:cxn>
                  <a:cxn ang="0">
                    <a:pos x="0" y="1008"/>
                  </a:cxn>
                  <a:cxn ang="0">
                    <a:pos x="288" y="2064"/>
                  </a:cxn>
                </a:cxnLst>
                <a:rect l="0" t="0" r="0" b="0"/>
                <a:pathLst>
                  <a:path w="288" h="2064">
                    <a:moveTo>
                      <a:pt x="288" y="0"/>
                    </a:moveTo>
                    <a:cubicBezTo>
                      <a:pt x="144" y="332"/>
                      <a:pt x="0" y="664"/>
                      <a:pt x="0" y="1008"/>
                    </a:cubicBezTo>
                    <a:cubicBezTo>
                      <a:pt x="0" y="1352"/>
                      <a:pt x="144" y="1708"/>
                      <a:pt x="288" y="2064"/>
                    </a:cubicBezTo>
                  </a:path>
                </a:pathLst>
              </a:custGeom>
              <a:noFill/>
              <a:ln w="57150" cap="flat" cmpd="sng">
                <a:pattFill prst="pct50">
                  <a:fgClr>
                    <a:srgbClr val="FF3300">
                      <a:alpha val="100000"/>
                    </a:srgbClr>
                  </a:fgClr>
                  <a:bgClr>
                    <a:srgbClr val="FFFFFF"/>
                  </a:bgClr>
                </a:pattFill>
                <a:prstDash val="solid"/>
                <a:round/>
                <a:headEnd type="none" w="med" len="med"/>
                <a:tailEnd type="none" w="med" len="med"/>
              </a:ln>
            </p:spPr>
            <p:txBody>
              <a:bodyPr/>
              <a:lstStyle/>
              <a:p>
                <a:endParaRPr lang="zh-CN" altLang="en-US"/>
              </a:p>
            </p:txBody>
          </p:sp>
          <p:sp>
            <p:nvSpPr>
              <p:cNvPr id="22599" name="Line 202"/>
              <p:cNvSpPr/>
              <p:nvPr/>
            </p:nvSpPr>
            <p:spPr>
              <a:xfrm>
                <a:off x="1296" y="1680"/>
                <a:ext cx="0" cy="624"/>
              </a:xfrm>
              <a:prstGeom prst="line">
                <a:avLst/>
              </a:prstGeom>
              <a:ln w="28575" cap="flat" cmpd="sng">
                <a:solidFill>
                  <a:srgbClr val="FF3300"/>
                </a:solidFill>
                <a:prstDash val="solid"/>
                <a:headEnd type="triangle" w="sm" len="lg"/>
                <a:tailEnd type="none" w="sm" len="lg"/>
              </a:ln>
            </p:spPr>
          </p:sp>
          <p:sp>
            <p:nvSpPr>
              <p:cNvPr id="22600" name="WordArt 203"/>
              <p:cNvSpPr>
                <a:spLocks noTextEdit="1"/>
              </p:cNvSpPr>
              <p:nvPr/>
            </p:nvSpPr>
            <p:spPr>
              <a:xfrm>
                <a:off x="1392" y="1920"/>
                <a:ext cx="192" cy="192"/>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b="1" i="1">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I</a:t>
                </a:r>
              </a:p>
            </p:txBody>
          </p:sp>
          <p:sp>
            <p:nvSpPr>
              <p:cNvPr id="22601" name="Freeform 204"/>
              <p:cNvSpPr/>
              <p:nvPr/>
            </p:nvSpPr>
            <p:spPr>
              <a:xfrm rot="-10784384">
                <a:off x="2736" y="864"/>
                <a:ext cx="288" cy="2064"/>
              </a:xfrm>
              <a:custGeom>
                <a:avLst/>
                <a:gdLst/>
                <a:ahLst/>
                <a:cxnLst>
                  <a:cxn ang="0">
                    <a:pos x="288" y="0"/>
                  </a:cxn>
                  <a:cxn ang="0">
                    <a:pos x="0" y="1008"/>
                  </a:cxn>
                  <a:cxn ang="0">
                    <a:pos x="288" y="2064"/>
                  </a:cxn>
                </a:cxnLst>
                <a:rect l="0" t="0" r="0" b="0"/>
                <a:pathLst>
                  <a:path w="288" h="2064">
                    <a:moveTo>
                      <a:pt x="288" y="0"/>
                    </a:moveTo>
                    <a:cubicBezTo>
                      <a:pt x="144" y="332"/>
                      <a:pt x="0" y="664"/>
                      <a:pt x="0" y="1008"/>
                    </a:cubicBezTo>
                    <a:cubicBezTo>
                      <a:pt x="0" y="1352"/>
                      <a:pt x="144" y="1708"/>
                      <a:pt x="288" y="2064"/>
                    </a:cubicBezTo>
                  </a:path>
                </a:pathLst>
              </a:custGeom>
              <a:noFill/>
              <a:ln w="57150" cap="flat" cmpd="sng">
                <a:pattFill prst="pct50">
                  <a:fgClr>
                    <a:srgbClr val="FF3300">
                      <a:alpha val="100000"/>
                    </a:srgbClr>
                  </a:fgClr>
                  <a:bgClr>
                    <a:srgbClr val="FFFFFF"/>
                  </a:bgClr>
                </a:pattFill>
                <a:prstDash val="solid"/>
                <a:round/>
                <a:headEnd type="none" w="med" len="med"/>
                <a:tailEnd type="none" w="med" len="med"/>
              </a:ln>
            </p:spPr>
            <p:txBody>
              <a:bodyPr/>
              <a:lstStyle/>
              <a:p>
                <a:endParaRPr lang="zh-CN" altLang="en-US"/>
              </a:p>
            </p:txBody>
          </p:sp>
          <p:sp>
            <p:nvSpPr>
              <p:cNvPr id="22602" name="Line 205"/>
              <p:cNvSpPr/>
              <p:nvPr/>
            </p:nvSpPr>
            <p:spPr>
              <a:xfrm>
                <a:off x="2736" y="1632"/>
                <a:ext cx="0" cy="576"/>
              </a:xfrm>
              <a:prstGeom prst="line">
                <a:avLst/>
              </a:prstGeom>
              <a:ln w="28575" cap="flat" cmpd="sng">
                <a:solidFill>
                  <a:srgbClr val="FF3300"/>
                </a:solidFill>
                <a:prstDash val="solid"/>
                <a:headEnd type="none" w="med" len="med"/>
                <a:tailEnd type="triangle" w="sm" len="lg"/>
              </a:ln>
            </p:spPr>
          </p:sp>
          <p:sp>
            <p:nvSpPr>
              <p:cNvPr id="22603" name="WordArt 206"/>
              <p:cNvSpPr>
                <a:spLocks noTextEdit="1"/>
              </p:cNvSpPr>
              <p:nvPr/>
            </p:nvSpPr>
            <p:spPr>
              <a:xfrm>
                <a:off x="2400" y="1872"/>
                <a:ext cx="192" cy="192"/>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b="1" i="1">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I</a:t>
                </a:r>
              </a:p>
            </p:txBody>
          </p:sp>
        </p:grpSp>
      </p:grpSp>
      <p:grpSp>
        <p:nvGrpSpPr>
          <p:cNvPr id="36047" name="Group 207"/>
          <p:cNvGrpSpPr/>
          <p:nvPr/>
        </p:nvGrpSpPr>
        <p:grpSpPr>
          <a:xfrm>
            <a:off x="4648200" y="1514475"/>
            <a:ext cx="4191000" cy="3617913"/>
            <a:chOff x="513" y="276"/>
            <a:chExt cx="4931" cy="3653"/>
          </a:xfrm>
        </p:grpSpPr>
        <p:sp>
          <p:nvSpPr>
            <p:cNvPr id="22549" name="Rectangle 208"/>
            <p:cNvSpPr/>
            <p:nvPr/>
          </p:nvSpPr>
          <p:spPr>
            <a:xfrm>
              <a:off x="513" y="276"/>
              <a:ext cx="4931" cy="3653"/>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22550" name="Group 209"/>
            <p:cNvGrpSpPr/>
            <p:nvPr/>
          </p:nvGrpSpPr>
          <p:grpSpPr>
            <a:xfrm>
              <a:off x="1008" y="480"/>
              <a:ext cx="3984" cy="3168"/>
              <a:chOff x="1008" y="480"/>
              <a:chExt cx="3984" cy="3168"/>
            </a:xfrm>
          </p:grpSpPr>
          <p:grpSp>
            <p:nvGrpSpPr>
              <p:cNvPr id="22551" name="Group 210"/>
              <p:cNvGrpSpPr/>
              <p:nvPr/>
            </p:nvGrpSpPr>
            <p:grpSpPr>
              <a:xfrm>
                <a:off x="1248" y="480"/>
                <a:ext cx="3744" cy="3168"/>
                <a:chOff x="912" y="480"/>
                <a:chExt cx="3744" cy="3168"/>
              </a:xfrm>
            </p:grpSpPr>
            <p:sp>
              <p:nvSpPr>
                <p:cNvPr id="22560" name="Line 211"/>
                <p:cNvSpPr/>
                <p:nvPr/>
              </p:nvSpPr>
              <p:spPr>
                <a:xfrm>
                  <a:off x="960" y="480"/>
                  <a:ext cx="3216" cy="0"/>
                </a:xfrm>
                <a:prstGeom prst="line">
                  <a:avLst/>
                </a:prstGeom>
                <a:ln w="28575" cap="flat" cmpd="sng">
                  <a:solidFill>
                    <a:schemeClr val="tx1"/>
                  </a:solidFill>
                  <a:prstDash val="solid"/>
                  <a:headEnd type="none" w="med" len="med"/>
                  <a:tailEnd type="none" w="med" len="med"/>
                </a:ln>
              </p:spPr>
            </p:sp>
            <p:sp>
              <p:nvSpPr>
                <p:cNvPr id="22561" name="Line 212"/>
                <p:cNvSpPr/>
                <p:nvPr/>
              </p:nvSpPr>
              <p:spPr>
                <a:xfrm>
                  <a:off x="960" y="3456"/>
                  <a:ext cx="1920" cy="0"/>
                </a:xfrm>
                <a:prstGeom prst="line">
                  <a:avLst/>
                </a:prstGeom>
                <a:ln w="28575" cap="flat" cmpd="sng">
                  <a:solidFill>
                    <a:schemeClr val="tx1"/>
                  </a:solidFill>
                  <a:prstDash val="solid"/>
                  <a:headEnd type="none" w="med" len="med"/>
                  <a:tailEnd type="none" w="med" len="med"/>
                </a:ln>
              </p:spPr>
            </p:sp>
            <p:sp>
              <p:nvSpPr>
                <p:cNvPr id="22562" name="Line 213"/>
                <p:cNvSpPr/>
                <p:nvPr/>
              </p:nvSpPr>
              <p:spPr>
                <a:xfrm>
                  <a:off x="2400" y="2928"/>
                  <a:ext cx="0" cy="144"/>
                </a:xfrm>
                <a:prstGeom prst="line">
                  <a:avLst/>
                </a:prstGeom>
                <a:ln w="28575" cap="flat" cmpd="sng">
                  <a:solidFill>
                    <a:schemeClr val="tx1"/>
                  </a:solidFill>
                  <a:prstDash val="solid"/>
                  <a:headEnd type="none" w="med" len="med"/>
                  <a:tailEnd type="none" w="med" len="med"/>
                </a:ln>
              </p:spPr>
            </p:sp>
            <p:sp>
              <p:nvSpPr>
                <p:cNvPr id="22563" name="Line 214"/>
                <p:cNvSpPr/>
                <p:nvPr/>
              </p:nvSpPr>
              <p:spPr>
                <a:xfrm>
                  <a:off x="4176" y="480"/>
                  <a:ext cx="0" cy="672"/>
                </a:xfrm>
                <a:prstGeom prst="line">
                  <a:avLst/>
                </a:prstGeom>
                <a:ln w="28575" cap="flat" cmpd="sng">
                  <a:solidFill>
                    <a:schemeClr val="tx1"/>
                  </a:solidFill>
                  <a:prstDash val="solid"/>
                  <a:headEnd type="none" w="med" len="med"/>
                  <a:tailEnd type="none" w="med" len="med"/>
                </a:ln>
              </p:spPr>
            </p:sp>
            <p:sp>
              <p:nvSpPr>
                <p:cNvPr id="22564" name="Line 215"/>
                <p:cNvSpPr/>
                <p:nvPr/>
              </p:nvSpPr>
              <p:spPr>
                <a:xfrm>
                  <a:off x="2400" y="720"/>
                  <a:ext cx="1344" cy="0"/>
                </a:xfrm>
                <a:prstGeom prst="line">
                  <a:avLst/>
                </a:prstGeom>
                <a:ln w="28575" cap="flat" cmpd="sng">
                  <a:solidFill>
                    <a:schemeClr val="tx1"/>
                  </a:solidFill>
                  <a:prstDash val="solid"/>
                  <a:headEnd type="none" w="med" len="med"/>
                  <a:tailEnd type="none" w="med" len="med"/>
                </a:ln>
              </p:spPr>
            </p:sp>
            <p:sp>
              <p:nvSpPr>
                <p:cNvPr id="22565" name="Line 216"/>
                <p:cNvSpPr/>
                <p:nvPr/>
              </p:nvSpPr>
              <p:spPr>
                <a:xfrm>
                  <a:off x="2400" y="3072"/>
                  <a:ext cx="1344" cy="0"/>
                </a:xfrm>
                <a:prstGeom prst="line">
                  <a:avLst/>
                </a:prstGeom>
                <a:ln w="28575" cap="flat" cmpd="sng">
                  <a:solidFill>
                    <a:schemeClr val="tx1"/>
                  </a:solidFill>
                  <a:prstDash val="solid"/>
                  <a:headEnd type="none" w="med" len="med"/>
                  <a:tailEnd type="none" w="med" len="med"/>
                </a:ln>
              </p:spPr>
            </p:sp>
            <p:sp>
              <p:nvSpPr>
                <p:cNvPr id="22566" name="Line 217"/>
                <p:cNvSpPr/>
                <p:nvPr/>
              </p:nvSpPr>
              <p:spPr>
                <a:xfrm>
                  <a:off x="2880" y="3216"/>
                  <a:ext cx="0" cy="432"/>
                </a:xfrm>
                <a:prstGeom prst="line">
                  <a:avLst/>
                </a:prstGeom>
                <a:ln w="38100" cap="flat" cmpd="sng">
                  <a:solidFill>
                    <a:schemeClr val="tx1"/>
                  </a:solidFill>
                  <a:prstDash val="solid"/>
                  <a:headEnd type="none" w="med" len="med"/>
                  <a:tailEnd type="none" w="med" len="med"/>
                </a:ln>
              </p:spPr>
            </p:sp>
            <p:sp>
              <p:nvSpPr>
                <p:cNvPr id="22567" name="Line 218"/>
                <p:cNvSpPr/>
                <p:nvPr/>
              </p:nvSpPr>
              <p:spPr>
                <a:xfrm>
                  <a:off x="3072" y="3216"/>
                  <a:ext cx="0" cy="432"/>
                </a:xfrm>
                <a:prstGeom prst="line">
                  <a:avLst/>
                </a:prstGeom>
                <a:ln w="38100" cap="flat" cmpd="sng">
                  <a:solidFill>
                    <a:schemeClr val="tx1"/>
                  </a:solidFill>
                  <a:prstDash val="solid"/>
                  <a:headEnd type="none" w="med" len="med"/>
                  <a:tailEnd type="none" w="med" len="med"/>
                </a:ln>
              </p:spPr>
            </p:sp>
            <p:sp>
              <p:nvSpPr>
                <p:cNvPr id="22568" name="Line 219"/>
                <p:cNvSpPr/>
                <p:nvPr/>
              </p:nvSpPr>
              <p:spPr>
                <a:xfrm>
                  <a:off x="3264" y="3216"/>
                  <a:ext cx="0" cy="432"/>
                </a:xfrm>
                <a:prstGeom prst="line">
                  <a:avLst/>
                </a:prstGeom>
                <a:ln w="38100" cap="flat" cmpd="sng">
                  <a:solidFill>
                    <a:schemeClr val="tx1"/>
                  </a:solidFill>
                  <a:prstDash val="solid"/>
                  <a:headEnd type="none" w="med" len="med"/>
                  <a:tailEnd type="none" w="med" len="med"/>
                </a:ln>
              </p:spPr>
            </p:sp>
            <p:sp>
              <p:nvSpPr>
                <p:cNvPr id="22569" name="Line 220"/>
                <p:cNvSpPr/>
                <p:nvPr/>
              </p:nvSpPr>
              <p:spPr>
                <a:xfrm>
                  <a:off x="2976" y="3360"/>
                  <a:ext cx="0" cy="192"/>
                </a:xfrm>
                <a:prstGeom prst="line">
                  <a:avLst/>
                </a:prstGeom>
                <a:ln w="38100" cap="flat" cmpd="sng">
                  <a:solidFill>
                    <a:schemeClr val="tx1"/>
                  </a:solidFill>
                  <a:prstDash val="solid"/>
                  <a:headEnd type="none" w="med" len="med"/>
                  <a:tailEnd type="none" w="med" len="med"/>
                </a:ln>
              </p:spPr>
            </p:sp>
            <p:sp>
              <p:nvSpPr>
                <p:cNvPr id="22570" name="Line 221"/>
                <p:cNvSpPr/>
                <p:nvPr/>
              </p:nvSpPr>
              <p:spPr>
                <a:xfrm>
                  <a:off x="3168" y="3360"/>
                  <a:ext cx="0" cy="192"/>
                </a:xfrm>
                <a:prstGeom prst="line">
                  <a:avLst/>
                </a:prstGeom>
                <a:ln w="38100" cap="flat" cmpd="sng">
                  <a:solidFill>
                    <a:schemeClr val="tx1"/>
                  </a:solidFill>
                  <a:prstDash val="solid"/>
                  <a:headEnd type="none" w="med" len="med"/>
                  <a:tailEnd type="none" w="med" len="med"/>
                </a:ln>
              </p:spPr>
            </p:sp>
            <p:sp>
              <p:nvSpPr>
                <p:cNvPr id="22571" name="Line 222"/>
                <p:cNvSpPr/>
                <p:nvPr/>
              </p:nvSpPr>
              <p:spPr>
                <a:xfrm>
                  <a:off x="3360" y="3360"/>
                  <a:ext cx="0" cy="192"/>
                </a:xfrm>
                <a:prstGeom prst="line">
                  <a:avLst/>
                </a:prstGeom>
                <a:ln w="38100" cap="flat" cmpd="sng">
                  <a:solidFill>
                    <a:schemeClr val="tx1"/>
                  </a:solidFill>
                  <a:prstDash val="solid"/>
                  <a:headEnd type="none" w="med" len="med"/>
                  <a:tailEnd type="none" w="med" len="med"/>
                </a:ln>
              </p:spPr>
            </p:sp>
            <p:sp>
              <p:nvSpPr>
                <p:cNvPr id="22572" name="Line 223"/>
                <p:cNvSpPr/>
                <p:nvPr/>
              </p:nvSpPr>
              <p:spPr>
                <a:xfrm>
                  <a:off x="3360" y="3456"/>
                  <a:ext cx="816" cy="0"/>
                </a:xfrm>
                <a:prstGeom prst="line">
                  <a:avLst/>
                </a:prstGeom>
                <a:ln w="28575" cap="flat" cmpd="sng">
                  <a:solidFill>
                    <a:schemeClr val="tx1"/>
                  </a:solidFill>
                  <a:prstDash val="solid"/>
                  <a:headEnd type="none" w="med" len="med"/>
                  <a:tailEnd type="none" w="med" len="med"/>
                </a:ln>
              </p:spPr>
            </p:sp>
            <p:sp>
              <p:nvSpPr>
                <p:cNvPr id="22573" name="Oval 224"/>
                <p:cNvSpPr/>
                <p:nvPr/>
              </p:nvSpPr>
              <p:spPr>
                <a:xfrm>
                  <a:off x="912" y="816"/>
                  <a:ext cx="96" cy="9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574" name="Oval 225"/>
                <p:cNvSpPr/>
                <p:nvPr/>
              </p:nvSpPr>
              <p:spPr>
                <a:xfrm>
                  <a:off x="912" y="2880"/>
                  <a:ext cx="96" cy="9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575" name="Oval 226"/>
                <p:cNvSpPr/>
                <p:nvPr/>
              </p:nvSpPr>
              <p:spPr>
                <a:xfrm>
                  <a:off x="2352" y="816"/>
                  <a:ext cx="96" cy="9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576" name="Oval 227"/>
                <p:cNvSpPr/>
                <p:nvPr/>
              </p:nvSpPr>
              <p:spPr>
                <a:xfrm>
                  <a:off x="2352" y="2880"/>
                  <a:ext cx="96" cy="9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577" name="Oval 228"/>
                <p:cNvSpPr/>
                <p:nvPr/>
              </p:nvSpPr>
              <p:spPr>
                <a:xfrm>
                  <a:off x="4128" y="1104"/>
                  <a:ext cx="96" cy="9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578" name="Oval 229"/>
                <p:cNvSpPr/>
                <p:nvPr/>
              </p:nvSpPr>
              <p:spPr>
                <a:xfrm>
                  <a:off x="3696" y="1536"/>
                  <a:ext cx="96" cy="9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579" name="Oval 230"/>
                <p:cNvSpPr/>
                <p:nvPr/>
              </p:nvSpPr>
              <p:spPr>
                <a:xfrm>
                  <a:off x="4560" y="1536"/>
                  <a:ext cx="96" cy="9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580" name="Oval 231"/>
                <p:cNvSpPr/>
                <p:nvPr/>
              </p:nvSpPr>
              <p:spPr>
                <a:xfrm>
                  <a:off x="4128" y="2736"/>
                  <a:ext cx="96" cy="9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581" name="Line 232"/>
                <p:cNvSpPr/>
                <p:nvPr/>
              </p:nvSpPr>
              <p:spPr>
                <a:xfrm>
                  <a:off x="3744" y="2400"/>
                  <a:ext cx="0" cy="672"/>
                </a:xfrm>
                <a:prstGeom prst="line">
                  <a:avLst/>
                </a:prstGeom>
                <a:ln w="28575" cap="flat" cmpd="sng">
                  <a:solidFill>
                    <a:schemeClr val="tx1"/>
                  </a:solidFill>
                  <a:prstDash val="solid"/>
                  <a:headEnd type="none" w="med" len="med"/>
                  <a:tailEnd type="none" w="med" len="med"/>
                </a:ln>
              </p:spPr>
            </p:sp>
            <p:sp>
              <p:nvSpPr>
                <p:cNvPr id="22582" name="Oval 233"/>
                <p:cNvSpPr/>
                <p:nvPr/>
              </p:nvSpPr>
              <p:spPr>
                <a:xfrm>
                  <a:off x="3696" y="2352"/>
                  <a:ext cx="96" cy="9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583" name="Oval 234"/>
                <p:cNvSpPr/>
                <p:nvPr/>
              </p:nvSpPr>
              <p:spPr>
                <a:xfrm>
                  <a:off x="4560" y="2400"/>
                  <a:ext cx="96" cy="9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584" name="Line 235"/>
                <p:cNvSpPr/>
                <p:nvPr/>
              </p:nvSpPr>
              <p:spPr>
                <a:xfrm rot="133624" flipV="1">
                  <a:off x="4271" y="1631"/>
                  <a:ext cx="288" cy="288"/>
                </a:xfrm>
                <a:prstGeom prst="line">
                  <a:avLst/>
                </a:prstGeom>
                <a:ln w="28575" cap="flat" cmpd="sng">
                  <a:solidFill>
                    <a:schemeClr val="tx1"/>
                  </a:solidFill>
                  <a:prstDash val="solid"/>
                  <a:headEnd type="none" w="med" len="med"/>
                  <a:tailEnd type="none" w="med" len="med"/>
                </a:ln>
              </p:spPr>
            </p:sp>
            <p:sp>
              <p:nvSpPr>
                <p:cNvPr id="22585" name="Line 236"/>
                <p:cNvSpPr/>
                <p:nvPr/>
              </p:nvSpPr>
              <p:spPr>
                <a:xfrm>
                  <a:off x="3792" y="1632"/>
                  <a:ext cx="768" cy="768"/>
                </a:xfrm>
                <a:prstGeom prst="line">
                  <a:avLst/>
                </a:prstGeom>
                <a:ln w="28575" cap="flat" cmpd="sng">
                  <a:solidFill>
                    <a:schemeClr val="tx1"/>
                  </a:solidFill>
                  <a:prstDash val="solid"/>
                  <a:headEnd type="none" w="med" len="med"/>
                  <a:tailEnd type="none" w="med" len="med"/>
                </a:ln>
              </p:spPr>
            </p:sp>
            <p:sp>
              <p:nvSpPr>
                <p:cNvPr id="22586" name="Line 237"/>
                <p:cNvSpPr/>
                <p:nvPr/>
              </p:nvSpPr>
              <p:spPr>
                <a:xfrm>
                  <a:off x="960" y="480"/>
                  <a:ext cx="0" cy="336"/>
                </a:xfrm>
                <a:prstGeom prst="line">
                  <a:avLst/>
                </a:prstGeom>
                <a:ln w="28575" cap="flat" cmpd="sng">
                  <a:solidFill>
                    <a:schemeClr val="tx1"/>
                  </a:solidFill>
                  <a:prstDash val="solid"/>
                  <a:headEnd type="none" w="med" len="med"/>
                  <a:tailEnd type="none" w="med" len="med"/>
                </a:ln>
              </p:spPr>
            </p:sp>
            <p:sp>
              <p:nvSpPr>
                <p:cNvPr id="22587" name="Line 238"/>
                <p:cNvSpPr/>
                <p:nvPr/>
              </p:nvSpPr>
              <p:spPr>
                <a:xfrm>
                  <a:off x="960" y="2976"/>
                  <a:ext cx="0" cy="480"/>
                </a:xfrm>
                <a:prstGeom prst="line">
                  <a:avLst/>
                </a:prstGeom>
                <a:ln w="28575" cap="flat" cmpd="sng">
                  <a:solidFill>
                    <a:schemeClr val="tx1"/>
                  </a:solidFill>
                  <a:prstDash val="solid"/>
                  <a:headEnd type="none" w="med" len="med"/>
                  <a:tailEnd type="none" w="med" len="med"/>
                </a:ln>
              </p:spPr>
            </p:sp>
            <p:sp>
              <p:nvSpPr>
                <p:cNvPr id="22588" name="Line 239"/>
                <p:cNvSpPr/>
                <p:nvPr/>
              </p:nvSpPr>
              <p:spPr>
                <a:xfrm>
                  <a:off x="2400" y="720"/>
                  <a:ext cx="0" cy="96"/>
                </a:xfrm>
                <a:prstGeom prst="line">
                  <a:avLst/>
                </a:prstGeom>
                <a:ln w="28575" cap="flat" cmpd="sng">
                  <a:solidFill>
                    <a:schemeClr val="tx1"/>
                  </a:solidFill>
                  <a:prstDash val="solid"/>
                  <a:headEnd type="none" w="med" len="med"/>
                  <a:tailEnd type="none" w="med" len="med"/>
                </a:ln>
              </p:spPr>
            </p:sp>
            <p:sp>
              <p:nvSpPr>
                <p:cNvPr id="22589" name="Line 240"/>
                <p:cNvSpPr/>
                <p:nvPr/>
              </p:nvSpPr>
              <p:spPr>
                <a:xfrm>
                  <a:off x="3744" y="720"/>
                  <a:ext cx="0" cy="816"/>
                </a:xfrm>
                <a:prstGeom prst="line">
                  <a:avLst/>
                </a:prstGeom>
                <a:ln w="28575" cap="flat" cmpd="sng">
                  <a:solidFill>
                    <a:schemeClr val="tx1"/>
                  </a:solidFill>
                  <a:prstDash val="solid"/>
                  <a:headEnd type="none" w="med" len="med"/>
                  <a:tailEnd type="none" w="med" len="med"/>
                </a:ln>
              </p:spPr>
            </p:sp>
            <p:sp>
              <p:nvSpPr>
                <p:cNvPr id="22590" name="Line 241"/>
                <p:cNvSpPr/>
                <p:nvPr/>
              </p:nvSpPr>
              <p:spPr>
                <a:xfrm>
                  <a:off x="4176" y="2832"/>
                  <a:ext cx="0" cy="624"/>
                </a:xfrm>
                <a:prstGeom prst="line">
                  <a:avLst/>
                </a:prstGeom>
                <a:ln w="28575" cap="flat" cmpd="sng">
                  <a:solidFill>
                    <a:schemeClr val="tx1"/>
                  </a:solidFill>
                  <a:prstDash val="solid"/>
                  <a:headEnd type="none" w="med" len="med"/>
                  <a:tailEnd type="none" w="med" len="med"/>
                </a:ln>
              </p:spPr>
            </p:sp>
            <p:sp>
              <p:nvSpPr>
                <p:cNvPr id="22591" name="Arc 242"/>
                <p:cNvSpPr/>
                <p:nvPr/>
              </p:nvSpPr>
              <p:spPr>
                <a:xfrm>
                  <a:off x="4032" y="1872"/>
                  <a:ext cx="240" cy="227"/>
                </a:xfrm>
                <a:custGeom>
                  <a:avLst/>
                  <a:gdLst/>
                  <a:ahLst/>
                  <a:cxnLst>
                    <a:cxn ang="0">
                      <a:pos x="0" y="2"/>
                    </a:cxn>
                    <a:cxn ang="0">
                      <a:pos x="0" y="1"/>
                    </a:cxn>
                    <a:cxn ang="0">
                      <a:pos x="1" y="0"/>
                    </a:cxn>
                    <a:cxn ang="0">
                      <a:pos x="2" y="0"/>
                    </a:cxn>
                    <a:cxn ang="0">
                      <a:pos x="0" y="2"/>
                    </a:cxn>
                    <a:cxn ang="0">
                      <a:pos x="0" y="1"/>
                    </a:cxn>
                    <a:cxn ang="0">
                      <a:pos x="1" y="0"/>
                    </a:cxn>
                    <a:cxn ang="0">
                      <a:pos x="2" y="0"/>
                    </a:cxn>
                    <a:cxn ang="0">
                      <a:pos x="1" y="1"/>
                    </a:cxn>
                    <a:cxn ang="0">
                      <a:pos x="0" y="2"/>
                    </a:cxn>
                  </a:cxnLst>
                  <a:rect l="0" t="0" r="0" b="0"/>
                  <a:pathLst>
                    <a:path w="34316" h="33707" fill="none">
                      <a:moveTo>
                        <a:pt x="3711" y="33707"/>
                      </a:moveTo>
                      <a:cubicBezTo>
                        <a:pt x="1292" y="30132"/>
                        <a:pt x="0" y="25915"/>
                        <a:pt x="0" y="21600"/>
                      </a:cubicBezTo>
                      <a:cubicBezTo>
                        <a:pt x="0" y="9670"/>
                        <a:pt x="9670" y="0"/>
                        <a:pt x="21600" y="0"/>
                      </a:cubicBezTo>
                      <a:cubicBezTo>
                        <a:pt x="26169" y="-1"/>
                        <a:pt x="30621" y="1449"/>
                        <a:pt x="34315" y="4139"/>
                      </a:cubicBezTo>
                    </a:path>
                    <a:path w="34316" h="33707" stroke="0">
                      <a:moveTo>
                        <a:pt x="3711" y="33707"/>
                      </a:moveTo>
                      <a:cubicBezTo>
                        <a:pt x="1292" y="30132"/>
                        <a:pt x="0" y="25915"/>
                        <a:pt x="0" y="21600"/>
                      </a:cubicBezTo>
                      <a:cubicBezTo>
                        <a:pt x="0" y="9670"/>
                        <a:pt x="9670" y="0"/>
                        <a:pt x="21600" y="0"/>
                      </a:cubicBezTo>
                      <a:cubicBezTo>
                        <a:pt x="26169" y="-1"/>
                        <a:pt x="30621" y="1449"/>
                        <a:pt x="34315" y="4139"/>
                      </a:cubicBezTo>
                      <a:lnTo>
                        <a:pt x="21600" y="21600"/>
                      </a:lnTo>
                      <a:lnTo>
                        <a:pt x="3711" y="33707"/>
                      </a:lnTo>
                      <a:close/>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2592" name="Line 243"/>
                <p:cNvSpPr/>
                <p:nvPr/>
              </p:nvSpPr>
              <p:spPr>
                <a:xfrm rot="-98201" flipV="1">
                  <a:off x="3792" y="2112"/>
                  <a:ext cx="288" cy="288"/>
                </a:xfrm>
                <a:prstGeom prst="line">
                  <a:avLst/>
                </a:prstGeom>
                <a:ln w="28575" cap="flat" cmpd="sng">
                  <a:solidFill>
                    <a:schemeClr val="tx1"/>
                  </a:solidFill>
                  <a:prstDash val="solid"/>
                  <a:headEnd type="none" w="med" len="med"/>
                  <a:tailEnd type="none" w="med" len="med"/>
                </a:ln>
              </p:spPr>
            </p:sp>
          </p:grpSp>
          <p:sp>
            <p:nvSpPr>
              <p:cNvPr id="22552" name="Freeform 244"/>
              <p:cNvSpPr/>
              <p:nvPr/>
            </p:nvSpPr>
            <p:spPr>
              <a:xfrm rot="-7004">
                <a:off x="2448" y="912"/>
                <a:ext cx="288" cy="2064"/>
              </a:xfrm>
              <a:custGeom>
                <a:avLst/>
                <a:gdLst/>
                <a:ahLst/>
                <a:cxnLst>
                  <a:cxn ang="0">
                    <a:pos x="288" y="0"/>
                  </a:cxn>
                  <a:cxn ang="0">
                    <a:pos x="0" y="1008"/>
                  </a:cxn>
                  <a:cxn ang="0">
                    <a:pos x="288" y="2064"/>
                  </a:cxn>
                </a:cxnLst>
                <a:rect l="0" t="0" r="0" b="0"/>
                <a:pathLst>
                  <a:path w="288" h="2064">
                    <a:moveTo>
                      <a:pt x="288" y="0"/>
                    </a:moveTo>
                    <a:cubicBezTo>
                      <a:pt x="144" y="332"/>
                      <a:pt x="0" y="664"/>
                      <a:pt x="0" y="1008"/>
                    </a:cubicBezTo>
                    <a:cubicBezTo>
                      <a:pt x="0" y="1352"/>
                      <a:pt x="144" y="1708"/>
                      <a:pt x="288" y="2064"/>
                    </a:cubicBezTo>
                  </a:path>
                </a:pathLst>
              </a:custGeom>
              <a:noFill/>
              <a:ln w="57150" cap="flat" cmpd="sng">
                <a:pattFill prst="pct50">
                  <a:fgClr>
                    <a:srgbClr val="FF3300">
                      <a:alpha val="100000"/>
                    </a:srgbClr>
                  </a:fgClr>
                  <a:bgClr>
                    <a:srgbClr val="FFFFFF"/>
                  </a:bgClr>
                </a:pattFill>
                <a:prstDash val="solid"/>
                <a:round/>
                <a:headEnd type="none" w="med" len="med"/>
                <a:tailEnd type="none" w="med" len="med"/>
              </a:ln>
            </p:spPr>
            <p:txBody>
              <a:bodyPr/>
              <a:lstStyle/>
              <a:p>
                <a:endParaRPr lang="zh-CN" altLang="en-US"/>
              </a:p>
            </p:txBody>
          </p:sp>
          <p:sp>
            <p:nvSpPr>
              <p:cNvPr id="22553" name="Freeform 245"/>
              <p:cNvSpPr/>
              <p:nvPr/>
            </p:nvSpPr>
            <p:spPr>
              <a:xfrm rot="-10784384">
                <a:off x="1296" y="864"/>
                <a:ext cx="288" cy="2064"/>
              </a:xfrm>
              <a:custGeom>
                <a:avLst/>
                <a:gdLst/>
                <a:ahLst/>
                <a:cxnLst>
                  <a:cxn ang="0">
                    <a:pos x="288" y="0"/>
                  </a:cxn>
                  <a:cxn ang="0">
                    <a:pos x="0" y="1008"/>
                  </a:cxn>
                  <a:cxn ang="0">
                    <a:pos x="288" y="2064"/>
                  </a:cxn>
                </a:cxnLst>
                <a:rect l="0" t="0" r="0" b="0"/>
                <a:pathLst>
                  <a:path w="288" h="2064">
                    <a:moveTo>
                      <a:pt x="288" y="0"/>
                    </a:moveTo>
                    <a:cubicBezTo>
                      <a:pt x="144" y="332"/>
                      <a:pt x="0" y="664"/>
                      <a:pt x="0" y="1008"/>
                    </a:cubicBezTo>
                    <a:cubicBezTo>
                      <a:pt x="0" y="1352"/>
                      <a:pt x="144" y="1708"/>
                      <a:pt x="288" y="2064"/>
                    </a:cubicBezTo>
                  </a:path>
                </a:pathLst>
              </a:custGeom>
              <a:noFill/>
              <a:ln w="57150" cap="flat" cmpd="sng">
                <a:pattFill prst="pct50">
                  <a:fgClr>
                    <a:srgbClr val="FF3300">
                      <a:alpha val="100000"/>
                    </a:srgbClr>
                  </a:fgClr>
                  <a:bgClr>
                    <a:srgbClr val="FFFFFF"/>
                  </a:bgClr>
                </a:pattFill>
                <a:prstDash val="solid"/>
                <a:round/>
                <a:headEnd type="none" w="med" len="med"/>
                <a:tailEnd type="none" w="med" len="med"/>
              </a:ln>
            </p:spPr>
            <p:txBody>
              <a:bodyPr/>
              <a:lstStyle/>
              <a:p>
                <a:endParaRPr lang="zh-CN" altLang="en-US"/>
              </a:p>
            </p:txBody>
          </p:sp>
          <p:sp>
            <p:nvSpPr>
              <p:cNvPr id="22554" name="WordArt 246"/>
              <p:cNvSpPr>
                <a:spLocks noTextEdit="1"/>
              </p:cNvSpPr>
              <p:nvPr/>
            </p:nvSpPr>
            <p:spPr>
              <a:xfrm>
                <a:off x="1008" y="1920"/>
                <a:ext cx="192" cy="192"/>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b="1" i="1">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I</a:t>
                </a:r>
              </a:p>
            </p:txBody>
          </p:sp>
          <p:sp>
            <p:nvSpPr>
              <p:cNvPr id="22555" name="WordArt 247"/>
              <p:cNvSpPr>
                <a:spLocks noTextEdit="1"/>
              </p:cNvSpPr>
              <p:nvPr/>
            </p:nvSpPr>
            <p:spPr>
              <a:xfrm>
                <a:off x="2784" y="1872"/>
                <a:ext cx="192" cy="192"/>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b="1" i="1">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I</a:t>
                </a:r>
              </a:p>
            </p:txBody>
          </p:sp>
          <p:sp>
            <p:nvSpPr>
              <p:cNvPr id="22556" name="Line 248"/>
              <p:cNvSpPr/>
              <p:nvPr/>
            </p:nvSpPr>
            <p:spPr>
              <a:xfrm>
                <a:off x="1296" y="1680"/>
                <a:ext cx="0" cy="624"/>
              </a:xfrm>
              <a:prstGeom prst="line">
                <a:avLst/>
              </a:prstGeom>
              <a:ln w="28575" cap="flat" cmpd="sng">
                <a:solidFill>
                  <a:srgbClr val="FF3300"/>
                </a:solidFill>
                <a:prstDash val="solid"/>
                <a:headEnd type="triangle" w="sm" len="lg"/>
                <a:tailEnd type="none" w="sm" len="lg"/>
              </a:ln>
            </p:spPr>
          </p:sp>
          <p:sp>
            <p:nvSpPr>
              <p:cNvPr id="22557" name="Line 249"/>
              <p:cNvSpPr/>
              <p:nvPr/>
            </p:nvSpPr>
            <p:spPr>
              <a:xfrm>
                <a:off x="2736" y="1680"/>
                <a:ext cx="0" cy="624"/>
              </a:xfrm>
              <a:prstGeom prst="line">
                <a:avLst/>
              </a:prstGeom>
              <a:ln w="28575" cap="flat" cmpd="sng">
                <a:solidFill>
                  <a:srgbClr val="FF3300"/>
                </a:solidFill>
                <a:prstDash val="solid"/>
                <a:headEnd type="triangle" w="sm" len="lg"/>
                <a:tailEnd type="none" w="sm" len="lg"/>
              </a:ln>
            </p:spPr>
          </p:sp>
          <p:sp>
            <p:nvSpPr>
              <p:cNvPr id="22558" name="Line 250"/>
              <p:cNvSpPr/>
              <p:nvPr/>
            </p:nvSpPr>
            <p:spPr>
              <a:xfrm rot="-2417046">
                <a:off x="4752" y="1104"/>
                <a:ext cx="1" cy="624"/>
              </a:xfrm>
              <a:prstGeom prst="line">
                <a:avLst/>
              </a:prstGeom>
              <a:ln w="76200" cap="flat" cmpd="sng">
                <a:solidFill>
                  <a:srgbClr val="0000FF"/>
                </a:solidFill>
                <a:prstDash val="solid"/>
                <a:headEnd type="none" w="med" len="med"/>
                <a:tailEnd type="none" w="med" len="med"/>
              </a:ln>
            </p:spPr>
          </p:sp>
          <p:sp>
            <p:nvSpPr>
              <p:cNvPr id="22559" name="Line 251"/>
              <p:cNvSpPr/>
              <p:nvPr/>
            </p:nvSpPr>
            <p:spPr>
              <a:xfrm rot="2427934" flipH="1">
                <a:off x="4730" y="2265"/>
                <a:ext cx="48" cy="576"/>
              </a:xfrm>
              <a:prstGeom prst="line">
                <a:avLst/>
              </a:prstGeom>
              <a:ln w="76200" cap="flat" cmpd="sng">
                <a:solidFill>
                  <a:srgbClr val="0000FF"/>
                </a:solidFill>
                <a:prstDash val="solid"/>
                <a:headEnd type="none" w="med" len="med"/>
                <a:tailEnd type="none" w="med" len="med"/>
              </a:ln>
            </p:spPr>
          </p:sp>
        </p:grpSp>
      </p:grpSp>
      <p:grpSp>
        <p:nvGrpSpPr>
          <p:cNvPr id="36098" name="Group 258"/>
          <p:cNvGrpSpPr/>
          <p:nvPr/>
        </p:nvGrpSpPr>
        <p:grpSpPr>
          <a:xfrm>
            <a:off x="5049838" y="5332413"/>
            <a:ext cx="3411537" cy="957262"/>
            <a:chOff x="3133" y="3359"/>
            <a:chExt cx="2389" cy="603"/>
          </a:xfrm>
        </p:grpSpPr>
        <p:sp>
          <p:nvSpPr>
            <p:cNvPr id="22547" name="WordArt 252"/>
            <p:cNvSpPr>
              <a:spLocks noTextEdit="1"/>
            </p:cNvSpPr>
            <p:nvPr/>
          </p:nvSpPr>
          <p:spPr>
            <a:xfrm>
              <a:off x="3133" y="3359"/>
              <a:ext cx="2389" cy="260"/>
            </a:xfrm>
            <a:prstGeom prst="rect">
              <a:avLst/>
            </a:prstGeom>
          </p:spPr>
          <p:txBody>
            <a:bodyPr wrap="none" fromWordArt="1">
              <a:prstTxWarp prst="textDeflate">
                <a:avLst>
                  <a:gd name="adj" fmla="val 0"/>
                </a:avLst>
              </a:prstTxWarp>
              <a:normAutofit fontScale="70000" lnSpcReduction="20000"/>
            </a:bodyPr>
            <a:lstStyle/>
            <a:p>
              <a:pPr algn="ctr"/>
              <a:r>
                <a:rPr lang="zh-CN" altLang="en-US" sz="3600" b="1" dirty="0">
                  <a:ln w="9525" cap="flat" cmpd="sng">
                    <a:solidFill>
                      <a:srgbClr val="000000"/>
                    </a:solidFill>
                    <a:prstDash val="solid"/>
                    <a:headEnd type="none" w="med" len="med"/>
                    <a:tailEnd type="none" w="med" len="med"/>
                  </a:ln>
                  <a:solidFill>
                    <a:srgbClr val="000000"/>
                  </a:solidFill>
                  <a:latin typeface="宋体" panose="02010600030101010101" pitchFamily="2" charset="-122"/>
                  <a:ea typeface="宋体" panose="02010600030101010101" pitchFamily="2" charset="-122"/>
                </a:rPr>
                <a:t>通电直导线间的相互作用</a:t>
              </a:r>
            </a:p>
          </p:txBody>
        </p:sp>
        <p:sp>
          <p:nvSpPr>
            <p:cNvPr id="29912" name="WordArt 253"/>
            <p:cNvSpPr>
              <a:spLocks noChangeArrowheads="1" noChangeShapeType="1" noTextEdit="1"/>
            </p:cNvSpPr>
            <p:nvPr/>
          </p:nvSpPr>
          <p:spPr bwMode="auto">
            <a:xfrm>
              <a:off x="3478" y="3713"/>
              <a:ext cx="1753" cy="249"/>
            </a:xfrm>
            <a:prstGeom prst="rect">
              <a:avLst/>
            </a:prstGeom>
          </p:spPr>
          <p:txBody>
            <a:bodyPr wrap="none" numCol="1" fromWordArt="1">
              <a:prstTxWarp prst="textDeflate">
                <a:avLst>
                  <a:gd name="adj" fmla="val 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10" cap="none" spc="0" normalizeH="0" baseline="0" noProof="0" dirty="0">
                  <a:ln w="9525">
                    <a:solidFill>
                      <a:srgbClr val="000000"/>
                    </a:solidFill>
                    <a:round/>
                  </a:ln>
                  <a:solidFill>
                    <a:srgbClr val="000000"/>
                  </a:solidFill>
                  <a:effectLst/>
                  <a:uLnTx/>
                  <a:uFillTx/>
                  <a:latin typeface="宋体" panose="02010600030101010101" pitchFamily="2" charset="-122"/>
                  <a:ea typeface="宋体" panose="02010600030101010101" pitchFamily="2" charset="-122"/>
                  <a:cs typeface="+mn-cs"/>
                </a:rPr>
                <a:t>（</a:t>
              </a:r>
              <a:r>
                <a:rPr kumimoji="0" lang="en-US" altLang="zh-CN" sz="3600" b="1" i="0" u="none" strike="noStrike" kern="10" cap="none" spc="0" normalizeH="0" baseline="0" noProof="0" dirty="0">
                  <a:ln w="9525">
                    <a:solidFill>
                      <a:srgbClr val="000000"/>
                    </a:solidFill>
                    <a:round/>
                  </a:ln>
                  <a:solidFill>
                    <a:srgbClr val="000000"/>
                  </a:solidFill>
                  <a:effectLst/>
                  <a:uLnTx/>
                  <a:uFillTx/>
                  <a:latin typeface="宋体" panose="02010600030101010101" pitchFamily="2" charset="-122"/>
                  <a:ea typeface="宋体" panose="02010600030101010101" pitchFamily="2" charset="-122"/>
                  <a:cs typeface="+mn-cs"/>
                </a:rPr>
                <a:t>1820</a:t>
              </a:r>
              <a:r>
                <a:rPr kumimoji="0" lang="zh-CN" altLang="en-US" sz="3600" b="1" i="0" u="none" strike="noStrike" kern="10" cap="none" spc="0" normalizeH="0" baseline="0" noProof="0" dirty="0">
                  <a:ln w="9525">
                    <a:solidFill>
                      <a:srgbClr val="000000"/>
                    </a:solidFill>
                    <a:round/>
                  </a:ln>
                  <a:solidFill>
                    <a:srgbClr val="000000"/>
                  </a:solidFill>
                  <a:effectLst/>
                  <a:uLnTx/>
                  <a:uFillTx/>
                  <a:latin typeface="宋体" panose="02010600030101010101" pitchFamily="2" charset="-122"/>
                  <a:ea typeface="宋体" panose="02010600030101010101" pitchFamily="2" charset="-122"/>
                  <a:cs typeface="+mn-cs"/>
                </a:rPr>
                <a:t>年</a:t>
              </a:r>
              <a:r>
                <a:rPr kumimoji="0" lang="en-US" altLang="zh-CN" sz="3600" b="1" i="0" u="none" strike="noStrike" kern="10" cap="none" spc="0" normalizeH="0" baseline="0" noProof="0" dirty="0">
                  <a:ln w="9525">
                    <a:solidFill>
                      <a:srgbClr val="000000"/>
                    </a:solidFill>
                    <a:round/>
                  </a:ln>
                  <a:solidFill>
                    <a:srgbClr val="000000"/>
                  </a:solidFill>
                  <a:effectLst/>
                  <a:uLnTx/>
                  <a:uFillTx/>
                  <a:latin typeface="宋体" panose="02010600030101010101" pitchFamily="2" charset="-122"/>
                  <a:ea typeface="宋体" panose="02010600030101010101" pitchFamily="2" charset="-122"/>
                  <a:cs typeface="+mn-cs"/>
                </a:rPr>
                <a:t>9</a:t>
              </a:r>
              <a:r>
                <a:rPr kumimoji="0" lang="zh-CN" altLang="en-US" sz="3600" b="1" i="0" u="none" strike="noStrike" kern="10" cap="none" spc="0" normalizeH="0" baseline="0" noProof="0" dirty="0">
                  <a:ln w="9525">
                    <a:solidFill>
                      <a:srgbClr val="000000"/>
                    </a:solidFill>
                    <a:round/>
                  </a:ln>
                  <a:solidFill>
                    <a:srgbClr val="000000"/>
                  </a:solidFill>
                  <a:effectLst/>
                  <a:uLnTx/>
                  <a:uFillTx/>
                  <a:latin typeface="宋体" panose="02010600030101010101" pitchFamily="2" charset="-122"/>
                  <a:ea typeface="宋体" panose="02010600030101010101" pitchFamily="2" charset="-122"/>
                  <a:cs typeface="+mn-cs"/>
                </a:rPr>
                <a:t>月</a:t>
              </a:r>
              <a:r>
                <a:rPr kumimoji="0" lang="en-US" altLang="zh-CN" sz="3600" b="1" i="0" u="none" strike="noStrike" kern="10" cap="none" spc="0" normalizeH="0" baseline="0" noProof="0" dirty="0">
                  <a:ln w="9525">
                    <a:solidFill>
                      <a:srgbClr val="000000"/>
                    </a:solidFill>
                    <a:round/>
                  </a:ln>
                  <a:solidFill>
                    <a:srgbClr val="000000"/>
                  </a:solidFill>
                  <a:effectLst/>
                  <a:uLnTx/>
                  <a:uFillTx/>
                  <a:latin typeface="宋体" panose="02010600030101010101" pitchFamily="2" charset="-122"/>
                  <a:ea typeface="宋体" panose="02010600030101010101" pitchFamily="2" charset="-122"/>
                  <a:cs typeface="+mn-cs"/>
                </a:rPr>
                <a:t>27</a:t>
              </a:r>
              <a:r>
                <a:rPr kumimoji="0" lang="zh-CN" altLang="en-US" sz="3600" b="1" i="0" u="none" strike="noStrike" kern="10" cap="none" spc="0" normalizeH="0" baseline="0" noProof="0" dirty="0">
                  <a:ln w="9525">
                    <a:solidFill>
                      <a:srgbClr val="000000"/>
                    </a:solidFill>
                    <a:round/>
                  </a:ln>
                  <a:solidFill>
                    <a:srgbClr val="000000"/>
                  </a:solidFill>
                  <a:effectLst/>
                  <a:uLnTx/>
                  <a:uFillTx/>
                  <a:latin typeface="宋体" panose="02010600030101010101" pitchFamily="2" charset="-122"/>
                  <a:ea typeface="宋体" panose="02010600030101010101" pitchFamily="2" charset="-122"/>
                  <a:cs typeface="+mn-cs"/>
                </a:rPr>
                <a:t>日</a:t>
              </a:r>
              <a:r>
                <a:rPr kumimoji="0" lang="zh-CN" altLang="en-US" sz="3600" b="0" i="0" u="none" strike="noStrike" kern="10" cap="none" spc="0" normalizeH="0" baseline="0" noProof="0" dirty="0">
                  <a:ln w="9525">
                    <a:solidFill>
                      <a:srgbClr val="000000"/>
                    </a:solidFill>
                    <a:round/>
                  </a:ln>
                  <a:solidFill>
                    <a:srgbClr val="000000"/>
                  </a:solidFill>
                  <a:effectLst/>
                  <a:uLnTx/>
                  <a:uFillTx/>
                  <a:latin typeface="宋体" panose="02010600030101010101" pitchFamily="2" charset="-122"/>
                  <a:ea typeface="宋体" panose="02010600030101010101" pitchFamily="2" charset="-122"/>
                  <a:cs typeface="+mn-cs"/>
                </a:rPr>
                <a:t>）</a:t>
              </a:r>
            </a:p>
          </p:txBody>
        </p:sp>
      </p:grpSp>
      <p:grpSp>
        <p:nvGrpSpPr>
          <p:cNvPr id="36099" name="Group 259"/>
          <p:cNvGrpSpPr/>
          <p:nvPr/>
        </p:nvGrpSpPr>
        <p:grpSpPr>
          <a:xfrm>
            <a:off x="1016000" y="5330825"/>
            <a:ext cx="3494088" cy="1016000"/>
            <a:chOff x="292" y="3358"/>
            <a:chExt cx="2549" cy="640"/>
          </a:xfrm>
        </p:grpSpPr>
        <p:sp>
          <p:nvSpPr>
            <p:cNvPr id="29914" name="WordArt 122"/>
            <p:cNvSpPr>
              <a:spLocks noChangeArrowheads="1" noChangeShapeType="1" noTextEdit="1"/>
            </p:cNvSpPr>
            <p:nvPr/>
          </p:nvSpPr>
          <p:spPr bwMode="auto">
            <a:xfrm>
              <a:off x="1505" y="3737"/>
              <a:ext cx="1336" cy="261"/>
            </a:xfrm>
            <a:prstGeom prst="rect">
              <a:avLst/>
            </a:prstGeom>
          </p:spPr>
          <p:txBody>
            <a:bodyPr wrap="none" numCol="1" fromWordArt="1">
              <a:prstTxWarp prst="textDeflate">
                <a:avLst>
                  <a:gd name="adj" fmla="val 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10" cap="none" spc="0" normalizeH="0" baseline="0" noProof="0" dirty="0">
                  <a:ln w="9525">
                    <a:solidFill>
                      <a:srgbClr val="000000"/>
                    </a:solidFill>
                    <a:round/>
                  </a:ln>
                  <a:solidFill>
                    <a:srgbClr val="000000"/>
                  </a:solidFill>
                  <a:effectLst/>
                  <a:uLnTx/>
                  <a:uFillTx/>
                  <a:latin typeface="宋体" panose="02010600030101010101" pitchFamily="2" charset="-122"/>
                  <a:ea typeface="宋体" panose="02010600030101010101" pitchFamily="2" charset="-122"/>
                  <a:cs typeface="+mn-cs"/>
                </a:rPr>
                <a:t>（</a:t>
              </a:r>
              <a:r>
                <a:rPr kumimoji="0" lang="en-US" altLang="zh-CN" sz="3600" b="1" i="0" u="none" strike="noStrike" kern="10" cap="none" spc="0" normalizeH="0" baseline="0" noProof="0" dirty="0">
                  <a:ln w="9525">
                    <a:solidFill>
                      <a:srgbClr val="000000"/>
                    </a:solidFill>
                    <a:round/>
                  </a:ln>
                  <a:solidFill>
                    <a:srgbClr val="000000"/>
                  </a:solidFill>
                  <a:effectLst/>
                  <a:uLnTx/>
                  <a:uFillTx/>
                  <a:latin typeface="宋体" panose="02010600030101010101" pitchFamily="2" charset="-122"/>
                  <a:ea typeface="宋体" panose="02010600030101010101" pitchFamily="2" charset="-122"/>
                  <a:cs typeface="+mn-cs"/>
                </a:rPr>
                <a:t>1820</a:t>
              </a:r>
              <a:r>
                <a:rPr kumimoji="0" lang="zh-CN" altLang="en-US" sz="3600" b="1" i="0" u="none" strike="noStrike" kern="10" cap="none" spc="0" normalizeH="0" baseline="0" noProof="0" dirty="0">
                  <a:ln w="9525">
                    <a:solidFill>
                      <a:srgbClr val="000000"/>
                    </a:solidFill>
                    <a:round/>
                  </a:ln>
                  <a:solidFill>
                    <a:srgbClr val="000000"/>
                  </a:solidFill>
                  <a:effectLst/>
                  <a:uLnTx/>
                  <a:uFillTx/>
                  <a:latin typeface="宋体" panose="02010600030101010101" pitchFamily="2" charset="-122"/>
                  <a:ea typeface="宋体" panose="02010600030101010101" pitchFamily="2" charset="-122"/>
                  <a:cs typeface="+mn-cs"/>
                </a:rPr>
                <a:t>年</a:t>
              </a:r>
              <a:r>
                <a:rPr kumimoji="0" lang="en-US" altLang="zh-CN" sz="3600" b="1" i="0" u="none" strike="noStrike" kern="10" cap="none" spc="0" normalizeH="0" baseline="0" noProof="0" dirty="0">
                  <a:ln w="9525">
                    <a:solidFill>
                      <a:srgbClr val="000000"/>
                    </a:solidFill>
                    <a:round/>
                  </a:ln>
                  <a:solidFill>
                    <a:srgbClr val="000000"/>
                  </a:solidFill>
                  <a:effectLst/>
                  <a:uLnTx/>
                  <a:uFillTx/>
                  <a:latin typeface="宋体" panose="02010600030101010101" pitchFamily="2" charset="-122"/>
                  <a:ea typeface="宋体" panose="02010600030101010101" pitchFamily="2" charset="-122"/>
                  <a:cs typeface="+mn-cs"/>
                </a:rPr>
                <a:t>9</a:t>
              </a:r>
              <a:r>
                <a:rPr kumimoji="0" lang="zh-CN" altLang="en-US" sz="3600" b="1" i="0" u="none" strike="noStrike" kern="10" cap="none" spc="0" normalizeH="0" baseline="0" noProof="0" dirty="0">
                  <a:ln w="9525">
                    <a:solidFill>
                      <a:srgbClr val="000000"/>
                    </a:solidFill>
                    <a:round/>
                  </a:ln>
                  <a:solidFill>
                    <a:srgbClr val="000000"/>
                  </a:solidFill>
                  <a:effectLst/>
                  <a:uLnTx/>
                  <a:uFillTx/>
                  <a:latin typeface="宋体" panose="02010600030101010101" pitchFamily="2" charset="-122"/>
                  <a:ea typeface="宋体" panose="02010600030101010101" pitchFamily="2" charset="-122"/>
                  <a:cs typeface="+mn-cs"/>
                </a:rPr>
                <a:t>月</a:t>
              </a:r>
              <a:r>
                <a:rPr kumimoji="0" lang="en-US" altLang="zh-CN" sz="3600" b="1" i="0" u="none" strike="noStrike" kern="10" cap="none" spc="0" normalizeH="0" baseline="0" noProof="0" dirty="0">
                  <a:ln w="9525">
                    <a:solidFill>
                      <a:srgbClr val="000000"/>
                    </a:solidFill>
                    <a:round/>
                  </a:ln>
                  <a:solidFill>
                    <a:srgbClr val="000000"/>
                  </a:solidFill>
                  <a:effectLst/>
                  <a:uLnTx/>
                  <a:uFillTx/>
                  <a:latin typeface="宋体" panose="02010600030101010101" pitchFamily="2" charset="-122"/>
                  <a:ea typeface="宋体" panose="02010600030101010101" pitchFamily="2" charset="-122"/>
                  <a:cs typeface="+mn-cs"/>
                </a:rPr>
                <a:t>18</a:t>
              </a:r>
              <a:r>
                <a:rPr kumimoji="0" lang="zh-CN" altLang="en-US" sz="3600" b="1" i="0" u="none" strike="noStrike" kern="10" cap="none" spc="0" normalizeH="0" baseline="0" noProof="0" dirty="0">
                  <a:ln w="9525">
                    <a:solidFill>
                      <a:srgbClr val="000000"/>
                    </a:solidFill>
                    <a:round/>
                  </a:ln>
                  <a:solidFill>
                    <a:srgbClr val="000000"/>
                  </a:solidFill>
                  <a:effectLst/>
                  <a:uLnTx/>
                  <a:uFillTx/>
                  <a:latin typeface="宋体" panose="02010600030101010101" pitchFamily="2" charset="-122"/>
                  <a:ea typeface="宋体" panose="02010600030101010101" pitchFamily="2" charset="-122"/>
                  <a:cs typeface="+mn-cs"/>
                </a:rPr>
                <a:t>日</a:t>
              </a:r>
              <a:r>
                <a:rPr kumimoji="0" lang="zh-CN" altLang="en-US" sz="3600" b="0" i="0" u="none" strike="noStrike" kern="10" cap="none" spc="0" normalizeH="0" baseline="0" noProof="0" dirty="0">
                  <a:ln w="9525">
                    <a:solidFill>
                      <a:srgbClr val="000000"/>
                    </a:solidFill>
                    <a:round/>
                  </a:ln>
                  <a:solidFill>
                    <a:srgbClr val="000000"/>
                  </a:solidFill>
                  <a:effectLst/>
                  <a:uLnTx/>
                  <a:uFillTx/>
                  <a:latin typeface="宋体" panose="02010600030101010101" pitchFamily="2" charset="-122"/>
                  <a:ea typeface="宋体" panose="02010600030101010101" pitchFamily="2" charset="-122"/>
                  <a:cs typeface="+mn-cs"/>
                </a:rPr>
                <a:t>）</a:t>
              </a:r>
            </a:p>
          </p:txBody>
        </p:sp>
        <p:sp>
          <p:nvSpPr>
            <p:cNvPr id="22545" name="WordArt 256"/>
            <p:cNvSpPr>
              <a:spLocks noTextEdit="1"/>
            </p:cNvSpPr>
            <p:nvPr/>
          </p:nvSpPr>
          <p:spPr>
            <a:xfrm>
              <a:off x="292" y="3358"/>
              <a:ext cx="2549" cy="237"/>
            </a:xfrm>
            <a:prstGeom prst="rect">
              <a:avLst/>
            </a:prstGeom>
          </p:spPr>
          <p:txBody>
            <a:bodyPr wrap="none" fromWordArt="1">
              <a:prstTxWarp prst="textDeflate">
                <a:avLst>
                  <a:gd name="adj" fmla="val 0"/>
                </a:avLst>
              </a:prstTxWarp>
              <a:normAutofit fontScale="62500" lnSpcReduction="20000"/>
            </a:bodyPr>
            <a:lstStyle/>
            <a:p>
              <a:pPr algn="ctr"/>
              <a:r>
                <a:rPr lang="zh-CN" altLang="en-US" sz="3600" b="1" dirty="0">
                  <a:ln w="9525" cap="flat" cmpd="sng">
                    <a:solidFill>
                      <a:srgbClr val="000000"/>
                    </a:solidFill>
                    <a:prstDash val="solid"/>
                    <a:headEnd type="none" w="med" len="med"/>
                    <a:tailEnd type="none" w="med" len="med"/>
                  </a:ln>
                  <a:solidFill>
                    <a:srgbClr val="000000"/>
                  </a:solidFill>
                  <a:latin typeface="宋体" panose="02010600030101010101" pitchFamily="2" charset="-122"/>
                  <a:ea typeface="宋体" panose="02010600030101010101" pitchFamily="2" charset="-122"/>
                </a:rPr>
                <a:t>直电流附近小磁针取向的</a:t>
              </a:r>
            </a:p>
          </p:txBody>
        </p:sp>
        <p:sp>
          <p:nvSpPr>
            <p:cNvPr id="22546" name="WordArt 257"/>
            <p:cNvSpPr>
              <a:spLocks noTextEdit="1"/>
            </p:cNvSpPr>
            <p:nvPr/>
          </p:nvSpPr>
          <p:spPr>
            <a:xfrm>
              <a:off x="293" y="3738"/>
              <a:ext cx="1165" cy="249"/>
            </a:xfrm>
            <a:prstGeom prst="rect">
              <a:avLst/>
            </a:prstGeom>
          </p:spPr>
          <p:txBody>
            <a:bodyPr wrap="none" fromWordArt="1">
              <a:prstTxWarp prst="textDeflate">
                <a:avLst>
                  <a:gd name="adj" fmla="val 0"/>
                </a:avLst>
              </a:prstTxWarp>
              <a:normAutofit fontScale="62500" lnSpcReduction="20000"/>
            </a:bodyPr>
            <a:lstStyle/>
            <a:p>
              <a:pPr algn="ctr"/>
              <a:r>
                <a:rPr lang="zh-CN" altLang="en-US" sz="3600" b="1" dirty="0">
                  <a:ln w="9525" cap="flat" cmpd="sng">
                    <a:solidFill>
                      <a:srgbClr val="FF3300"/>
                    </a:solidFill>
                    <a:prstDash val="solid"/>
                    <a:headEnd type="none" w="med" len="med"/>
                    <a:tailEnd type="none" w="med" len="med"/>
                  </a:ln>
                  <a:solidFill>
                    <a:srgbClr val="FF3300"/>
                  </a:solidFill>
                  <a:latin typeface="宋体" panose="02010600030101010101" pitchFamily="2" charset="-122"/>
                  <a:ea typeface="宋体" panose="02010600030101010101" pitchFamily="2" charset="-122"/>
                </a:rPr>
                <a:t>右手定则</a:t>
              </a:r>
            </a:p>
          </p:txBody>
        </p:sp>
      </p:grpSp>
      <p:grpSp>
        <p:nvGrpSpPr>
          <p:cNvPr id="22541" name="Group 260"/>
          <p:cNvGrpSpPr/>
          <p:nvPr/>
        </p:nvGrpSpPr>
        <p:grpSpPr>
          <a:xfrm>
            <a:off x="314325" y="304800"/>
            <a:ext cx="1603375" cy="2424113"/>
            <a:chOff x="581" y="620"/>
            <a:chExt cx="938" cy="1443"/>
          </a:xfrm>
        </p:grpSpPr>
        <p:sp>
          <p:nvSpPr>
            <p:cNvPr id="22542" name="Rectangle 261" descr="安培"/>
            <p:cNvSpPr/>
            <p:nvPr/>
          </p:nvSpPr>
          <p:spPr>
            <a:xfrm>
              <a:off x="592" y="620"/>
              <a:ext cx="927" cy="1201"/>
            </a:xfrm>
            <a:prstGeom prst="rect">
              <a:avLst/>
            </a:prstGeom>
            <a:blipFill rotWithShape="0">
              <a:blip r:embed="rId4"/>
              <a:stretch>
                <a:fillRect/>
              </a:stretch>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9919" name="WordArt 262"/>
            <p:cNvSpPr>
              <a:spLocks noChangeArrowheads="1" noChangeShapeType="1" noTextEdit="1"/>
            </p:cNvSpPr>
            <p:nvPr/>
          </p:nvSpPr>
          <p:spPr bwMode="auto">
            <a:xfrm>
              <a:off x="581" y="1908"/>
              <a:ext cx="918" cy="155"/>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10" cap="none" spc="0" normalizeH="0" baseline="0" noProof="0">
                  <a:ln w="9525">
                    <a:solidFill>
                      <a:srgbClr val="000000"/>
                    </a:solidFill>
                    <a:round/>
                  </a:ln>
                  <a:solidFill>
                    <a:schemeClr val="tx1"/>
                  </a:solidFill>
                  <a:effectLst/>
                  <a:uLnTx/>
                  <a:uFillTx/>
                  <a:latin typeface="宋体" panose="02010600030101010101" pitchFamily="2" charset="-122"/>
                  <a:ea typeface="宋体" panose="02010600030101010101" pitchFamily="2" charset="-122"/>
                  <a:cs typeface="+mn-cs"/>
                </a:rPr>
                <a:t>安培</a:t>
              </a:r>
              <a:r>
                <a:rPr kumimoji="0" lang="en-US" altLang="zh-CN" sz="3600" b="0" i="0" u="none" strike="noStrike" kern="10" cap="none" spc="0" normalizeH="0" baseline="0" noProof="0">
                  <a:ln w="9525">
                    <a:solidFill>
                      <a:srgbClr val="000000"/>
                    </a:solidFill>
                    <a:round/>
                  </a:ln>
                  <a:solidFill>
                    <a:schemeClr val="tx1"/>
                  </a:solidFill>
                  <a:effectLst/>
                  <a:uLnTx/>
                  <a:uFillTx/>
                  <a:latin typeface="宋体" panose="02010600030101010101" pitchFamily="2" charset="-122"/>
                  <a:ea typeface="宋体" panose="02010600030101010101" pitchFamily="2" charset="-122"/>
                  <a:cs typeface="+mn-cs"/>
                </a:rPr>
                <a:t>(1775-1836)</a:t>
              </a:r>
              <a:endParaRPr kumimoji="0" lang="zh-CN" altLang="en-US" sz="3600" b="0" i="0" u="none" strike="noStrike" kern="10" cap="none" spc="0" normalizeH="0" baseline="0" noProof="0">
                <a:ln w="9525">
                  <a:solidFill>
                    <a:srgbClr val="000000"/>
                  </a:solidFill>
                  <a:round/>
                </a:ln>
                <a:solidFill>
                  <a:schemeClr val="tx1"/>
                </a:solidFill>
                <a:effectLst/>
                <a:uLnTx/>
                <a:uFillTx/>
                <a:latin typeface="宋体" panose="02010600030101010101" pitchFamily="2" charset="-122"/>
                <a:ea typeface="宋体" panose="02010600030101010101" pitchFamily="2" charset="-122"/>
                <a:cs typeface="+mn-cs"/>
              </a:endParaRPr>
            </a:p>
          </p:txBody>
        </p:sp>
      </p:grpSp>
    </p:spTree>
    <p:extLst>
      <p:ext uri="{BB962C8B-B14F-4D97-AF65-F5344CB8AC3E}">
        <p14:creationId xmlns:p14="http://schemas.microsoft.com/office/powerpoint/2010/main" val="328911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5843"/>
                                        </p:tgtEl>
                                        <p:attrNameLst>
                                          <p:attrName>style.visibility</p:attrName>
                                        </p:attrNameLst>
                                      </p:cBhvr>
                                      <p:to>
                                        <p:strVal val="visible"/>
                                      </p:to>
                                    </p:set>
                                    <p:animEffect transition="in" filter="randombar(horizontal)">
                                      <p:cBhvr>
                                        <p:cTn id="7" dur="500"/>
                                        <p:tgtEl>
                                          <p:spTgt spid="3584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6099"/>
                                        </p:tgtEl>
                                        <p:attrNameLst>
                                          <p:attrName>style.visibility</p:attrName>
                                        </p:attrNameLst>
                                      </p:cBhvr>
                                      <p:to>
                                        <p:strVal val="visible"/>
                                      </p:to>
                                    </p:set>
                                    <p:anim calcmode="lin" valueType="num">
                                      <p:cBhvr additive="base">
                                        <p:cTn id="11" dur="500" fill="hold"/>
                                        <p:tgtEl>
                                          <p:spTgt spid="36099"/>
                                        </p:tgtEl>
                                        <p:attrNameLst>
                                          <p:attrName>ppt_x</p:attrName>
                                        </p:attrNameLst>
                                      </p:cBhvr>
                                      <p:tavLst>
                                        <p:tav tm="0">
                                          <p:val>
                                            <p:strVal val="#ppt_x"/>
                                          </p:val>
                                        </p:tav>
                                        <p:tav tm="100000">
                                          <p:val>
                                            <p:strVal val="#ppt_x"/>
                                          </p:val>
                                        </p:tav>
                                      </p:tavLst>
                                    </p:anim>
                                    <p:anim calcmode="lin" valueType="num">
                                      <p:cBhvr additive="base">
                                        <p:cTn id="12" dur="500" fill="hold"/>
                                        <p:tgtEl>
                                          <p:spTgt spid="3609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5880"/>
                                        </p:tgtEl>
                                        <p:attrNameLst>
                                          <p:attrName>style.visibility</p:attrName>
                                        </p:attrNameLst>
                                      </p:cBhvr>
                                      <p:to>
                                        <p:strVal val="visible"/>
                                      </p:to>
                                    </p:set>
                                    <p:animEffect transition="in" filter="randombar(horizontal)">
                                      <p:cBhvr>
                                        <p:cTn id="17" dur="500"/>
                                        <p:tgtEl>
                                          <p:spTgt spid="3588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6098"/>
                                        </p:tgtEl>
                                        <p:attrNameLst>
                                          <p:attrName>style.visibility</p:attrName>
                                        </p:attrNameLst>
                                      </p:cBhvr>
                                      <p:to>
                                        <p:strVal val="visible"/>
                                      </p:to>
                                    </p:set>
                                    <p:anim calcmode="lin" valueType="num">
                                      <p:cBhvr additive="base">
                                        <p:cTn id="22" dur="500" fill="hold"/>
                                        <p:tgtEl>
                                          <p:spTgt spid="36098"/>
                                        </p:tgtEl>
                                        <p:attrNameLst>
                                          <p:attrName>ppt_x</p:attrName>
                                        </p:attrNameLst>
                                      </p:cBhvr>
                                      <p:tavLst>
                                        <p:tav tm="0">
                                          <p:val>
                                            <p:strVal val="#ppt_x"/>
                                          </p:val>
                                        </p:tav>
                                        <p:tav tm="100000">
                                          <p:val>
                                            <p:strVal val="#ppt_x"/>
                                          </p:val>
                                        </p:tav>
                                      </p:tavLst>
                                    </p:anim>
                                    <p:anim calcmode="lin" valueType="num">
                                      <p:cBhvr additive="base">
                                        <p:cTn id="23" dur="500" fill="hold"/>
                                        <p:tgtEl>
                                          <p:spTgt spid="36098"/>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14" presetClass="entr" presetSubtype="10" fill="hold" nodeType="afterEffect">
                                  <p:stCondLst>
                                    <p:cond delay="0"/>
                                  </p:stCondLst>
                                  <p:childTnLst>
                                    <p:set>
                                      <p:cBhvr>
                                        <p:cTn id="26" dur="1" fill="hold">
                                          <p:stCondLst>
                                            <p:cond delay="0"/>
                                          </p:stCondLst>
                                        </p:cTn>
                                        <p:tgtEl>
                                          <p:spTgt spid="35963"/>
                                        </p:tgtEl>
                                        <p:attrNameLst>
                                          <p:attrName>style.visibility</p:attrName>
                                        </p:attrNameLst>
                                      </p:cBhvr>
                                      <p:to>
                                        <p:strVal val="visible"/>
                                      </p:to>
                                    </p:set>
                                    <p:animEffect transition="in" filter="randombar(horizontal)">
                                      <p:cBhvr>
                                        <p:cTn id="27" dur="500"/>
                                        <p:tgtEl>
                                          <p:spTgt spid="35963"/>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6002"/>
                                        </p:tgtEl>
                                        <p:attrNameLst>
                                          <p:attrName>style.visibility</p:attrName>
                                        </p:attrNameLst>
                                      </p:cBhvr>
                                      <p:to>
                                        <p:strVal val="visible"/>
                                      </p:to>
                                    </p:set>
                                    <p:animEffect transition="in" filter="randombar(horizontal)">
                                      <p:cBhvr>
                                        <p:cTn id="32" dur="500"/>
                                        <p:tgtEl>
                                          <p:spTgt spid="3600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36047"/>
                                        </p:tgtEl>
                                        <p:attrNameLst>
                                          <p:attrName>style.visibility</p:attrName>
                                        </p:attrNameLst>
                                      </p:cBhvr>
                                      <p:to>
                                        <p:strVal val="visible"/>
                                      </p:to>
                                    </p:set>
                                    <p:animEffect transition="in" filter="randombar(horizontal)">
                                      <p:cBhvr>
                                        <p:cTn id="37" dur="500"/>
                                        <p:tgtEl>
                                          <p:spTgt spid="36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p:cNvSpPr>
          <p:nvPr>
            <p:ph type="title" idx="4294967295"/>
          </p:nvPr>
        </p:nvSpPr>
        <p:spPr>
          <a:xfrm>
            <a:off x="5070475" y="292100"/>
            <a:ext cx="3924300" cy="522288"/>
          </a:xfrm>
          <a:ln/>
        </p:spPr>
        <p:txBody>
          <a:bodyPr vert="horz" wrap="square" lIns="91440" tIns="45720" rIns="91440" bIns="45720" anchor="ctr"/>
          <a:lstStyle/>
          <a:p>
            <a:pPr eaLnBrk="1" hangingPunct="1"/>
            <a:r>
              <a:rPr lang="zh-CN" altLang="en-US" sz="4000" dirty="0">
                <a:solidFill>
                  <a:schemeClr val="bg1"/>
                </a:solidFill>
              </a:rPr>
              <a:t>磁起源结论</a:t>
            </a:r>
          </a:p>
        </p:txBody>
      </p:sp>
      <p:sp>
        <p:nvSpPr>
          <p:cNvPr id="24581" name="Rectangle 3" descr="羊皮纸"/>
          <p:cNvSpPr/>
          <p:nvPr/>
        </p:nvSpPr>
        <p:spPr>
          <a:xfrm>
            <a:off x="0" y="6696075"/>
            <a:ext cx="9144000" cy="179388"/>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4582" name="WordArt 8"/>
          <p:cNvSpPr>
            <a:spLocks noTextEdit="1"/>
          </p:cNvSpPr>
          <p:nvPr/>
        </p:nvSpPr>
        <p:spPr>
          <a:xfrm>
            <a:off x="1081088" y="1009650"/>
            <a:ext cx="7023100" cy="844550"/>
          </a:xfrm>
          <a:prstGeom prst="rect">
            <a:avLst/>
          </a:prstGeom>
        </p:spPr>
        <p:txBody>
          <a:bodyPr wrap="none" fromWordArt="1">
            <a:prstTxWarp prst="textPlain">
              <a:avLst>
                <a:gd name="adj" fmla="val 50000"/>
              </a:avLst>
            </a:prstTxWarp>
            <a:normAutofit/>
          </a:bodyPr>
          <a:lstStyle/>
          <a:p>
            <a:pPr algn="ctr"/>
            <a:r>
              <a:rPr lang="zh-CN" altLang="en-US" sz="3600" b="1">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六种基本磁相互作用</a:t>
            </a:r>
          </a:p>
        </p:txBody>
      </p:sp>
      <p:sp>
        <p:nvSpPr>
          <p:cNvPr id="24586" name="Rectangle 166" descr="羊皮纸"/>
          <p:cNvSpPr/>
          <p:nvPr/>
        </p:nvSpPr>
        <p:spPr>
          <a:xfrm>
            <a:off x="0" y="0"/>
            <a:ext cx="9144000" cy="179388"/>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4587" name="Rectangle 167" descr="羊皮纸"/>
          <p:cNvSpPr/>
          <p:nvPr/>
        </p:nvSpPr>
        <p:spPr>
          <a:xfrm>
            <a:off x="0" y="6678613"/>
            <a:ext cx="9144000" cy="179387"/>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4578" name="Rectangle 164"/>
          <p:cNvSpPr/>
          <p:nvPr/>
        </p:nvSpPr>
        <p:spPr>
          <a:xfrm>
            <a:off x="5421730" y="2509838"/>
            <a:ext cx="2807870" cy="2863850"/>
          </a:xfrm>
          <a:prstGeom prst="rect">
            <a:avLst/>
          </a:prstGeom>
          <a:solidFill>
            <a:schemeClr val="bg1"/>
          </a:solidFill>
          <a:ln w="57150" cap="flat" cmpd="sng">
            <a:solidFill>
              <a:srgbClr val="FFCC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4579" name="Rectangle 163"/>
          <p:cNvSpPr/>
          <p:nvPr/>
        </p:nvSpPr>
        <p:spPr>
          <a:xfrm>
            <a:off x="895350" y="2484438"/>
            <a:ext cx="2807870" cy="2863850"/>
          </a:xfrm>
          <a:prstGeom prst="rect">
            <a:avLst/>
          </a:prstGeom>
          <a:solidFill>
            <a:schemeClr val="bg1"/>
          </a:solidFill>
          <a:ln w="57150" cap="flat" cmpd="sng">
            <a:solidFill>
              <a:srgbClr val="FFCC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24583" name="Group 157"/>
          <p:cNvGrpSpPr/>
          <p:nvPr/>
        </p:nvGrpSpPr>
        <p:grpSpPr>
          <a:xfrm>
            <a:off x="1019626" y="2695575"/>
            <a:ext cx="2545725" cy="2425700"/>
            <a:chOff x="488" y="655"/>
            <a:chExt cx="2580" cy="1236"/>
          </a:xfrm>
        </p:grpSpPr>
        <p:sp>
          <p:nvSpPr>
            <p:cNvPr id="24591" name="WordArt 10"/>
            <p:cNvSpPr>
              <a:spLocks noTextEdit="1"/>
            </p:cNvSpPr>
            <p:nvPr/>
          </p:nvSpPr>
          <p:spPr>
            <a:xfrm>
              <a:off x="488" y="1584"/>
              <a:ext cx="2551" cy="307"/>
            </a:xfrm>
            <a:prstGeom prst="rect">
              <a:avLst/>
            </a:prstGeom>
          </p:spPr>
          <p:txBody>
            <a:bodyPr wrap="none" fromWordArt="1">
              <a:prstTxWarp prst="textPlain">
                <a:avLst>
                  <a:gd name="adj" fmla="val 50000"/>
                </a:avLst>
              </a:prstTxWarp>
              <a:normAutofit lnSpcReduction="10000"/>
            </a:bodyPr>
            <a:lstStyle/>
            <a:p>
              <a:pPr algn="ctr"/>
              <a:r>
                <a:rPr lang="zh-CN" altLang="en-US" sz="3600" b="1">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运动电荷</a:t>
              </a:r>
            </a:p>
          </p:txBody>
        </p:sp>
        <p:sp>
          <p:nvSpPr>
            <p:cNvPr id="24592" name="WordArt 154"/>
            <p:cNvSpPr>
              <a:spLocks noTextEdit="1"/>
            </p:cNvSpPr>
            <p:nvPr/>
          </p:nvSpPr>
          <p:spPr>
            <a:xfrm>
              <a:off x="495" y="1112"/>
              <a:ext cx="2551" cy="307"/>
            </a:xfrm>
            <a:prstGeom prst="rect">
              <a:avLst/>
            </a:prstGeom>
          </p:spPr>
          <p:txBody>
            <a:bodyPr wrap="none" fromWordArt="1">
              <a:prstTxWarp prst="textPlain">
                <a:avLst>
                  <a:gd name="adj" fmla="val 50000"/>
                </a:avLst>
              </a:prstTxWarp>
              <a:normAutofit lnSpcReduction="10000"/>
            </a:bodyPr>
            <a:lstStyle/>
            <a:p>
              <a:pPr algn="ctr"/>
              <a:r>
                <a:rPr lang="zh-CN" altLang="en-US" sz="3600" b="1" dirty="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磁    铁</a:t>
              </a:r>
            </a:p>
          </p:txBody>
        </p:sp>
        <p:sp>
          <p:nvSpPr>
            <p:cNvPr id="24593" name="WordArt 156"/>
            <p:cNvSpPr>
              <a:spLocks noTextEdit="1"/>
            </p:cNvSpPr>
            <p:nvPr/>
          </p:nvSpPr>
          <p:spPr>
            <a:xfrm>
              <a:off x="517" y="655"/>
              <a:ext cx="2551" cy="307"/>
            </a:xfrm>
            <a:prstGeom prst="rect">
              <a:avLst/>
            </a:prstGeom>
          </p:spPr>
          <p:txBody>
            <a:bodyPr wrap="none" fromWordArt="1">
              <a:prstTxWarp prst="textPlain">
                <a:avLst>
                  <a:gd name="adj" fmla="val 50000"/>
                </a:avLst>
              </a:prstTxWarp>
              <a:normAutofit lnSpcReduction="10000"/>
            </a:bodyPr>
            <a:lstStyle/>
            <a:p>
              <a:pPr algn="ctr"/>
              <a:r>
                <a:rPr lang="zh-CN" altLang="en-US" sz="3600" b="1">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载流导线</a:t>
              </a:r>
            </a:p>
          </p:txBody>
        </p:sp>
      </p:grpSp>
      <p:grpSp>
        <p:nvGrpSpPr>
          <p:cNvPr id="24584" name="Group 158"/>
          <p:cNvGrpSpPr/>
          <p:nvPr/>
        </p:nvGrpSpPr>
        <p:grpSpPr>
          <a:xfrm>
            <a:off x="5546006" y="2741613"/>
            <a:ext cx="2545724" cy="2425700"/>
            <a:chOff x="488" y="655"/>
            <a:chExt cx="2580" cy="1236"/>
          </a:xfrm>
        </p:grpSpPr>
        <p:sp>
          <p:nvSpPr>
            <p:cNvPr id="24588" name="WordArt 159"/>
            <p:cNvSpPr>
              <a:spLocks noTextEdit="1"/>
            </p:cNvSpPr>
            <p:nvPr/>
          </p:nvSpPr>
          <p:spPr>
            <a:xfrm>
              <a:off x="488" y="1584"/>
              <a:ext cx="2551" cy="307"/>
            </a:xfrm>
            <a:prstGeom prst="rect">
              <a:avLst/>
            </a:prstGeom>
          </p:spPr>
          <p:txBody>
            <a:bodyPr wrap="none" fromWordArt="1">
              <a:prstTxWarp prst="textPlain">
                <a:avLst>
                  <a:gd name="adj" fmla="val 50000"/>
                </a:avLst>
              </a:prstTxWarp>
              <a:normAutofit lnSpcReduction="10000"/>
            </a:bodyPr>
            <a:lstStyle/>
            <a:p>
              <a:pPr algn="ctr"/>
              <a:r>
                <a:rPr lang="zh-CN" altLang="en-US" sz="3600" b="1">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运动电荷</a:t>
              </a:r>
            </a:p>
          </p:txBody>
        </p:sp>
        <p:sp>
          <p:nvSpPr>
            <p:cNvPr id="24589" name="WordArt 160"/>
            <p:cNvSpPr>
              <a:spLocks noTextEdit="1"/>
            </p:cNvSpPr>
            <p:nvPr/>
          </p:nvSpPr>
          <p:spPr>
            <a:xfrm>
              <a:off x="495" y="1112"/>
              <a:ext cx="2551" cy="307"/>
            </a:xfrm>
            <a:prstGeom prst="rect">
              <a:avLst/>
            </a:prstGeom>
          </p:spPr>
          <p:txBody>
            <a:bodyPr wrap="none" fromWordArt="1">
              <a:prstTxWarp prst="textPlain">
                <a:avLst>
                  <a:gd name="adj" fmla="val 50000"/>
                </a:avLst>
              </a:prstTxWarp>
              <a:normAutofit lnSpcReduction="10000"/>
            </a:bodyPr>
            <a:lstStyle/>
            <a:p>
              <a:pPr algn="ctr"/>
              <a:r>
                <a:rPr lang="zh-CN" altLang="en-US" sz="3600" b="1" dirty="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磁    铁</a:t>
              </a:r>
            </a:p>
          </p:txBody>
        </p:sp>
        <p:sp>
          <p:nvSpPr>
            <p:cNvPr id="24590" name="WordArt 161"/>
            <p:cNvSpPr>
              <a:spLocks noTextEdit="1"/>
            </p:cNvSpPr>
            <p:nvPr/>
          </p:nvSpPr>
          <p:spPr>
            <a:xfrm>
              <a:off x="517" y="655"/>
              <a:ext cx="2551" cy="307"/>
            </a:xfrm>
            <a:prstGeom prst="rect">
              <a:avLst/>
            </a:prstGeom>
          </p:spPr>
          <p:txBody>
            <a:bodyPr wrap="none" fromWordArt="1">
              <a:prstTxWarp prst="textPlain">
                <a:avLst>
                  <a:gd name="adj" fmla="val 50000"/>
                </a:avLst>
              </a:prstTxWarp>
              <a:normAutofit lnSpcReduction="10000"/>
            </a:bodyPr>
            <a:lstStyle/>
            <a:p>
              <a:pPr algn="ctr"/>
              <a:r>
                <a:rPr lang="zh-CN" altLang="en-US" sz="3600" b="1">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载流导线</a:t>
              </a:r>
            </a:p>
          </p:txBody>
        </p:sp>
      </p:grpSp>
      <p:sp>
        <p:nvSpPr>
          <p:cNvPr id="24585" name="AutoShape 165"/>
          <p:cNvSpPr/>
          <p:nvPr/>
        </p:nvSpPr>
        <p:spPr>
          <a:xfrm>
            <a:off x="3856109" y="2861889"/>
            <a:ext cx="1299590" cy="274636"/>
          </a:xfrm>
          <a:prstGeom prst="leftRightArrow">
            <a:avLst>
              <a:gd name="adj1" fmla="val 19916"/>
              <a:gd name="adj2" fmla="val 60838"/>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8" name="AutoShape 165"/>
          <p:cNvSpPr/>
          <p:nvPr/>
        </p:nvSpPr>
        <p:spPr>
          <a:xfrm>
            <a:off x="3856109" y="3779045"/>
            <a:ext cx="1299590" cy="274636"/>
          </a:xfrm>
          <a:prstGeom prst="leftRightArrow">
            <a:avLst>
              <a:gd name="adj1" fmla="val 19916"/>
              <a:gd name="adj2" fmla="val 60838"/>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9" name="AutoShape 165"/>
          <p:cNvSpPr/>
          <p:nvPr/>
        </p:nvSpPr>
        <p:spPr>
          <a:xfrm>
            <a:off x="3831382" y="4728745"/>
            <a:ext cx="1299590" cy="274636"/>
          </a:xfrm>
          <a:prstGeom prst="leftRightArrow">
            <a:avLst>
              <a:gd name="adj1" fmla="val 19916"/>
              <a:gd name="adj2" fmla="val 60838"/>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cxnSp>
        <p:nvCxnSpPr>
          <p:cNvPr id="3" name="直接箭头连接符 2"/>
          <p:cNvCxnSpPr/>
          <p:nvPr/>
        </p:nvCxnSpPr>
        <p:spPr bwMode="auto">
          <a:xfrm>
            <a:off x="3831382" y="3125016"/>
            <a:ext cx="1409758" cy="692129"/>
          </a:xfrm>
          <a:prstGeom prst="straightConnector1">
            <a:avLst/>
          </a:prstGeom>
          <a:solidFill>
            <a:schemeClr val="accent1"/>
          </a:solidFill>
          <a:ln w="34925" cap="flat" cmpd="sng" algn="ctr">
            <a:solidFill>
              <a:srgbClr val="FF0000"/>
            </a:solidFill>
            <a:prstDash val="solid"/>
            <a:round/>
            <a:headEnd type="triangle" w="med" len="med"/>
            <a:tailEnd type="triangle"/>
          </a:ln>
        </p:spPr>
      </p:cxnSp>
      <p:cxnSp>
        <p:nvCxnSpPr>
          <p:cNvPr id="24" name="直接箭头连接符 23"/>
          <p:cNvCxnSpPr/>
          <p:nvPr/>
        </p:nvCxnSpPr>
        <p:spPr bwMode="auto">
          <a:xfrm>
            <a:off x="3827494" y="4053681"/>
            <a:ext cx="1403334" cy="752883"/>
          </a:xfrm>
          <a:prstGeom prst="straightConnector1">
            <a:avLst/>
          </a:prstGeom>
          <a:solidFill>
            <a:schemeClr val="accent1"/>
          </a:solidFill>
          <a:ln w="34925" cap="flat" cmpd="sng" algn="ctr">
            <a:solidFill>
              <a:srgbClr val="FF0000"/>
            </a:solidFill>
            <a:prstDash val="solid"/>
            <a:round/>
            <a:headEnd type="triangle" w="med" len="med"/>
            <a:tailEnd type="triangle"/>
          </a:ln>
        </p:spPr>
      </p:cxnSp>
      <p:cxnSp>
        <p:nvCxnSpPr>
          <p:cNvPr id="25" name="直接箭头连接符 24"/>
          <p:cNvCxnSpPr/>
          <p:nvPr/>
        </p:nvCxnSpPr>
        <p:spPr bwMode="auto">
          <a:xfrm flipV="1">
            <a:off x="3815845" y="3115908"/>
            <a:ext cx="1423866" cy="1652981"/>
          </a:xfrm>
          <a:prstGeom prst="straightConnector1">
            <a:avLst/>
          </a:prstGeom>
          <a:solidFill>
            <a:schemeClr val="accent1"/>
          </a:solidFill>
          <a:ln w="34925" cap="flat" cmpd="sng" algn="ctr">
            <a:solidFill>
              <a:srgbClr val="FF0000"/>
            </a:solidFill>
            <a:prstDash val="solid"/>
            <a:round/>
            <a:headEnd type="triangle" w="med" len="med"/>
            <a:tailEnd type="triangle"/>
          </a:ln>
        </p:spPr>
      </p:cxnSp>
    </p:spTree>
    <p:extLst>
      <p:ext uri="{BB962C8B-B14F-4D97-AF65-F5344CB8AC3E}">
        <p14:creationId xmlns:p14="http://schemas.microsoft.com/office/powerpoint/2010/main" val="1514538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idx="4294967295"/>
          </p:nvPr>
        </p:nvSpPr>
        <p:spPr>
          <a:xfrm>
            <a:off x="3741738" y="241300"/>
            <a:ext cx="4286250" cy="366713"/>
          </a:xfrm>
          <a:ln/>
        </p:spPr>
        <p:txBody>
          <a:bodyPr vert="horz" wrap="square" lIns="91440" tIns="45720" rIns="91440" bIns="45720" anchor="ctr"/>
          <a:lstStyle/>
          <a:p>
            <a:pPr eaLnBrk="1" hangingPunct="1"/>
            <a:r>
              <a:rPr lang="zh-CN" altLang="en-US" sz="1600" dirty="0">
                <a:solidFill>
                  <a:schemeClr val="bg1"/>
                </a:solidFill>
              </a:rPr>
              <a:t>磁起源结论</a:t>
            </a:r>
          </a:p>
        </p:txBody>
      </p:sp>
      <p:sp>
        <p:nvSpPr>
          <p:cNvPr id="23555" name="Rectangle 4"/>
          <p:cNvSpPr/>
          <p:nvPr/>
        </p:nvSpPr>
        <p:spPr>
          <a:xfrm>
            <a:off x="0" y="6678613"/>
            <a:ext cx="9144000" cy="179387"/>
          </a:xfrm>
          <a:prstGeom prst="rect">
            <a:avLst/>
          </a:prstGeom>
          <a:blipFill rotWithShape="0">
            <a:blip r:embed="rId3"/>
          </a:blipFill>
          <a:ln w="9525">
            <a:noFill/>
          </a:ln>
        </p:spPr>
        <p:txBody>
          <a:bodyPr wrap="none" anchor="ctr"/>
          <a:lstStyle/>
          <a:p>
            <a:endParaRPr lang="zh-CN" altLang="en-US" dirty="0">
              <a:latin typeface="+mn-lt"/>
              <a:ea typeface="+mn-ea"/>
            </a:endParaRPr>
          </a:p>
        </p:txBody>
      </p:sp>
      <p:sp>
        <p:nvSpPr>
          <p:cNvPr id="23556" name="Rectangle 3"/>
          <p:cNvSpPr/>
          <p:nvPr/>
        </p:nvSpPr>
        <p:spPr>
          <a:xfrm>
            <a:off x="0" y="0"/>
            <a:ext cx="9144000" cy="179388"/>
          </a:xfrm>
          <a:prstGeom prst="rect">
            <a:avLst/>
          </a:prstGeom>
          <a:blipFill rotWithShape="0">
            <a:blip r:embed="rId3"/>
          </a:blipFill>
          <a:ln w="9525">
            <a:noFill/>
          </a:ln>
        </p:spPr>
        <p:txBody>
          <a:bodyPr wrap="none" anchor="ctr"/>
          <a:lstStyle/>
          <a:p>
            <a:endParaRPr lang="zh-CN" altLang="en-US" dirty="0">
              <a:latin typeface="+mn-lt"/>
              <a:ea typeface="+mn-ea"/>
            </a:endParaRPr>
          </a:p>
        </p:txBody>
      </p:sp>
      <p:grpSp>
        <p:nvGrpSpPr>
          <p:cNvPr id="5" name="组合 4">
            <a:extLst>
              <a:ext uri="{FF2B5EF4-FFF2-40B4-BE49-F238E27FC236}">
                <a16:creationId xmlns:a16="http://schemas.microsoft.com/office/drawing/2014/main" id="{9378A71A-918A-0773-EF9A-B29D4475D16E}"/>
              </a:ext>
            </a:extLst>
          </p:cNvPr>
          <p:cNvGrpSpPr/>
          <p:nvPr/>
        </p:nvGrpSpPr>
        <p:grpSpPr>
          <a:xfrm>
            <a:off x="190676" y="0"/>
            <a:ext cx="8762647" cy="5056123"/>
            <a:chOff x="202313" y="550380"/>
            <a:chExt cx="8762647" cy="5056123"/>
          </a:xfrm>
        </p:grpSpPr>
        <p:grpSp>
          <p:nvGrpSpPr>
            <p:cNvPr id="41162" name="Group 202"/>
            <p:cNvGrpSpPr/>
            <p:nvPr/>
          </p:nvGrpSpPr>
          <p:grpSpPr>
            <a:xfrm>
              <a:off x="3982236" y="2722333"/>
              <a:ext cx="3621088" cy="2306638"/>
              <a:chOff x="3219" y="801"/>
              <a:chExt cx="2281" cy="1453"/>
            </a:xfrm>
          </p:grpSpPr>
          <p:grpSp>
            <p:nvGrpSpPr>
              <p:cNvPr id="23611" name="Group 196"/>
              <p:cNvGrpSpPr/>
              <p:nvPr/>
            </p:nvGrpSpPr>
            <p:grpSpPr>
              <a:xfrm>
                <a:off x="3219" y="801"/>
                <a:ext cx="2281" cy="1453"/>
                <a:chOff x="3208" y="649"/>
                <a:chExt cx="2281" cy="1453"/>
              </a:xfrm>
            </p:grpSpPr>
            <p:sp>
              <p:nvSpPr>
                <p:cNvPr id="23614" name="Oval 26"/>
                <p:cNvSpPr/>
                <p:nvPr/>
              </p:nvSpPr>
              <p:spPr>
                <a:xfrm>
                  <a:off x="4430" y="759"/>
                  <a:ext cx="1014" cy="1343"/>
                </a:xfrm>
                <a:prstGeom prst="ellipse">
                  <a:avLst/>
                </a:prstGeom>
                <a:gradFill rotWithShape="0">
                  <a:gsLst>
                    <a:gs pos="0">
                      <a:srgbClr val="009E75"/>
                    </a:gs>
                    <a:gs pos="50000">
                      <a:srgbClr val="339966"/>
                    </a:gs>
                    <a:gs pos="100000">
                      <a:srgbClr val="009E75"/>
                    </a:gs>
                  </a:gsLst>
                  <a:lin ang="2700000" scaled="1"/>
                  <a:tileRect/>
                </a:gradFill>
                <a:ln w="9525" cap="flat" cmpd="sng">
                  <a:solidFill>
                    <a:srgbClr val="00A278"/>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3615" name="Rectangle 28"/>
                <p:cNvSpPr/>
                <p:nvPr/>
              </p:nvSpPr>
              <p:spPr>
                <a:xfrm>
                  <a:off x="3682" y="1428"/>
                  <a:ext cx="1307" cy="665"/>
                </a:xfrm>
                <a:prstGeom prst="rect">
                  <a:avLst/>
                </a:prstGeom>
                <a:gradFill rotWithShape="1">
                  <a:gsLst>
                    <a:gs pos="0">
                      <a:srgbClr val="339966"/>
                    </a:gs>
                    <a:gs pos="100000">
                      <a:srgbClr val="339966"/>
                    </a:gs>
                  </a:gsLst>
                  <a:lin ang="18900000" scaled="1"/>
                  <a:tileRect/>
                </a:gradFill>
                <a:ln w="9525" cap="flat" cmpd="sng">
                  <a:solidFill>
                    <a:srgbClr val="0099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23616" name="Group 29"/>
                <p:cNvGrpSpPr/>
                <p:nvPr/>
              </p:nvGrpSpPr>
              <p:grpSpPr>
                <a:xfrm rot="265905">
                  <a:off x="3764" y="709"/>
                  <a:ext cx="1725" cy="885"/>
                  <a:chOff x="1982" y="1088"/>
                  <a:chExt cx="3558" cy="1514"/>
                </a:xfrm>
              </p:grpSpPr>
              <p:grpSp>
                <p:nvGrpSpPr>
                  <p:cNvPr id="23733" name="Group 30"/>
                  <p:cNvGrpSpPr/>
                  <p:nvPr/>
                </p:nvGrpSpPr>
                <p:grpSpPr>
                  <a:xfrm>
                    <a:off x="1982" y="1088"/>
                    <a:ext cx="3558" cy="1514"/>
                    <a:chOff x="1982" y="1088"/>
                    <a:chExt cx="3558" cy="1514"/>
                  </a:xfrm>
                </p:grpSpPr>
                <p:sp>
                  <p:nvSpPr>
                    <p:cNvPr id="23742" name="AutoShape 31"/>
                    <p:cNvSpPr/>
                    <p:nvPr/>
                  </p:nvSpPr>
                  <p:spPr>
                    <a:xfrm rot="10738032">
                      <a:off x="3214" y="1999"/>
                      <a:ext cx="2326" cy="603"/>
                    </a:xfrm>
                    <a:prstGeom prst="pentagon">
                      <a:avLst/>
                    </a:prstGeom>
                    <a:solidFill>
                      <a:srgbClr val="ABEFE2"/>
                    </a:solidFill>
                    <a:ln w="9525" cap="flat" cmpd="sng">
                      <a:solidFill>
                        <a:srgbClr val="ABEFE2">
                          <a:alpha val="50195"/>
                        </a:srgbClr>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3743" name="Rectangle 32"/>
                    <p:cNvSpPr/>
                    <p:nvPr/>
                  </p:nvSpPr>
                  <p:spPr>
                    <a:xfrm>
                      <a:off x="1982" y="1100"/>
                      <a:ext cx="2342" cy="1271"/>
                    </a:xfrm>
                    <a:prstGeom prst="rect">
                      <a:avLst/>
                    </a:prstGeom>
                    <a:gradFill rotWithShape="0">
                      <a:gsLst>
                        <a:gs pos="0">
                          <a:srgbClr val="729F97"/>
                        </a:gs>
                        <a:gs pos="100000">
                          <a:srgbClr val="ABEFE2"/>
                        </a:gs>
                      </a:gsLst>
                      <a:lin ang="5400000" scaled="1"/>
                      <a:tileRect/>
                    </a:gradFill>
                    <a:ln w="9525" cap="flat" cmpd="sng">
                      <a:solidFill>
                        <a:srgbClr val="ABEFE2">
                          <a:alpha val="50195"/>
                        </a:srgbClr>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3744" name="Arc 33"/>
                    <p:cNvSpPr/>
                    <p:nvPr/>
                  </p:nvSpPr>
                  <p:spPr>
                    <a:xfrm>
                      <a:off x="4317" y="1088"/>
                      <a:ext cx="1220" cy="1282"/>
                    </a:xfrm>
                    <a:custGeom>
                      <a:avLst/>
                      <a:gdLst/>
                      <a:ahLst/>
                      <a:cxnLst>
                        <a:cxn ang="0">
                          <a:pos x="0" y="0"/>
                        </a:cxn>
                        <a:cxn ang="0">
                          <a:pos x="69" y="75"/>
                        </a:cxn>
                        <a:cxn ang="0">
                          <a:pos x="0" y="0"/>
                        </a:cxn>
                        <a:cxn ang="0">
                          <a:pos x="69" y="75"/>
                        </a:cxn>
                        <a:cxn ang="0">
                          <a:pos x="0" y="76"/>
                        </a:cxn>
                        <a:cxn ang="0">
                          <a:pos x="0" y="0"/>
                        </a:cxn>
                      </a:cxnLst>
                      <a:rect l="0" t="0" r="0" b="0"/>
                      <a:pathLst>
                        <a:path w="21598" h="21600" fill="none">
                          <a:moveTo>
                            <a:pt x="-1" y="0"/>
                          </a:moveTo>
                          <a:cubicBezTo>
                            <a:pt x="11811" y="0"/>
                            <a:pt x="21432" y="9486"/>
                            <a:pt x="21597" y="21297"/>
                          </a:cubicBezTo>
                        </a:path>
                        <a:path w="21598" h="21600" stroke="0">
                          <a:moveTo>
                            <a:pt x="-1" y="0"/>
                          </a:moveTo>
                          <a:cubicBezTo>
                            <a:pt x="11811" y="0"/>
                            <a:pt x="21432" y="9486"/>
                            <a:pt x="21597" y="21297"/>
                          </a:cubicBezTo>
                          <a:lnTo>
                            <a:pt x="0" y="21600"/>
                          </a:lnTo>
                          <a:lnTo>
                            <a:pt x="-1" y="0"/>
                          </a:lnTo>
                          <a:close/>
                        </a:path>
                      </a:pathLst>
                    </a:custGeom>
                    <a:gradFill rotWithShape="0">
                      <a:gsLst>
                        <a:gs pos="0">
                          <a:srgbClr val="729F97">
                            <a:alpha val="100000"/>
                          </a:srgbClr>
                        </a:gs>
                        <a:gs pos="100000">
                          <a:srgbClr val="ABEFE2">
                            <a:alpha val="100000"/>
                          </a:srgbClr>
                        </a:gs>
                      </a:gsLst>
                      <a:lin ang="5400000" scaled="1"/>
                      <a:tileRect/>
                    </a:gradFill>
                    <a:ln w="9525" cap="flat" cmpd="sng">
                      <a:solidFill>
                        <a:srgbClr val="ABEFE2">
                          <a:alpha val="50195"/>
                        </a:srgbClr>
                      </a:solidFill>
                      <a:prstDash val="solid"/>
                      <a:round/>
                      <a:headEnd type="none" w="med" len="med"/>
                      <a:tailEnd type="none" w="med" len="med"/>
                    </a:ln>
                  </p:spPr>
                  <p:txBody>
                    <a:bodyPr/>
                    <a:lstStyle/>
                    <a:p>
                      <a:endParaRPr lang="zh-CN" altLang="en-US"/>
                    </a:p>
                  </p:txBody>
                </p:sp>
              </p:grpSp>
              <p:grpSp>
                <p:nvGrpSpPr>
                  <p:cNvPr id="23734" name="Group 34"/>
                  <p:cNvGrpSpPr/>
                  <p:nvPr/>
                </p:nvGrpSpPr>
                <p:grpSpPr>
                  <a:xfrm>
                    <a:off x="3228" y="1389"/>
                    <a:ext cx="1731" cy="764"/>
                    <a:chOff x="3228" y="1389"/>
                    <a:chExt cx="1731" cy="764"/>
                  </a:xfrm>
                </p:grpSpPr>
                <p:grpSp>
                  <p:nvGrpSpPr>
                    <p:cNvPr id="23735" name="Group 35"/>
                    <p:cNvGrpSpPr/>
                    <p:nvPr/>
                  </p:nvGrpSpPr>
                  <p:grpSpPr>
                    <a:xfrm>
                      <a:off x="3228" y="1389"/>
                      <a:ext cx="1731" cy="275"/>
                      <a:chOff x="3221" y="1314"/>
                      <a:chExt cx="1656" cy="432"/>
                    </a:xfrm>
                  </p:grpSpPr>
                  <p:sp>
                    <p:nvSpPr>
                      <p:cNvPr id="23738" name="WordArt 36"/>
                      <p:cNvSpPr>
                        <a:spLocks noTextEdit="1"/>
                      </p:cNvSpPr>
                      <p:nvPr/>
                    </p:nvSpPr>
                    <p:spPr>
                      <a:xfrm>
                        <a:off x="3221" y="1329"/>
                        <a:ext cx="441" cy="412"/>
                      </a:xfrm>
                      <a:prstGeom prst="rect">
                        <a:avLst/>
                      </a:prstGeom>
                    </p:spPr>
                    <p:txBody>
                      <a:bodyPr wrap="none" fromWordArt="1">
                        <a:prstTxWarp prst="textPlain">
                          <a:avLst>
                            <a:gd name="adj" fmla="val 69310"/>
                          </a:avLst>
                        </a:prstTxWarp>
                        <a:normAutofit fontScale="32500" lnSpcReduction="20000"/>
                      </a:bodyPr>
                      <a:lstStyle/>
                      <a:p>
                        <a:pPr algn="ctr"/>
                        <a:r>
                          <a:rPr lang="zh-CN" altLang="en-US" sz="3600" b="1">
                            <a:ln w="9525" cap="flat" cmpd="sng">
                              <a:solidFill>
                                <a:schemeClr val="accent2"/>
                              </a:solidFill>
                              <a:prstDash val="solid"/>
                              <a:headEnd type="none" w="med" len="med"/>
                              <a:tailEnd type="none" w="med" len="med"/>
                            </a:ln>
                            <a:solidFill>
                              <a:srgbClr val="FF0000"/>
                            </a:solidFill>
                            <a:latin typeface="华文中宋" panose="02010600040101010101" pitchFamily="2" charset="-122"/>
                            <a:ea typeface="华文中宋" panose="02010600040101010101" pitchFamily="2" charset="-122"/>
                          </a:rPr>
                          <a:t>磁</a:t>
                        </a:r>
                      </a:p>
                    </p:txBody>
                  </p:sp>
                  <p:sp>
                    <p:nvSpPr>
                      <p:cNvPr id="23739" name="WordArt 37"/>
                      <p:cNvSpPr>
                        <a:spLocks noTextEdit="1"/>
                      </p:cNvSpPr>
                      <p:nvPr/>
                    </p:nvSpPr>
                    <p:spPr>
                      <a:xfrm>
                        <a:off x="3651" y="1326"/>
                        <a:ext cx="453" cy="413"/>
                      </a:xfrm>
                      <a:prstGeom prst="rect">
                        <a:avLst/>
                      </a:prstGeom>
                    </p:spPr>
                    <p:txBody>
                      <a:bodyPr wrap="none" fromWordArt="1">
                        <a:prstTxWarp prst="textPlain">
                          <a:avLst>
                            <a:gd name="adj" fmla="val 69310"/>
                          </a:avLst>
                        </a:prstTxWarp>
                        <a:normAutofit fontScale="32500" lnSpcReduction="20000"/>
                      </a:bodyPr>
                      <a:lstStyle/>
                      <a:p>
                        <a:pPr algn="ctr"/>
                        <a:r>
                          <a:rPr lang="zh-CN" altLang="en-US" sz="3600" b="1">
                            <a:ln w="9525" cap="flat" cmpd="sng">
                              <a:solidFill>
                                <a:schemeClr val="accent2"/>
                              </a:solidFill>
                              <a:prstDash val="solid"/>
                              <a:headEnd type="none" w="med" len="med"/>
                              <a:tailEnd type="none" w="med" len="med"/>
                            </a:ln>
                            <a:solidFill>
                              <a:srgbClr val="FF0000"/>
                            </a:solidFill>
                            <a:latin typeface="华文中宋" panose="02010600040101010101" pitchFamily="2" charset="-122"/>
                            <a:ea typeface="华文中宋" panose="02010600040101010101" pitchFamily="2" charset="-122"/>
                          </a:rPr>
                          <a:t>化</a:t>
                        </a:r>
                      </a:p>
                    </p:txBody>
                  </p:sp>
                  <p:sp>
                    <p:nvSpPr>
                      <p:cNvPr id="23740" name="WordArt 38"/>
                      <p:cNvSpPr>
                        <a:spLocks noTextEdit="1"/>
                      </p:cNvSpPr>
                      <p:nvPr/>
                    </p:nvSpPr>
                    <p:spPr>
                      <a:xfrm>
                        <a:off x="4104" y="1314"/>
                        <a:ext cx="374" cy="412"/>
                      </a:xfrm>
                      <a:prstGeom prst="rect">
                        <a:avLst/>
                      </a:prstGeom>
                    </p:spPr>
                    <p:txBody>
                      <a:bodyPr wrap="none" fromWordArt="1">
                        <a:prstTxWarp prst="textPlain">
                          <a:avLst>
                            <a:gd name="adj" fmla="val 69310"/>
                          </a:avLst>
                        </a:prstTxWarp>
                        <a:normAutofit fontScale="32500" lnSpcReduction="20000"/>
                      </a:bodyPr>
                      <a:lstStyle/>
                      <a:p>
                        <a:pPr algn="ctr"/>
                        <a:r>
                          <a:rPr lang="zh-CN" altLang="en-US" sz="3600" b="1">
                            <a:ln w="9525" cap="flat" cmpd="sng">
                              <a:solidFill>
                                <a:schemeClr val="accent2"/>
                              </a:solidFill>
                              <a:prstDash val="solid"/>
                              <a:headEnd type="none" w="med" len="med"/>
                              <a:tailEnd type="none" w="med" len="med"/>
                            </a:ln>
                            <a:solidFill>
                              <a:srgbClr val="FF0000"/>
                            </a:solidFill>
                            <a:latin typeface="华文中宋" panose="02010600040101010101" pitchFamily="2" charset="-122"/>
                            <a:ea typeface="华文中宋" panose="02010600040101010101" pitchFamily="2" charset="-122"/>
                          </a:rPr>
                          <a:t>电</a:t>
                        </a:r>
                      </a:p>
                    </p:txBody>
                  </p:sp>
                  <p:sp>
                    <p:nvSpPr>
                      <p:cNvPr id="23741" name="WordArt 39"/>
                      <p:cNvSpPr>
                        <a:spLocks noTextEdit="1"/>
                      </p:cNvSpPr>
                      <p:nvPr/>
                    </p:nvSpPr>
                    <p:spPr>
                      <a:xfrm>
                        <a:off x="4448" y="1333"/>
                        <a:ext cx="429" cy="413"/>
                      </a:xfrm>
                      <a:prstGeom prst="rect">
                        <a:avLst/>
                      </a:prstGeom>
                    </p:spPr>
                    <p:txBody>
                      <a:bodyPr wrap="none" fromWordArt="1">
                        <a:prstTxWarp prst="textPlain">
                          <a:avLst>
                            <a:gd name="adj" fmla="val 69310"/>
                          </a:avLst>
                        </a:prstTxWarp>
                        <a:normAutofit fontScale="32500" lnSpcReduction="20000"/>
                      </a:bodyPr>
                      <a:lstStyle/>
                      <a:p>
                        <a:pPr algn="ctr"/>
                        <a:r>
                          <a:rPr lang="zh-CN" altLang="en-US" sz="3600" b="1">
                            <a:ln w="9525" cap="flat" cmpd="sng">
                              <a:solidFill>
                                <a:schemeClr val="accent2"/>
                              </a:solidFill>
                              <a:prstDash val="solid"/>
                              <a:headEnd type="none" w="med" len="med"/>
                              <a:tailEnd type="none" w="med" len="med"/>
                            </a:ln>
                            <a:solidFill>
                              <a:srgbClr val="FF0000"/>
                            </a:solidFill>
                            <a:latin typeface="华文中宋" panose="02010600040101010101" pitchFamily="2" charset="-122"/>
                            <a:ea typeface="华文中宋" panose="02010600040101010101" pitchFamily="2" charset="-122"/>
                          </a:rPr>
                          <a:t>流</a:t>
                        </a:r>
                      </a:p>
                    </p:txBody>
                  </p:sp>
                </p:grpSp>
                <p:sp>
                  <p:nvSpPr>
                    <p:cNvPr id="23736" name="WordArt 40"/>
                    <p:cNvSpPr>
                      <a:spLocks noTextEdit="1"/>
                    </p:cNvSpPr>
                    <p:nvPr/>
                  </p:nvSpPr>
                  <p:spPr>
                    <a:xfrm>
                      <a:off x="4112" y="1906"/>
                      <a:ext cx="287" cy="247"/>
                    </a:xfrm>
                    <a:prstGeom prst="rect">
                      <a:avLst/>
                    </a:prstGeom>
                  </p:spPr>
                  <p:txBody>
                    <a:bodyPr wrap="none" fromWordArt="1">
                      <a:prstTxWarp prst="textPlain">
                        <a:avLst>
                          <a:gd name="adj" fmla="val 69310"/>
                        </a:avLst>
                      </a:prstTxWarp>
                      <a:normAutofit fontScale="25000" lnSpcReduction="20000"/>
                    </a:bodyPr>
                    <a:lstStyle/>
                    <a:p>
                      <a:pPr algn="ctr"/>
                      <a:r>
                        <a:rPr lang="zh-CN" altLang="en-US" sz="3600">
                          <a:ln w="9525" cap="flat" cmpd="sng">
                            <a:solidFill>
                              <a:schemeClr val="accent2"/>
                            </a:solidFill>
                            <a:prstDash val="solid"/>
                            <a:miter/>
                            <a:headEnd type="none" w="med" len="med"/>
                            <a:tailEnd type="none" w="med" len="med"/>
                          </a:ln>
                          <a:solidFill>
                            <a:schemeClr val="accent2"/>
                          </a:solidFill>
                          <a:latin typeface="Bookman Old Style" panose="02050604050505020204" pitchFamily="18" charset="0"/>
                          <a:ea typeface="Bookman Old Style" panose="02050604050505020204" pitchFamily="18" charset="0"/>
                        </a:rPr>
                        <a:t>I</a:t>
                      </a:r>
                    </a:p>
                  </p:txBody>
                </p:sp>
                <p:sp>
                  <p:nvSpPr>
                    <p:cNvPr id="23737" name="WordArt 41"/>
                    <p:cNvSpPr>
                      <a:spLocks noTextEdit="1"/>
                    </p:cNvSpPr>
                    <p:nvPr/>
                  </p:nvSpPr>
                  <p:spPr>
                    <a:xfrm>
                      <a:off x="4386" y="2013"/>
                      <a:ext cx="231" cy="119"/>
                    </a:xfrm>
                    <a:prstGeom prst="rect">
                      <a:avLst/>
                    </a:prstGeom>
                  </p:spPr>
                  <p:txBody>
                    <a:bodyPr wrap="none" fromWordArt="1">
                      <a:prstTxWarp prst="textPlain">
                        <a:avLst>
                          <a:gd name="adj" fmla="val 69310"/>
                        </a:avLst>
                      </a:prstTxWarp>
                      <a:normAutofit fontScale="25000" lnSpcReduction="20000"/>
                    </a:bodyPr>
                    <a:lstStyle/>
                    <a:p>
                      <a:pPr algn="ctr"/>
                      <a:r>
                        <a:rPr lang="zh-CN" altLang="en-US" sz="3600" i="1" dirty="0">
                          <a:ln w="9525" cap="flat" cmpd="sng">
                            <a:solidFill>
                              <a:schemeClr val="accent2"/>
                            </a:solidFill>
                            <a:prstDash val="solid"/>
                            <a:headEnd type="none" w="med" len="med"/>
                            <a:tailEnd type="none" w="med" len="med"/>
                          </a:ln>
                          <a:solidFill>
                            <a:srgbClr val="FF0000"/>
                          </a:solidFill>
                          <a:latin typeface="Times New Roman" panose="02020603050405020304" pitchFamily="18" charset="0"/>
                          <a:ea typeface="Times New Roman" panose="02020603050405020304" pitchFamily="18" charset="0"/>
                        </a:rPr>
                        <a:t>s</a:t>
                      </a:r>
                    </a:p>
                  </p:txBody>
                </p:sp>
              </p:grpSp>
            </p:grpSp>
            <p:sp>
              <p:nvSpPr>
                <p:cNvPr id="23617" name="Arc 145"/>
                <p:cNvSpPr/>
                <p:nvPr/>
              </p:nvSpPr>
              <p:spPr>
                <a:xfrm>
                  <a:off x="4930" y="754"/>
                  <a:ext cx="517" cy="1331"/>
                </a:xfrm>
                <a:custGeom>
                  <a:avLst/>
                  <a:gdLst/>
                  <a:ahLst/>
                  <a:cxnLst>
                    <a:cxn ang="0">
                      <a:pos x="0" y="0"/>
                    </a:cxn>
                    <a:cxn ang="0">
                      <a:pos x="1" y="0"/>
                    </a:cxn>
                    <a:cxn ang="0">
                      <a:pos x="11" y="21"/>
                    </a:cxn>
                    <a:cxn ang="0">
                      <a:pos x="1" y="41"/>
                    </a:cxn>
                    <a:cxn ang="0">
                      <a:pos x="0" y="41"/>
                    </a:cxn>
                    <a:cxn ang="0">
                      <a:pos x="0" y="0"/>
                    </a:cxn>
                    <a:cxn ang="0">
                      <a:pos x="1" y="0"/>
                    </a:cxn>
                    <a:cxn ang="0">
                      <a:pos x="11" y="21"/>
                    </a:cxn>
                    <a:cxn ang="0">
                      <a:pos x="1" y="41"/>
                    </a:cxn>
                    <a:cxn ang="0">
                      <a:pos x="0" y="41"/>
                    </a:cxn>
                    <a:cxn ang="0">
                      <a:pos x="1" y="21"/>
                    </a:cxn>
                    <a:cxn ang="0">
                      <a:pos x="0" y="0"/>
                    </a:cxn>
                  </a:cxnLst>
                  <a:rect l="0" t="0" r="0" b="0"/>
                  <a:pathLst>
                    <a:path w="23528" h="43200" fill="none">
                      <a:moveTo>
                        <a:pt x="153" y="72"/>
                      </a:moveTo>
                      <a:cubicBezTo>
                        <a:pt x="744" y="24"/>
                        <a:pt x="1335" y="-1"/>
                        <a:pt x="1928" y="0"/>
                      </a:cubicBezTo>
                      <a:cubicBezTo>
                        <a:pt x="13857" y="0"/>
                        <a:pt x="23528" y="9670"/>
                        <a:pt x="23528" y="21600"/>
                      </a:cubicBezTo>
                      <a:cubicBezTo>
                        <a:pt x="23528" y="33529"/>
                        <a:pt x="13857" y="43200"/>
                        <a:pt x="1928" y="43200"/>
                      </a:cubicBezTo>
                      <a:cubicBezTo>
                        <a:pt x="1284" y="43200"/>
                        <a:pt x="641" y="43171"/>
                        <a:pt x="0" y="43113"/>
                      </a:cubicBezTo>
                    </a:path>
                    <a:path w="23528" h="43200" stroke="0">
                      <a:moveTo>
                        <a:pt x="153" y="72"/>
                      </a:moveTo>
                      <a:cubicBezTo>
                        <a:pt x="744" y="24"/>
                        <a:pt x="1335" y="-1"/>
                        <a:pt x="1928" y="0"/>
                      </a:cubicBezTo>
                      <a:cubicBezTo>
                        <a:pt x="13857" y="0"/>
                        <a:pt x="23528" y="9670"/>
                        <a:pt x="23528" y="21600"/>
                      </a:cubicBezTo>
                      <a:cubicBezTo>
                        <a:pt x="23528" y="33529"/>
                        <a:pt x="13857" y="43200"/>
                        <a:pt x="1928" y="43200"/>
                      </a:cubicBezTo>
                      <a:cubicBezTo>
                        <a:pt x="1284" y="43200"/>
                        <a:pt x="641" y="43171"/>
                        <a:pt x="0" y="43113"/>
                      </a:cubicBezTo>
                      <a:lnTo>
                        <a:pt x="1928" y="21600"/>
                      </a:lnTo>
                      <a:lnTo>
                        <a:pt x="153" y="72"/>
                      </a:lnTo>
                      <a:close/>
                    </a:path>
                  </a:pathLst>
                </a:custGeom>
                <a:noFill/>
                <a:ln w="38100" cap="flat" cmpd="sng">
                  <a:solidFill>
                    <a:srgbClr val="00AE80">
                      <a:alpha val="100000"/>
                    </a:srgbClr>
                  </a:solidFill>
                  <a:prstDash val="solid"/>
                  <a:round/>
                  <a:headEnd type="none" w="med" len="med"/>
                  <a:tailEnd type="none" w="med" len="med"/>
                </a:ln>
              </p:spPr>
              <p:txBody>
                <a:bodyPr/>
                <a:lstStyle/>
                <a:p>
                  <a:endParaRPr lang="zh-CN" altLang="en-US"/>
                </a:p>
              </p:txBody>
            </p:sp>
            <p:grpSp>
              <p:nvGrpSpPr>
                <p:cNvPr id="23618" name="Group 195"/>
                <p:cNvGrpSpPr/>
                <p:nvPr/>
              </p:nvGrpSpPr>
              <p:grpSpPr>
                <a:xfrm>
                  <a:off x="3949" y="689"/>
                  <a:ext cx="1361" cy="739"/>
                  <a:chOff x="1330" y="1471"/>
                  <a:chExt cx="1361" cy="739"/>
                </a:xfrm>
              </p:grpSpPr>
              <p:sp>
                <p:nvSpPr>
                  <p:cNvPr id="23728" name="Arc 42"/>
                  <p:cNvSpPr/>
                  <p:nvPr/>
                </p:nvSpPr>
                <p:spPr>
                  <a:xfrm>
                    <a:off x="1330" y="1471"/>
                    <a:ext cx="556" cy="693"/>
                  </a:xfrm>
                  <a:custGeom>
                    <a:avLst/>
                    <a:gdLst/>
                    <a:ahLst/>
                    <a:cxnLst>
                      <a:cxn ang="0">
                        <a:pos x="2" y="0"/>
                      </a:cxn>
                      <a:cxn ang="0">
                        <a:pos x="14" y="21"/>
                      </a:cxn>
                      <a:cxn ang="0">
                        <a:pos x="2" y="0"/>
                      </a:cxn>
                      <a:cxn ang="0">
                        <a:pos x="14" y="21"/>
                      </a:cxn>
                      <a:cxn ang="0">
                        <a:pos x="0" y="23"/>
                      </a:cxn>
                      <a:cxn ang="0">
                        <a:pos x="2" y="0"/>
                      </a:cxn>
                    </a:cxnLst>
                    <a:rect l="0" t="0" r="0" b="0"/>
                    <a:pathLst>
                      <a:path w="21529" h="21329" fill="none">
                        <a:moveTo>
                          <a:pt x="3413" y="0"/>
                        </a:moveTo>
                        <a:cubicBezTo>
                          <a:pt x="13241" y="1573"/>
                          <a:pt x="20722" y="9658"/>
                          <a:pt x="21528" y="19579"/>
                        </a:cubicBezTo>
                      </a:path>
                      <a:path w="21529" h="21329" stroke="0">
                        <a:moveTo>
                          <a:pt x="3413" y="0"/>
                        </a:moveTo>
                        <a:cubicBezTo>
                          <a:pt x="13241" y="1573"/>
                          <a:pt x="20722" y="9658"/>
                          <a:pt x="21528" y="19579"/>
                        </a:cubicBezTo>
                        <a:lnTo>
                          <a:pt x="0" y="21329"/>
                        </a:lnTo>
                        <a:lnTo>
                          <a:pt x="3413" y="0"/>
                        </a:lnTo>
                        <a:close/>
                      </a:path>
                    </a:pathLst>
                  </a:custGeom>
                  <a:noFill/>
                  <a:ln w="38100" cap="flat" cmpd="sng">
                    <a:solidFill>
                      <a:srgbClr val="FF3300">
                        <a:alpha val="100000"/>
                      </a:srgbClr>
                    </a:solidFill>
                    <a:prstDash val="solid"/>
                    <a:round/>
                    <a:headEnd type="none" w="med" len="med"/>
                    <a:tailEnd type="stealth" w="med" len="lg"/>
                  </a:ln>
                </p:spPr>
                <p:txBody>
                  <a:bodyPr/>
                  <a:lstStyle/>
                  <a:p>
                    <a:endParaRPr lang="zh-CN" altLang="en-US"/>
                  </a:p>
                </p:txBody>
              </p:sp>
              <p:sp>
                <p:nvSpPr>
                  <p:cNvPr id="23729" name="Arc 43"/>
                  <p:cNvSpPr/>
                  <p:nvPr/>
                </p:nvSpPr>
                <p:spPr>
                  <a:xfrm>
                    <a:off x="1556" y="1488"/>
                    <a:ext cx="528" cy="688"/>
                  </a:xfrm>
                  <a:custGeom>
                    <a:avLst/>
                    <a:gdLst/>
                    <a:ahLst/>
                    <a:cxnLst>
                      <a:cxn ang="0">
                        <a:pos x="3" y="0"/>
                      </a:cxn>
                      <a:cxn ang="0">
                        <a:pos x="13" y="21"/>
                      </a:cxn>
                      <a:cxn ang="0">
                        <a:pos x="3" y="0"/>
                      </a:cxn>
                      <a:cxn ang="0">
                        <a:pos x="13" y="21"/>
                      </a:cxn>
                      <a:cxn ang="0">
                        <a:pos x="0" y="22"/>
                      </a:cxn>
                      <a:cxn ang="0">
                        <a:pos x="3" y="0"/>
                      </a:cxn>
                    </a:cxnLst>
                    <a:rect l="0" t="0" r="0" b="0"/>
                    <a:pathLst>
                      <a:path w="21567" h="21157" fill="none">
                        <a:moveTo>
                          <a:pt x="4351" y="-1"/>
                        </a:moveTo>
                        <a:cubicBezTo>
                          <a:pt x="13956" y="1975"/>
                          <a:pt x="21026" y="10174"/>
                          <a:pt x="21567" y="19965"/>
                        </a:cubicBezTo>
                      </a:path>
                      <a:path w="21567" h="21157" stroke="0">
                        <a:moveTo>
                          <a:pt x="4351" y="-1"/>
                        </a:moveTo>
                        <a:cubicBezTo>
                          <a:pt x="13956" y="1975"/>
                          <a:pt x="21026" y="10174"/>
                          <a:pt x="21567" y="19965"/>
                        </a:cubicBezTo>
                        <a:lnTo>
                          <a:pt x="0" y="21157"/>
                        </a:lnTo>
                        <a:lnTo>
                          <a:pt x="4351" y="-1"/>
                        </a:lnTo>
                        <a:close/>
                      </a:path>
                    </a:pathLst>
                  </a:custGeom>
                  <a:noFill/>
                  <a:ln w="38100" cap="flat" cmpd="sng">
                    <a:solidFill>
                      <a:srgbClr val="FF3300">
                        <a:alpha val="100000"/>
                      </a:srgbClr>
                    </a:solidFill>
                    <a:prstDash val="solid"/>
                    <a:round/>
                    <a:headEnd type="none" w="med" len="med"/>
                    <a:tailEnd type="stealth" w="med" len="lg"/>
                  </a:ln>
                </p:spPr>
                <p:txBody>
                  <a:bodyPr/>
                  <a:lstStyle/>
                  <a:p>
                    <a:endParaRPr lang="zh-CN" altLang="en-US"/>
                  </a:p>
                </p:txBody>
              </p:sp>
              <p:sp>
                <p:nvSpPr>
                  <p:cNvPr id="23730" name="Arc 44"/>
                  <p:cNvSpPr/>
                  <p:nvPr/>
                </p:nvSpPr>
                <p:spPr>
                  <a:xfrm>
                    <a:off x="1821" y="1495"/>
                    <a:ext cx="472" cy="692"/>
                  </a:xfrm>
                  <a:custGeom>
                    <a:avLst/>
                    <a:gdLst/>
                    <a:ahLst/>
                    <a:cxnLst>
                      <a:cxn ang="0">
                        <a:pos x="2" y="0"/>
                      </a:cxn>
                      <a:cxn ang="0">
                        <a:pos x="10" y="21"/>
                      </a:cxn>
                      <a:cxn ang="0">
                        <a:pos x="2" y="0"/>
                      </a:cxn>
                      <a:cxn ang="0">
                        <a:pos x="10" y="21"/>
                      </a:cxn>
                      <a:cxn ang="0">
                        <a:pos x="0" y="22"/>
                      </a:cxn>
                      <a:cxn ang="0">
                        <a:pos x="2" y="0"/>
                      </a:cxn>
                    </a:cxnLst>
                    <a:rect l="0" t="0" r="0" b="0"/>
                    <a:pathLst>
                      <a:path w="21567" h="21288" fill="none">
                        <a:moveTo>
                          <a:pt x="3659" y="0"/>
                        </a:moveTo>
                        <a:cubicBezTo>
                          <a:pt x="13583" y="1706"/>
                          <a:pt x="21011" y="10043"/>
                          <a:pt x="21567" y="20096"/>
                        </a:cubicBezTo>
                      </a:path>
                      <a:path w="21567" h="21288" stroke="0">
                        <a:moveTo>
                          <a:pt x="3659" y="0"/>
                        </a:moveTo>
                        <a:cubicBezTo>
                          <a:pt x="13583" y="1706"/>
                          <a:pt x="21011" y="10043"/>
                          <a:pt x="21567" y="20096"/>
                        </a:cubicBezTo>
                        <a:lnTo>
                          <a:pt x="0" y="21288"/>
                        </a:lnTo>
                        <a:lnTo>
                          <a:pt x="3659" y="0"/>
                        </a:lnTo>
                        <a:close/>
                      </a:path>
                    </a:pathLst>
                  </a:custGeom>
                  <a:noFill/>
                  <a:ln w="38100" cap="flat" cmpd="sng">
                    <a:solidFill>
                      <a:srgbClr val="FF3300">
                        <a:alpha val="100000"/>
                      </a:srgbClr>
                    </a:solidFill>
                    <a:prstDash val="solid"/>
                    <a:round/>
                    <a:headEnd type="none" w="med" len="med"/>
                    <a:tailEnd type="stealth" w="med" len="lg"/>
                  </a:ln>
                </p:spPr>
                <p:txBody>
                  <a:bodyPr/>
                  <a:lstStyle/>
                  <a:p>
                    <a:endParaRPr lang="zh-CN" altLang="en-US"/>
                  </a:p>
                </p:txBody>
              </p:sp>
              <p:sp>
                <p:nvSpPr>
                  <p:cNvPr id="23731" name="Arc 45"/>
                  <p:cNvSpPr/>
                  <p:nvPr/>
                </p:nvSpPr>
                <p:spPr>
                  <a:xfrm>
                    <a:off x="1999" y="1509"/>
                    <a:ext cx="493" cy="679"/>
                  </a:xfrm>
                  <a:custGeom>
                    <a:avLst/>
                    <a:gdLst/>
                    <a:ahLst/>
                    <a:cxnLst>
                      <a:cxn ang="0">
                        <a:pos x="3" y="0"/>
                      </a:cxn>
                      <a:cxn ang="0">
                        <a:pos x="11" y="21"/>
                      </a:cxn>
                      <a:cxn ang="0">
                        <a:pos x="3" y="0"/>
                      </a:cxn>
                      <a:cxn ang="0">
                        <a:pos x="11" y="21"/>
                      </a:cxn>
                      <a:cxn ang="0">
                        <a:pos x="0" y="22"/>
                      </a:cxn>
                      <a:cxn ang="0">
                        <a:pos x="3" y="0"/>
                      </a:cxn>
                    </a:cxnLst>
                    <a:rect l="0" t="0" r="0" b="0"/>
                    <a:pathLst>
                      <a:path w="21567" h="20872" fill="none">
                        <a:moveTo>
                          <a:pt x="5561" y="0"/>
                        </a:moveTo>
                        <a:cubicBezTo>
                          <a:pt x="14592" y="2406"/>
                          <a:pt x="21051" y="10348"/>
                          <a:pt x="21567" y="19680"/>
                        </a:cubicBezTo>
                      </a:path>
                      <a:path w="21567" h="20872" stroke="0">
                        <a:moveTo>
                          <a:pt x="5561" y="0"/>
                        </a:moveTo>
                        <a:cubicBezTo>
                          <a:pt x="14592" y="2406"/>
                          <a:pt x="21051" y="10348"/>
                          <a:pt x="21567" y="19680"/>
                        </a:cubicBezTo>
                        <a:lnTo>
                          <a:pt x="0" y="20872"/>
                        </a:lnTo>
                        <a:lnTo>
                          <a:pt x="5561" y="0"/>
                        </a:lnTo>
                        <a:close/>
                      </a:path>
                    </a:pathLst>
                  </a:custGeom>
                  <a:noFill/>
                  <a:ln w="38100" cap="flat" cmpd="sng">
                    <a:solidFill>
                      <a:srgbClr val="FF3300">
                        <a:alpha val="100000"/>
                      </a:srgbClr>
                    </a:solidFill>
                    <a:prstDash val="solid"/>
                    <a:round/>
                    <a:headEnd type="none" w="med" len="med"/>
                    <a:tailEnd type="stealth" w="med" len="lg"/>
                  </a:ln>
                </p:spPr>
                <p:txBody>
                  <a:bodyPr/>
                  <a:lstStyle/>
                  <a:p>
                    <a:endParaRPr lang="zh-CN" altLang="en-US"/>
                  </a:p>
                </p:txBody>
              </p:sp>
              <p:sp>
                <p:nvSpPr>
                  <p:cNvPr id="23732" name="Arc 146"/>
                  <p:cNvSpPr/>
                  <p:nvPr/>
                </p:nvSpPr>
                <p:spPr>
                  <a:xfrm>
                    <a:off x="2198" y="1521"/>
                    <a:ext cx="493" cy="689"/>
                  </a:xfrm>
                  <a:custGeom>
                    <a:avLst/>
                    <a:gdLst/>
                    <a:ahLst/>
                    <a:cxnLst>
                      <a:cxn ang="0">
                        <a:pos x="2" y="0"/>
                      </a:cxn>
                      <a:cxn ang="0">
                        <a:pos x="11" y="21"/>
                      </a:cxn>
                      <a:cxn ang="0">
                        <a:pos x="2" y="0"/>
                      </a:cxn>
                      <a:cxn ang="0">
                        <a:pos x="11" y="21"/>
                      </a:cxn>
                      <a:cxn ang="0">
                        <a:pos x="0" y="22"/>
                      </a:cxn>
                      <a:cxn ang="0">
                        <a:pos x="2" y="0"/>
                      </a:cxn>
                    </a:cxnLst>
                    <a:rect l="0" t="0" r="0" b="0"/>
                    <a:pathLst>
                      <a:path w="21567" h="21177" fill="none">
                        <a:moveTo>
                          <a:pt x="4253" y="0"/>
                        </a:moveTo>
                        <a:cubicBezTo>
                          <a:pt x="13904" y="1938"/>
                          <a:pt x="21024" y="10157"/>
                          <a:pt x="21567" y="19985"/>
                        </a:cubicBezTo>
                      </a:path>
                      <a:path w="21567" h="21177" stroke="0">
                        <a:moveTo>
                          <a:pt x="4253" y="0"/>
                        </a:moveTo>
                        <a:cubicBezTo>
                          <a:pt x="13904" y="1938"/>
                          <a:pt x="21024" y="10157"/>
                          <a:pt x="21567" y="19985"/>
                        </a:cubicBezTo>
                        <a:lnTo>
                          <a:pt x="0" y="21177"/>
                        </a:lnTo>
                        <a:lnTo>
                          <a:pt x="4253" y="0"/>
                        </a:lnTo>
                        <a:close/>
                      </a:path>
                    </a:pathLst>
                  </a:custGeom>
                  <a:noFill/>
                  <a:ln w="38100" cap="flat" cmpd="sng">
                    <a:solidFill>
                      <a:srgbClr val="FF3300">
                        <a:alpha val="100000"/>
                      </a:srgbClr>
                    </a:solidFill>
                    <a:prstDash val="solid"/>
                    <a:round/>
                    <a:headEnd type="none" w="med" len="med"/>
                    <a:tailEnd type="stealth" w="med" len="lg"/>
                  </a:ln>
                </p:spPr>
                <p:txBody>
                  <a:bodyPr/>
                  <a:lstStyle/>
                  <a:p>
                    <a:endParaRPr lang="zh-CN" altLang="en-US"/>
                  </a:p>
                </p:txBody>
              </p:sp>
            </p:grpSp>
            <p:sp>
              <p:nvSpPr>
                <p:cNvPr id="23619" name="Line 147"/>
                <p:cNvSpPr/>
                <p:nvPr/>
              </p:nvSpPr>
              <p:spPr>
                <a:xfrm>
                  <a:off x="3736" y="649"/>
                  <a:ext cx="1323" cy="56"/>
                </a:xfrm>
                <a:prstGeom prst="line">
                  <a:avLst/>
                </a:prstGeom>
                <a:ln w="76200" cap="flat" cmpd="sng">
                  <a:solidFill>
                    <a:schemeClr val="bg1"/>
                  </a:solidFill>
                  <a:prstDash val="solid"/>
                  <a:headEnd type="none" w="med" len="med"/>
                  <a:tailEnd type="none" w="med" len="med"/>
                </a:ln>
              </p:spPr>
            </p:sp>
            <p:sp>
              <p:nvSpPr>
                <p:cNvPr id="23620" name="Line 148"/>
                <p:cNvSpPr/>
                <p:nvPr/>
              </p:nvSpPr>
              <p:spPr>
                <a:xfrm>
                  <a:off x="3740" y="681"/>
                  <a:ext cx="1244" cy="69"/>
                </a:xfrm>
                <a:prstGeom prst="line">
                  <a:avLst/>
                </a:prstGeom>
                <a:ln w="38100" cap="flat" cmpd="sng">
                  <a:solidFill>
                    <a:srgbClr val="008000"/>
                  </a:solidFill>
                  <a:prstDash val="solid"/>
                  <a:headEnd type="none" w="med" len="med"/>
                  <a:tailEnd type="none" w="med" len="med"/>
                </a:ln>
              </p:spPr>
            </p:sp>
            <p:grpSp>
              <p:nvGrpSpPr>
                <p:cNvPr id="23621" name="Group 193"/>
                <p:cNvGrpSpPr/>
                <p:nvPr/>
              </p:nvGrpSpPr>
              <p:grpSpPr>
                <a:xfrm>
                  <a:off x="3208" y="686"/>
                  <a:ext cx="1075" cy="1407"/>
                  <a:chOff x="3208" y="686"/>
                  <a:chExt cx="1075" cy="1407"/>
                </a:xfrm>
              </p:grpSpPr>
              <p:sp>
                <p:nvSpPr>
                  <p:cNvPr id="23622" name="Oval 46"/>
                  <p:cNvSpPr/>
                  <p:nvPr/>
                </p:nvSpPr>
                <p:spPr>
                  <a:xfrm>
                    <a:off x="3208" y="690"/>
                    <a:ext cx="1075" cy="1403"/>
                  </a:xfrm>
                  <a:prstGeom prst="ellipse">
                    <a:avLst/>
                  </a:prstGeom>
                  <a:gradFill rotWithShape="0">
                    <a:gsLst>
                      <a:gs pos="0">
                        <a:srgbClr val="009A72"/>
                      </a:gs>
                      <a:gs pos="100000">
                        <a:srgbClr val="004735"/>
                      </a:gs>
                    </a:gsLst>
                    <a:path path="shape">
                      <a:fillToRect l="50000" t="50000" r="50000" b="50000"/>
                    </a:path>
                    <a:tileRect/>
                  </a:gradFill>
                  <a:ln w="9525" cap="flat" cmpd="sng">
                    <a:solidFill>
                      <a:srgbClr val="007859"/>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23623" name="Group 47"/>
                  <p:cNvGrpSpPr/>
                  <p:nvPr/>
                </p:nvGrpSpPr>
                <p:grpSpPr>
                  <a:xfrm rot="-9871997">
                    <a:off x="3309" y="974"/>
                    <a:ext cx="157" cy="207"/>
                    <a:chOff x="1272" y="1698"/>
                    <a:chExt cx="360" cy="367"/>
                  </a:xfrm>
                </p:grpSpPr>
                <p:sp>
                  <p:nvSpPr>
                    <p:cNvPr id="41008" name="Oval 48"/>
                    <p:cNvSpPr>
                      <a:spLocks noChangeArrowheads="1"/>
                    </p:cNvSpPr>
                    <p:nvPr/>
                  </p:nvSpPr>
                  <p:spPr bwMode="auto">
                    <a:xfrm>
                      <a:off x="1272" y="1698"/>
                      <a:ext cx="360" cy="367"/>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727" name="Line 49"/>
                    <p:cNvSpPr/>
                    <p:nvPr/>
                  </p:nvSpPr>
                  <p:spPr>
                    <a:xfrm>
                      <a:off x="1622" y="1946"/>
                      <a:ext cx="0" cy="7"/>
                    </a:xfrm>
                    <a:prstGeom prst="line">
                      <a:avLst/>
                    </a:prstGeom>
                    <a:ln w="19050" cap="flat" cmpd="sng">
                      <a:solidFill>
                        <a:schemeClr val="bg1"/>
                      </a:solidFill>
                      <a:prstDash val="solid"/>
                      <a:headEnd type="none" w="med" len="med"/>
                      <a:tailEnd type="triangle" w="med" len="lg"/>
                    </a:ln>
                  </p:spPr>
                </p:sp>
              </p:grpSp>
              <p:grpSp>
                <p:nvGrpSpPr>
                  <p:cNvPr id="23624" name="Group 50"/>
                  <p:cNvGrpSpPr/>
                  <p:nvPr/>
                </p:nvGrpSpPr>
                <p:grpSpPr>
                  <a:xfrm>
                    <a:off x="4097" y="1155"/>
                    <a:ext cx="156" cy="207"/>
                    <a:chOff x="1272" y="1698"/>
                    <a:chExt cx="360" cy="367"/>
                  </a:xfrm>
                </p:grpSpPr>
                <p:sp>
                  <p:nvSpPr>
                    <p:cNvPr id="41011" name="Oval 51"/>
                    <p:cNvSpPr>
                      <a:spLocks noChangeArrowheads="1"/>
                    </p:cNvSpPr>
                    <p:nvPr/>
                  </p:nvSpPr>
                  <p:spPr bwMode="auto">
                    <a:xfrm>
                      <a:off x="1272" y="1698"/>
                      <a:ext cx="360" cy="367"/>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725" name="Line 52"/>
                    <p:cNvSpPr/>
                    <p:nvPr/>
                  </p:nvSpPr>
                  <p:spPr>
                    <a:xfrm>
                      <a:off x="1622" y="1946"/>
                      <a:ext cx="0" cy="7"/>
                    </a:xfrm>
                    <a:prstGeom prst="line">
                      <a:avLst/>
                    </a:prstGeom>
                    <a:ln w="19050" cap="flat" cmpd="sng">
                      <a:solidFill>
                        <a:schemeClr val="bg1"/>
                      </a:solidFill>
                      <a:prstDash val="solid"/>
                      <a:headEnd type="none" w="med" len="med"/>
                      <a:tailEnd type="triangle" w="med" len="lg"/>
                    </a:ln>
                  </p:spPr>
                </p:sp>
              </p:grpSp>
              <p:grpSp>
                <p:nvGrpSpPr>
                  <p:cNvPr id="23625" name="Group 53"/>
                  <p:cNvGrpSpPr/>
                  <p:nvPr/>
                </p:nvGrpSpPr>
                <p:grpSpPr>
                  <a:xfrm rot="-5475551">
                    <a:off x="3726" y="735"/>
                    <a:ext cx="202" cy="160"/>
                    <a:chOff x="1272" y="1698"/>
                    <a:chExt cx="360" cy="367"/>
                  </a:xfrm>
                </p:grpSpPr>
                <p:sp>
                  <p:nvSpPr>
                    <p:cNvPr id="41014" name="Oval 54"/>
                    <p:cNvSpPr>
                      <a:spLocks noChangeArrowheads="1"/>
                    </p:cNvSpPr>
                    <p:nvPr/>
                  </p:nvSpPr>
                  <p:spPr bwMode="auto">
                    <a:xfrm>
                      <a:off x="1272" y="1698"/>
                      <a:ext cx="360" cy="367"/>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723" name="Line 55"/>
                    <p:cNvSpPr/>
                    <p:nvPr/>
                  </p:nvSpPr>
                  <p:spPr>
                    <a:xfrm>
                      <a:off x="1622" y="1946"/>
                      <a:ext cx="0" cy="7"/>
                    </a:xfrm>
                    <a:prstGeom prst="line">
                      <a:avLst/>
                    </a:prstGeom>
                    <a:ln w="19050" cap="flat" cmpd="sng">
                      <a:solidFill>
                        <a:schemeClr val="bg1"/>
                      </a:solidFill>
                      <a:prstDash val="solid"/>
                      <a:headEnd type="none" w="med" len="med"/>
                      <a:tailEnd type="triangle" w="med" len="lg"/>
                    </a:ln>
                  </p:spPr>
                </p:sp>
              </p:grpSp>
              <p:grpSp>
                <p:nvGrpSpPr>
                  <p:cNvPr id="23626" name="Group 56"/>
                  <p:cNvGrpSpPr/>
                  <p:nvPr/>
                </p:nvGrpSpPr>
                <p:grpSpPr>
                  <a:xfrm>
                    <a:off x="3579" y="726"/>
                    <a:ext cx="157" cy="212"/>
                    <a:chOff x="1385" y="820"/>
                    <a:chExt cx="360" cy="378"/>
                  </a:xfrm>
                </p:grpSpPr>
                <p:sp>
                  <p:nvSpPr>
                    <p:cNvPr id="41017" name="Oval 57"/>
                    <p:cNvSpPr>
                      <a:spLocks noChangeArrowheads="1"/>
                    </p:cNvSpPr>
                    <p:nvPr/>
                  </p:nvSpPr>
                  <p:spPr bwMode="auto">
                    <a:xfrm rot="12641484">
                      <a:off x="1385" y="831"/>
                      <a:ext cx="360" cy="367"/>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721" name="Line 58"/>
                    <p:cNvSpPr/>
                    <p:nvPr/>
                  </p:nvSpPr>
                  <p:spPr>
                    <a:xfrm rot="-2371871">
                      <a:off x="1493" y="820"/>
                      <a:ext cx="66" cy="21"/>
                    </a:xfrm>
                    <a:prstGeom prst="line">
                      <a:avLst/>
                    </a:prstGeom>
                    <a:ln w="19050" cap="flat" cmpd="sng">
                      <a:solidFill>
                        <a:schemeClr val="bg1"/>
                      </a:solidFill>
                      <a:prstDash val="solid"/>
                      <a:headEnd type="none" w="med" len="med"/>
                      <a:tailEnd type="triangle" w="med" len="lg"/>
                    </a:ln>
                  </p:spPr>
                </p:sp>
              </p:grpSp>
              <p:grpSp>
                <p:nvGrpSpPr>
                  <p:cNvPr id="23627" name="Group 59"/>
                  <p:cNvGrpSpPr/>
                  <p:nvPr/>
                </p:nvGrpSpPr>
                <p:grpSpPr>
                  <a:xfrm>
                    <a:off x="3421" y="818"/>
                    <a:ext cx="160" cy="202"/>
                    <a:chOff x="1004" y="964"/>
                    <a:chExt cx="367" cy="360"/>
                  </a:xfrm>
                </p:grpSpPr>
                <p:sp>
                  <p:nvSpPr>
                    <p:cNvPr id="41020" name="Oval 60"/>
                    <p:cNvSpPr>
                      <a:spLocks noChangeArrowheads="1"/>
                    </p:cNvSpPr>
                    <p:nvPr/>
                  </p:nvSpPr>
                  <p:spPr bwMode="auto">
                    <a:xfrm rot="13775519">
                      <a:off x="1005" y="963"/>
                      <a:ext cx="360" cy="367"/>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719" name="Line 61"/>
                    <p:cNvSpPr/>
                    <p:nvPr/>
                  </p:nvSpPr>
                  <p:spPr>
                    <a:xfrm rot="3548134" flipH="1" flipV="1">
                      <a:off x="1026" y="995"/>
                      <a:ext cx="27" cy="44"/>
                    </a:xfrm>
                    <a:prstGeom prst="line">
                      <a:avLst/>
                    </a:prstGeom>
                    <a:ln w="19050" cap="flat" cmpd="sng">
                      <a:solidFill>
                        <a:schemeClr val="bg1"/>
                      </a:solidFill>
                      <a:prstDash val="solid"/>
                      <a:headEnd type="none" w="med" len="med"/>
                      <a:tailEnd type="triangle" w="med" len="lg"/>
                    </a:ln>
                  </p:spPr>
                </p:sp>
              </p:grpSp>
              <p:grpSp>
                <p:nvGrpSpPr>
                  <p:cNvPr id="23628" name="Group 62"/>
                  <p:cNvGrpSpPr/>
                  <p:nvPr/>
                </p:nvGrpSpPr>
                <p:grpSpPr>
                  <a:xfrm rot="-10395172">
                    <a:off x="3243" y="1185"/>
                    <a:ext cx="156" cy="206"/>
                    <a:chOff x="1272" y="1698"/>
                    <a:chExt cx="360" cy="367"/>
                  </a:xfrm>
                </p:grpSpPr>
                <p:sp>
                  <p:nvSpPr>
                    <p:cNvPr id="41023" name="Oval 63"/>
                    <p:cNvSpPr>
                      <a:spLocks noChangeArrowheads="1"/>
                    </p:cNvSpPr>
                    <p:nvPr/>
                  </p:nvSpPr>
                  <p:spPr bwMode="auto">
                    <a:xfrm>
                      <a:off x="1272" y="1698"/>
                      <a:ext cx="360" cy="367"/>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717" name="Line 64"/>
                    <p:cNvSpPr/>
                    <p:nvPr/>
                  </p:nvSpPr>
                  <p:spPr>
                    <a:xfrm>
                      <a:off x="1622" y="1946"/>
                      <a:ext cx="0" cy="7"/>
                    </a:xfrm>
                    <a:prstGeom prst="line">
                      <a:avLst/>
                    </a:prstGeom>
                    <a:ln w="19050" cap="flat" cmpd="sng">
                      <a:solidFill>
                        <a:schemeClr val="bg1"/>
                      </a:solidFill>
                      <a:prstDash val="solid"/>
                      <a:headEnd type="none" w="med" len="med"/>
                      <a:tailEnd type="triangle" w="med" len="lg"/>
                    </a:ln>
                  </p:spPr>
                </p:sp>
              </p:grpSp>
              <p:grpSp>
                <p:nvGrpSpPr>
                  <p:cNvPr id="23629" name="Group 65"/>
                  <p:cNvGrpSpPr/>
                  <p:nvPr/>
                </p:nvGrpSpPr>
                <p:grpSpPr>
                  <a:xfrm>
                    <a:off x="3446" y="1762"/>
                    <a:ext cx="157" cy="206"/>
                    <a:chOff x="1049" y="2644"/>
                    <a:chExt cx="360" cy="367"/>
                  </a:xfrm>
                </p:grpSpPr>
                <p:sp>
                  <p:nvSpPr>
                    <p:cNvPr id="41026" name="Oval 66"/>
                    <p:cNvSpPr>
                      <a:spLocks noChangeArrowheads="1"/>
                    </p:cNvSpPr>
                    <p:nvPr/>
                  </p:nvSpPr>
                  <p:spPr bwMode="auto">
                    <a:xfrm rot="9092279">
                      <a:off x="1049" y="2644"/>
                      <a:ext cx="360" cy="367"/>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715" name="Line 67"/>
                    <p:cNvSpPr/>
                    <p:nvPr/>
                  </p:nvSpPr>
                  <p:spPr>
                    <a:xfrm rot="-7355149" flipV="1">
                      <a:off x="1087" y="2943"/>
                      <a:ext cx="56" cy="11"/>
                    </a:xfrm>
                    <a:prstGeom prst="line">
                      <a:avLst/>
                    </a:prstGeom>
                    <a:ln w="19050" cap="flat" cmpd="sng">
                      <a:solidFill>
                        <a:schemeClr val="bg1"/>
                      </a:solidFill>
                      <a:prstDash val="solid"/>
                      <a:headEnd type="none" w="med" len="med"/>
                      <a:tailEnd type="triangle" w="med" len="lg"/>
                    </a:ln>
                  </p:spPr>
                </p:sp>
              </p:grpSp>
              <p:grpSp>
                <p:nvGrpSpPr>
                  <p:cNvPr id="23630" name="Group 68"/>
                  <p:cNvGrpSpPr/>
                  <p:nvPr/>
                </p:nvGrpSpPr>
                <p:grpSpPr>
                  <a:xfrm rot="5589621">
                    <a:off x="3585" y="1876"/>
                    <a:ext cx="202" cy="160"/>
                    <a:chOff x="1272" y="1698"/>
                    <a:chExt cx="360" cy="367"/>
                  </a:xfrm>
                </p:grpSpPr>
                <p:sp>
                  <p:nvSpPr>
                    <p:cNvPr id="41029" name="Oval 69"/>
                    <p:cNvSpPr>
                      <a:spLocks noChangeArrowheads="1"/>
                    </p:cNvSpPr>
                    <p:nvPr/>
                  </p:nvSpPr>
                  <p:spPr bwMode="auto">
                    <a:xfrm>
                      <a:off x="1272" y="1698"/>
                      <a:ext cx="360" cy="367"/>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713" name="Line 70"/>
                    <p:cNvSpPr/>
                    <p:nvPr/>
                  </p:nvSpPr>
                  <p:spPr>
                    <a:xfrm>
                      <a:off x="1622" y="1946"/>
                      <a:ext cx="0" cy="7"/>
                    </a:xfrm>
                    <a:prstGeom prst="line">
                      <a:avLst/>
                    </a:prstGeom>
                    <a:ln w="19050" cap="flat" cmpd="sng">
                      <a:solidFill>
                        <a:schemeClr val="bg1"/>
                      </a:solidFill>
                      <a:prstDash val="solid"/>
                      <a:headEnd type="none" w="med" len="med"/>
                      <a:tailEnd type="triangle" w="med" len="lg"/>
                    </a:ln>
                  </p:spPr>
                </p:sp>
              </p:grpSp>
              <p:grpSp>
                <p:nvGrpSpPr>
                  <p:cNvPr id="23631" name="Group 77"/>
                  <p:cNvGrpSpPr/>
                  <p:nvPr/>
                </p:nvGrpSpPr>
                <p:grpSpPr>
                  <a:xfrm>
                    <a:off x="4090" y="1373"/>
                    <a:ext cx="157" cy="207"/>
                    <a:chOff x="1272" y="1698"/>
                    <a:chExt cx="360" cy="367"/>
                  </a:xfrm>
                </p:grpSpPr>
                <p:sp>
                  <p:nvSpPr>
                    <p:cNvPr id="41038" name="Oval 78"/>
                    <p:cNvSpPr>
                      <a:spLocks noChangeArrowheads="1"/>
                    </p:cNvSpPr>
                    <p:nvPr/>
                  </p:nvSpPr>
                  <p:spPr bwMode="auto">
                    <a:xfrm>
                      <a:off x="1272" y="1698"/>
                      <a:ext cx="360" cy="367"/>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711" name="Line 79"/>
                    <p:cNvSpPr/>
                    <p:nvPr/>
                  </p:nvSpPr>
                  <p:spPr>
                    <a:xfrm>
                      <a:off x="1622" y="1946"/>
                      <a:ext cx="0" cy="7"/>
                    </a:xfrm>
                    <a:prstGeom prst="line">
                      <a:avLst/>
                    </a:prstGeom>
                    <a:ln w="19050" cap="flat" cmpd="sng">
                      <a:solidFill>
                        <a:schemeClr val="bg1"/>
                      </a:solidFill>
                      <a:prstDash val="solid"/>
                      <a:headEnd type="none" w="med" len="med"/>
                      <a:tailEnd type="triangle" w="med" len="lg"/>
                    </a:ln>
                  </p:spPr>
                </p:sp>
              </p:grpSp>
              <p:grpSp>
                <p:nvGrpSpPr>
                  <p:cNvPr id="23632" name="Group 82"/>
                  <p:cNvGrpSpPr/>
                  <p:nvPr/>
                </p:nvGrpSpPr>
                <p:grpSpPr>
                  <a:xfrm>
                    <a:off x="3437" y="1442"/>
                    <a:ext cx="157" cy="206"/>
                    <a:chOff x="1272" y="1698"/>
                    <a:chExt cx="360" cy="367"/>
                  </a:xfrm>
                </p:grpSpPr>
                <p:sp>
                  <p:nvSpPr>
                    <p:cNvPr id="41043" name="Oval 83"/>
                    <p:cNvSpPr>
                      <a:spLocks noChangeArrowheads="1"/>
                    </p:cNvSpPr>
                    <p:nvPr/>
                  </p:nvSpPr>
                  <p:spPr bwMode="auto">
                    <a:xfrm>
                      <a:off x="1272" y="1698"/>
                      <a:ext cx="360" cy="367"/>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709" name="Line 84"/>
                    <p:cNvSpPr/>
                    <p:nvPr/>
                  </p:nvSpPr>
                  <p:spPr>
                    <a:xfrm>
                      <a:off x="1622" y="1946"/>
                      <a:ext cx="0" cy="7"/>
                    </a:xfrm>
                    <a:prstGeom prst="line">
                      <a:avLst/>
                    </a:prstGeom>
                    <a:ln w="19050" cap="flat" cmpd="sng">
                      <a:solidFill>
                        <a:schemeClr val="bg1"/>
                      </a:solidFill>
                      <a:prstDash val="solid"/>
                      <a:headEnd type="none" w="med" len="med"/>
                      <a:tailEnd type="triangle" w="med" len="lg"/>
                    </a:ln>
                  </p:spPr>
                </p:sp>
              </p:grpSp>
              <p:grpSp>
                <p:nvGrpSpPr>
                  <p:cNvPr id="23633" name="Group 85"/>
                  <p:cNvGrpSpPr/>
                  <p:nvPr/>
                </p:nvGrpSpPr>
                <p:grpSpPr>
                  <a:xfrm rot="9838419">
                    <a:off x="3322" y="1609"/>
                    <a:ext cx="157" cy="207"/>
                    <a:chOff x="1272" y="1698"/>
                    <a:chExt cx="360" cy="367"/>
                  </a:xfrm>
                </p:grpSpPr>
                <p:sp>
                  <p:nvSpPr>
                    <p:cNvPr id="41046" name="Oval 86"/>
                    <p:cNvSpPr>
                      <a:spLocks noChangeArrowheads="1"/>
                    </p:cNvSpPr>
                    <p:nvPr/>
                  </p:nvSpPr>
                  <p:spPr bwMode="auto">
                    <a:xfrm>
                      <a:off x="1272" y="1698"/>
                      <a:ext cx="360" cy="367"/>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707" name="Line 87"/>
                    <p:cNvSpPr/>
                    <p:nvPr/>
                  </p:nvSpPr>
                  <p:spPr>
                    <a:xfrm>
                      <a:off x="1622" y="1946"/>
                      <a:ext cx="0" cy="7"/>
                    </a:xfrm>
                    <a:prstGeom prst="line">
                      <a:avLst/>
                    </a:prstGeom>
                    <a:ln w="19050" cap="flat" cmpd="sng">
                      <a:solidFill>
                        <a:schemeClr val="bg1"/>
                      </a:solidFill>
                      <a:prstDash val="solid"/>
                      <a:headEnd type="none" w="med" len="med"/>
                      <a:tailEnd type="triangle" w="med" len="lg"/>
                    </a:ln>
                  </p:spPr>
                </p:sp>
              </p:grpSp>
              <p:grpSp>
                <p:nvGrpSpPr>
                  <p:cNvPr id="23634" name="Group 91"/>
                  <p:cNvGrpSpPr/>
                  <p:nvPr/>
                </p:nvGrpSpPr>
                <p:grpSpPr>
                  <a:xfrm>
                    <a:off x="3245" y="1406"/>
                    <a:ext cx="158" cy="207"/>
                    <a:chOff x="624" y="2025"/>
                    <a:chExt cx="362" cy="367"/>
                  </a:xfrm>
                </p:grpSpPr>
                <p:sp>
                  <p:nvSpPr>
                    <p:cNvPr id="41052" name="Oval 92"/>
                    <p:cNvSpPr>
                      <a:spLocks noChangeArrowheads="1"/>
                    </p:cNvSpPr>
                    <p:nvPr/>
                  </p:nvSpPr>
                  <p:spPr bwMode="auto">
                    <a:xfrm rot="-9272563">
                      <a:off x="626" y="2025"/>
                      <a:ext cx="360" cy="367"/>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705" name="Line 93"/>
                    <p:cNvSpPr/>
                    <p:nvPr/>
                  </p:nvSpPr>
                  <p:spPr>
                    <a:xfrm>
                      <a:off x="624" y="2256"/>
                      <a:ext cx="48" cy="96"/>
                    </a:xfrm>
                    <a:prstGeom prst="line">
                      <a:avLst/>
                    </a:prstGeom>
                    <a:ln w="28575" cap="flat" cmpd="sng">
                      <a:solidFill>
                        <a:schemeClr val="bg1"/>
                      </a:solidFill>
                      <a:prstDash val="solid"/>
                      <a:headEnd type="triangle" w="med" len="med"/>
                      <a:tailEnd type="none" w="med" len="med"/>
                    </a:ln>
                  </p:spPr>
                </p:sp>
              </p:grpSp>
              <p:sp>
                <p:nvSpPr>
                  <p:cNvPr id="23635" name="Line 116"/>
                  <p:cNvSpPr/>
                  <p:nvPr/>
                </p:nvSpPr>
                <p:spPr>
                  <a:xfrm>
                    <a:off x="3685" y="1163"/>
                    <a:ext cx="0" cy="4"/>
                  </a:xfrm>
                  <a:prstGeom prst="line">
                    <a:avLst/>
                  </a:prstGeom>
                  <a:ln w="19050" cap="flat" cmpd="sng">
                    <a:solidFill>
                      <a:schemeClr val="bg1"/>
                    </a:solidFill>
                    <a:prstDash val="solid"/>
                    <a:headEnd type="none" w="med" len="med"/>
                    <a:tailEnd type="triangle" w="med" len="lg"/>
                  </a:ln>
                </p:spPr>
              </p:sp>
              <p:grpSp>
                <p:nvGrpSpPr>
                  <p:cNvPr id="23636" name="Group 120"/>
                  <p:cNvGrpSpPr/>
                  <p:nvPr/>
                </p:nvGrpSpPr>
                <p:grpSpPr>
                  <a:xfrm>
                    <a:off x="4021" y="952"/>
                    <a:ext cx="157" cy="207"/>
                    <a:chOff x="2406" y="1217"/>
                    <a:chExt cx="360" cy="367"/>
                  </a:xfrm>
                </p:grpSpPr>
                <p:sp>
                  <p:nvSpPr>
                    <p:cNvPr id="41081" name="Oval 121"/>
                    <p:cNvSpPr>
                      <a:spLocks noChangeArrowheads="1"/>
                    </p:cNvSpPr>
                    <p:nvPr/>
                  </p:nvSpPr>
                  <p:spPr bwMode="auto">
                    <a:xfrm rot="-2376614">
                      <a:off x="2406" y="1217"/>
                      <a:ext cx="360" cy="367"/>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703" name="Line 122"/>
                    <p:cNvSpPr/>
                    <p:nvPr/>
                  </p:nvSpPr>
                  <p:spPr>
                    <a:xfrm>
                      <a:off x="2678" y="1249"/>
                      <a:ext cx="75" cy="68"/>
                    </a:xfrm>
                    <a:prstGeom prst="line">
                      <a:avLst/>
                    </a:prstGeom>
                    <a:ln w="19050" cap="flat" cmpd="sng">
                      <a:solidFill>
                        <a:schemeClr val="bg1"/>
                      </a:solidFill>
                      <a:prstDash val="solid"/>
                      <a:headEnd type="none" w="med" len="med"/>
                      <a:tailEnd type="triangle" w="med" len="lg"/>
                    </a:ln>
                  </p:spPr>
                </p:sp>
              </p:grpSp>
              <p:grpSp>
                <p:nvGrpSpPr>
                  <p:cNvPr id="23637" name="Group 123"/>
                  <p:cNvGrpSpPr/>
                  <p:nvPr/>
                </p:nvGrpSpPr>
                <p:grpSpPr>
                  <a:xfrm>
                    <a:off x="4038" y="1583"/>
                    <a:ext cx="157" cy="207"/>
                    <a:chOff x="2445" y="2340"/>
                    <a:chExt cx="360" cy="367"/>
                  </a:xfrm>
                </p:grpSpPr>
                <p:sp>
                  <p:nvSpPr>
                    <p:cNvPr id="41084" name="Oval 124"/>
                    <p:cNvSpPr>
                      <a:spLocks noChangeArrowheads="1"/>
                    </p:cNvSpPr>
                    <p:nvPr/>
                  </p:nvSpPr>
                  <p:spPr bwMode="auto">
                    <a:xfrm rot="991179">
                      <a:off x="2445" y="2340"/>
                      <a:ext cx="360" cy="367"/>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701" name="Line 125"/>
                    <p:cNvSpPr/>
                    <p:nvPr/>
                  </p:nvSpPr>
                  <p:spPr>
                    <a:xfrm flipH="1">
                      <a:off x="2730" y="2610"/>
                      <a:ext cx="38" cy="53"/>
                    </a:xfrm>
                    <a:prstGeom prst="line">
                      <a:avLst/>
                    </a:prstGeom>
                    <a:ln w="19050" cap="flat" cmpd="sng">
                      <a:solidFill>
                        <a:schemeClr val="bg1"/>
                      </a:solidFill>
                      <a:prstDash val="solid"/>
                      <a:headEnd type="none" w="med" len="med"/>
                      <a:tailEnd type="triangle" w="med" len="lg"/>
                    </a:ln>
                  </p:spPr>
                </p:sp>
              </p:grpSp>
              <p:grpSp>
                <p:nvGrpSpPr>
                  <p:cNvPr id="23638" name="Group 126"/>
                  <p:cNvGrpSpPr/>
                  <p:nvPr/>
                </p:nvGrpSpPr>
                <p:grpSpPr>
                  <a:xfrm>
                    <a:off x="3894" y="808"/>
                    <a:ext cx="160" cy="203"/>
                    <a:chOff x="2294" y="1297"/>
                    <a:chExt cx="367" cy="360"/>
                  </a:xfrm>
                </p:grpSpPr>
                <p:sp>
                  <p:nvSpPr>
                    <p:cNvPr id="41087" name="Oval 127"/>
                    <p:cNvSpPr>
                      <a:spLocks noChangeArrowheads="1"/>
                    </p:cNvSpPr>
                    <p:nvPr/>
                  </p:nvSpPr>
                  <p:spPr bwMode="auto">
                    <a:xfrm rot="17077531">
                      <a:off x="2297" y="1293"/>
                      <a:ext cx="360" cy="367"/>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699" name="Line 128"/>
                    <p:cNvSpPr/>
                    <p:nvPr/>
                  </p:nvSpPr>
                  <p:spPr>
                    <a:xfrm>
                      <a:off x="2544" y="1309"/>
                      <a:ext cx="82" cy="60"/>
                    </a:xfrm>
                    <a:prstGeom prst="line">
                      <a:avLst/>
                    </a:prstGeom>
                    <a:ln w="19050" cap="flat" cmpd="sng">
                      <a:solidFill>
                        <a:schemeClr val="bg1"/>
                      </a:solidFill>
                      <a:prstDash val="solid"/>
                      <a:headEnd type="none" w="med" len="med"/>
                      <a:tailEnd type="triangle" w="med" len="lg"/>
                    </a:ln>
                  </p:spPr>
                </p:sp>
              </p:grpSp>
              <p:grpSp>
                <p:nvGrpSpPr>
                  <p:cNvPr id="23639" name="Group 129"/>
                  <p:cNvGrpSpPr/>
                  <p:nvPr/>
                </p:nvGrpSpPr>
                <p:grpSpPr>
                  <a:xfrm>
                    <a:off x="3229" y="687"/>
                    <a:ext cx="1054" cy="697"/>
                    <a:chOff x="565" y="757"/>
                    <a:chExt cx="2421" cy="1241"/>
                  </a:xfrm>
                </p:grpSpPr>
                <p:sp>
                  <p:nvSpPr>
                    <p:cNvPr id="23696" name="Arc 130"/>
                    <p:cNvSpPr/>
                    <p:nvPr/>
                  </p:nvSpPr>
                  <p:spPr>
                    <a:xfrm>
                      <a:off x="565" y="757"/>
                      <a:ext cx="2421" cy="1241"/>
                    </a:xfrm>
                    <a:custGeom>
                      <a:avLst/>
                      <a:gdLst/>
                      <a:ahLst/>
                      <a:cxnLst>
                        <a:cxn ang="0">
                          <a:pos x="0" y="71"/>
                        </a:cxn>
                        <a:cxn ang="0">
                          <a:pos x="0" y="71"/>
                        </a:cxn>
                        <a:cxn ang="0">
                          <a:pos x="68" y="0"/>
                        </a:cxn>
                        <a:cxn ang="0">
                          <a:pos x="136" y="71"/>
                        </a:cxn>
                        <a:cxn ang="0">
                          <a:pos x="0" y="71"/>
                        </a:cxn>
                        <a:cxn ang="0">
                          <a:pos x="0" y="71"/>
                        </a:cxn>
                        <a:cxn ang="0">
                          <a:pos x="68" y="0"/>
                        </a:cxn>
                        <a:cxn ang="0">
                          <a:pos x="136" y="71"/>
                        </a:cxn>
                        <a:cxn ang="0">
                          <a:pos x="68" y="71"/>
                        </a:cxn>
                        <a:cxn ang="0">
                          <a:pos x="0" y="71"/>
                        </a:cxn>
                      </a:cxnLst>
                      <a:rect l="0" t="0" r="0" b="0"/>
                      <a:pathLst>
                        <a:path w="43200" h="21654" fill="none">
                          <a:moveTo>
                            <a:pt x="0" y="21653"/>
                          </a:moveTo>
                          <a:cubicBezTo>
                            <a:pt x="0" y="21635"/>
                            <a:pt x="0" y="21617"/>
                            <a:pt x="0" y="21600"/>
                          </a:cubicBezTo>
                          <a:cubicBezTo>
                            <a:pt x="0" y="9670"/>
                            <a:pt x="9670" y="0"/>
                            <a:pt x="21600" y="0"/>
                          </a:cubicBezTo>
                          <a:cubicBezTo>
                            <a:pt x="33529" y="-1"/>
                            <a:pt x="43199" y="9670"/>
                            <a:pt x="43200" y="21599"/>
                          </a:cubicBezTo>
                        </a:path>
                        <a:path w="43200" h="21654" stroke="0">
                          <a:moveTo>
                            <a:pt x="0" y="21653"/>
                          </a:moveTo>
                          <a:cubicBezTo>
                            <a:pt x="0" y="21635"/>
                            <a:pt x="0" y="21617"/>
                            <a:pt x="0" y="21600"/>
                          </a:cubicBezTo>
                          <a:cubicBezTo>
                            <a:pt x="0" y="9670"/>
                            <a:pt x="9670" y="0"/>
                            <a:pt x="21600" y="0"/>
                          </a:cubicBezTo>
                          <a:cubicBezTo>
                            <a:pt x="33529" y="-1"/>
                            <a:pt x="43199" y="9670"/>
                            <a:pt x="43200" y="21599"/>
                          </a:cubicBezTo>
                          <a:lnTo>
                            <a:pt x="21600" y="21600"/>
                          </a:lnTo>
                          <a:lnTo>
                            <a:pt x="0" y="21653"/>
                          </a:lnTo>
                          <a:close/>
                        </a:path>
                      </a:pathLst>
                    </a:custGeom>
                    <a:noFill/>
                    <a:ln w="38100" cap="flat" cmpd="sng">
                      <a:solidFill>
                        <a:schemeClr val="bg1">
                          <a:alpha val="100000"/>
                        </a:schemeClr>
                      </a:solidFill>
                      <a:prstDash val="solid"/>
                      <a:round/>
                      <a:headEnd type="none" w="med" len="med"/>
                      <a:tailEnd type="none" w="med" len="med"/>
                    </a:ln>
                  </p:spPr>
                  <p:txBody>
                    <a:bodyPr/>
                    <a:lstStyle/>
                    <a:p>
                      <a:endParaRPr lang="zh-CN" altLang="en-US"/>
                    </a:p>
                  </p:txBody>
                </p:sp>
                <p:sp>
                  <p:nvSpPr>
                    <p:cNvPr id="23697" name="Line 131"/>
                    <p:cNvSpPr/>
                    <p:nvPr/>
                  </p:nvSpPr>
                  <p:spPr>
                    <a:xfrm flipV="1">
                      <a:off x="650" y="1429"/>
                      <a:ext cx="37" cy="112"/>
                    </a:xfrm>
                    <a:prstGeom prst="line">
                      <a:avLst/>
                    </a:prstGeom>
                    <a:ln w="76200" cap="flat" cmpd="sng">
                      <a:solidFill>
                        <a:schemeClr val="bg1"/>
                      </a:solidFill>
                      <a:prstDash val="solid"/>
                      <a:headEnd type="none" w="med" len="med"/>
                      <a:tailEnd type="stealth" w="med" len="med"/>
                    </a:ln>
                  </p:spPr>
                </p:sp>
              </p:grpSp>
              <p:grpSp>
                <p:nvGrpSpPr>
                  <p:cNvPr id="23640" name="Group 132"/>
                  <p:cNvGrpSpPr/>
                  <p:nvPr/>
                </p:nvGrpSpPr>
                <p:grpSpPr>
                  <a:xfrm>
                    <a:off x="3224" y="686"/>
                    <a:ext cx="1054" cy="696"/>
                    <a:chOff x="565" y="757"/>
                    <a:chExt cx="2421" cy="1241"/>
                  </a:xfrm>
                </p:grpSpPr>
                <p:sp>
                  <p:nvSpPr>
                    <p:cNvPr id="23694" name="Arc 133"/>
                    <p:cNvSpPr/>
                    <p:nvPr/>
                  </p:nvSpPr>
                  <p:spPr>
                    <a:xfrm>
                      <a:off x="565" y="757"/>
                      <a:ext cx="2421" cy="1241"/>
                    </a:xfrm>
                    <a:custGeom>
                      <a:avLst/>
                      <a:gdLst/>
                      <a:ahLst/>
                      <a:cxnLst>
                        <a:cxn ang="0">
                          <a:pos x="0" y="71"/>
                        </a:cxn>
                        <a:cxn ang="0">
                          <a:pos x="0" y="71"/>
                        </a:cxn>
                        <a:cxn ang="0">
                          <a:pos x="68" y="0"/>
                        </a:cxn>
                        <a:cxn ang="0">
                          <a:pos x="136" y="71"/>
                        </a:cxn>
                        <a:cxn ang="0">
                          <a:pos x="0" y="71"/>
                        </a:cxn>
                        <a:cxn ang="0">
                          <a:pos x="0" y="71"/>
                        </a:cxn>
                        <a:cxn ang="0">
                          <a:pos x="68" y="0"/>
                        </a:cxn>
                        <a:cxn ang="0">
                          <a:pos x="136" y="71"/>
                        </a:cxn>
                        <a:cxn ang="0">
                          <a:pos x="68" y="71"/>
                        </a:cxn>
                        <a:cxn ang="0">
                          <a:pos x="0" y="71"/>
                        </a:cxn>
                      </a:cxnLst>
                      <a:rect l="0" t="0" r="0" b="0"/>
                      <a:pathLst>
                        <a:path w="43200" h="21654" fill="none">
                          <a:moveTo>
                            <a:pt x="0" y="21653"/>
                          </a:moveTo>
                          <a:cubicBezTo>
                            <a:pt x="0" y="21635"/>
                            <a:pt x="0" y="21617"/>
                            <a:pt x="0" y="21600"/>
                          </a:cubicBezTo>
                          <a:cubicBezTo>
                            <a:pt x="0" y="9670"/>
                            <a:pt x="9670" y="0"/>
                            <a:pt x="21600" y="0"/>
                          </a:cubicBezTo>
                          <a:cubicBezTo>
                            <a:pt x="33529" y="-1"/>
                            <a:pt x="43199" y="9670"/>
                            <a:pt x="43200" y="21599"/>
                          </a:cubicBezTo>
                        </a:path>
                        <a:path w="43200" h="21654" stroke="0">
                          <a:moveTo>
                            <a:pt x="0" y="21653"/>
                          </a:moveTo>
                          <a:cubicBezTo>
                            <a:pt x="0" y="21635"/>
                            <a:pt x="0" y="21617"/>
                            <a:pt x="0" y="21600"/>
                          </a:cubicBezTo>
                          <a:cubicBezTo>
                            <a:pt x="0" y="9670"/>
                            <a:pt x="9670" y="0"/>
                            <a:pt x="21600" y="0"/>
                          </a:cubicBezTo>
                          <a:cubicBezTo>
                            <a:pt x="33529" y="-1"/>
                            <a:pt x="43199" y="9670"/>
                            <a:pt x="43200" y="21599"/>
                          </a:cubicBezTo>
                          <a:lnTo>
                            <a:pt x="21600" y="21600"/>
                          </a:lnTo>
                          <a:lnTo>
                            <a:pt x="0" y="21653"/>
                          </a:lnTo>
                          <a:close/>
                        </a:path>
                      </a:pathLst>
                    </a:custGeom>
                    <a:noFill/>
                    <a:ln w="38100" cap="flat" cmpd="sng">
                      <a:solidFill>
                        <a:srgbClr val="008000">
                          <a:alpha val="100000"/>
                        </a:srgbClr>
                      </a:solidFill>
                      <a:prstDash val="solid"/>
                      <a:round/>
                      <a:headEnd type="none" w="med" len="med"/>
                      <a:tailEnd type="none" w="med" len="med"/>
                    </a:ln>
                  </p:spPr>
                  <p:txBody>
                    <a:bodyPr/>
                    <a:lstStyle/>
                    <a:p>
                      <a:endParaRPr lang="zh-CN" altLang="en-US"/>
                    </a:p>
                  </p:txBody>
                </p:sp>
                <p:sp>
                  <p:nvSpPr>
                    <p:cNvPr id="23695" name="Line 134"/>
                    <p:cNvSpPr/>
                    <p:nvPr/>
                  </p:nvSpPr>
                  <p:spPr>
                    <a:xfrm flipV="1">
                      <a:off x="650" y="1429"/>
                      <a:ext cx="37" cy="112"/>
                    </a:xfrm>
                    <a:prstGeom prst="line">
                      <a:avLst/>
                    </a:prstGeom>
                    <a:ln w="76200" cap="flat" cmpd="sng">
                      <a:solidFill>
                        <a:srgbClr val="FF3300"/>
                      </a:solidFill>
                      <a:prstDash val="solid"/>
                      <a:headEnd type="none" w="med" len="med"/>
                      <a:tailEnd type="stealth" w="med" len="med"/>
                    </a:ln>
                  </p:spPr>
                </p:sp>
              </p:grpSp>
              <p:grpSp>
                <p:nvGrpSpPr>
                  <p:cNvPr id="23641" name="Group 135"/>
                  <p:cNvGrpSpPr/>
                  <p:nvPr/>
                </p:nvGrpSpPr>
                <p:grpSpPr>
                  <a:xfrm>
                    <a:off x="3226" y="1369"/>
                    <a:ext cx="1055" cy="713"/>
                    <a:chOff x="559" y="1966"/>
                    <a:chExt cx="2421" cy="1268"/>
                  </a:xfrm>
                </p:grpSpPr>
                <p:sp>
                  <p:nvSpPr>
                    <p:cNvPr id="23692" name="Arc 136"/>
                    <p:cNvSpPr/>
                    <p:nvPr/>
                  </p:nvSpPr>
                  <p:spPr>
                    <a:xfrm>
                      <a:off x="559" y="1966"/>
                      <a:ext cx="2421" cy="1268"/>
                    </a:xfrm>
                    <a:custGeom>
                      <a:avLst/>
                      <a:gdLst/>
                      <a:ahLst/>
                      <a:cxnLst>
                        <a:cxn ang="0">
                          <a:pos x="136" y="1"/>
                        </a:cxn>
                        <a:cxn ang="0">
                          <a:pos x="136" y="2"/>
                        </a:cxn>
                        <a:cxn ang="0">
                          <a:pos x="68" y="73"/>
                        </a:cxn>
                        <a:cxn ang="0">
                          <a:pos x="0" y="2"/>
                        </a:cxn>
                        <a:cxn ang="0">
                          <a:pos x="0" y="0"/>
                        </a:cxn>
                        <a:cxn ang="0">
                          <a:pos x="136" y="1"/>
                        </a:cxn>
                        <a:cxn ang="0">
                          <a:pos x="136" y="2"/>
                        </a:cxn>
                        <a:cxn ang="0">
                          <a:pos x="68" y="73"/>
                        </a:cxn>
                        <a:cxn ang="0">
                          <a:pos x="0" y="2"/>
                        </a:cxn>
                        <a:cxn ang="0">
                          <a:pos x="0" y="0"/>
                        </a:cxn>
                        <a:cxn ang="0">
                          <a:pos x="68" y="2"/>
                        </a:cxn>
                        <a:cxn ang="0">
                          <a:pos x="136" y="1"/>
                        </a:cxn>
                      </a:cxnLst>
                      <a:rect l="0" t="0" r="0" b="0"/>
                      <a:pathLst>
                        <a:path w="43200" h="22122" fill="none">
                          <a:moveTo>
                            <a:pt x="43199" y="401"/>
                          </a:moveTo>
                          <a:cubicBezTo>
                            <a:pt x="43199" y="441"/>
                            <a:pt x="43200" y="481"/>
                            <a:pt x="43200" y="522"/>
                          </a:cubicBezTo>
                          <a:cubicBezTo>
                            <a:pt x="43200" y="12451"/>
                            <a:pt x="33529" y="22122"/>
                            <a:pt x="21600" y="22122"/>
                          </a:cubicBezTo>
                          <a:cubicBezTo>
                            <a:pt x="9670" y="22122"/>
                            <a:pt x="0" y="12451"/>
                            <a:pt x="0" y="522"/>
                          </a:cubicBezTo>
                          <a:cubicBezTo>
                            <a:pt x="-1" y="347"/>
                            <a:pt x="2" y="173"/>
                            <a:pt x="6" y="0"/>
                          </a:cubicBezTo>
                        </a:path>
                        <a:path w="43200" h="22122" stroke="0">
                          <a:moveTo>
                            <a:pt x="43199" y="401"/>
                          </a:moveTo>
                          <a:cubicBezTo>
                            <a:pt x="43199" y="441"/>
                            <a:pt x="43200" y="481"/>
                            <a:pt x="43200" y="522"/>
                          </a:cubicBezTo>
                          <a:cubicBezTo>
                            <a:pt x="43200" y="12451"/>
                            <a:pt x="33529" y="22122"/>
                            <a:pt x="21600" y="22122"/>
                          </a:cubicBezTo>
                          <a:cubicBezTo>
                            <a:pt x="9670" y="22122"/>
                            <a:pt x="0" y="12451"/>
                            <a:pt x="0" y="522"/>
                          </a:cubicBezTo>
                          <a:cubicBezTo>
                            <a:pt x="-1" y="347"/>
                            <a:pt x="2" y="173"/>
                            <a:pt x="6" y="0"/>
                          </a:cubicBezTo>
                          <a:lnTo>
                            <a:pt x="21600" y="522"/>
                          </a:lnTo>
                          <a:lnTo>
                            <a:pt x="43199" y="401"/>
                          </a:lnTo>
                          <a:close/>
                        </a:path>
                      </a:pathLst>
                    </a:custGeom>
                    <a:noFill/>
                    <a:ln w="38100" cap="flat" cmpd="sng">
                      <a:solidFill>
                        <a:schemeClr val="bg1">
                          <a:alpha val="100000"/>
                        </a:schemeClr>
                      </a:solidFill>
                      <a:prstDash val="solid"/>
                      <a:round/>
                      <a:headEnd type="none" w="med" len="med"/>
                      <a:tailEnd type="none" w="med" len="med"/>
                    </a:ln>
                  </p:spPr>
                  <p:txBody>
                    <a:bodyPr/>
                    <a:lstStyle/>
                    <a:p>
                      <a:endParaRPr lang="zh-CN" altLang="en-US"/>
                    </a:p>
                  </p:txBody>
                </p:sp>
                <p:sp>
                  <p:nvSpPr>
                    <p:cNvPr id="23693" name="Line 137"/>
                    <p:cNvSpPr/>
                    <p:nvPr/>
                  </p:nvSpPr>
                  <p:spPr>
                    <a:xfrm flipH="1">
                      <a:off x="2872" y="2372"/>
                      <a:ext cx="45" cy="157"/>
                    </a:xfrm>
                    <a:prstGeom prst="line">
                      <a:avLst/>
                    </a:prstGeom>
                    <a:ln w="38100" cap="flat" cmpd="sng">
                      <a:solidFill>
                        <a:schemeClr val="bg1"/>
                      </a:solidFill>
                      <a:prstDash val="solid"/>
                      <a:headEnd type="none" w="med" len="med"/>
                      <a:tailEnd type="stealth" w="lg" len="lg"/>
                    </a:ln>
                  </p:spPr>
                </p:sp>
              </p:grpSp>
              <p:grpSp>
                <p:nvGrpSpPr>
                  <p:cNvPr id="23642" name="Group 138"/>
                  <p:cNvGrpSpPr/>
                  <p:nvPr/>
                </p:nvGrpSpPr>
                <p:grpSpPr>
                  <a:xfrm>
                    <a:off x="3224" y="1373"/>
                    <a:ext cx="1054" cy="711"/>
                    <a:chOff x="559" y="1966"/>
                    <a:chExt cx="2421" cy="1268"/>
                  </a:xfrm>
                </p:grpSpPr>
                <p:sp>
                  <p:nvSpPr>
                    <p:cNvPr id="23690" name="Arc 139"/>
                    <p:cNvSpPr/>
                    <p:nvPr/>
                  </p:nvSpPr>
                  <p:spPr>
                    <a:xfrm>
                      <a:off x="559" y="1966"/>
                      <a:ext cx="2421" cy="1268"/>
                    </a:xfrm>
                    <a:custGeom>
                      <a:avLst/>
                      <a:gdLst/>
                      <a:ahLst/>
                      <a:cxnLst>
                        <a:cxn ang="0">
                          <a:pos x="136" y="1"/>
                        </a:cxn>
                        <a:cxn ang="0">
                          <a:pos x="136" y="2"/>
                        </a:cxn>
                        <a:cxn ang="0">
                          <a:pos x="68" y="73"/>
                        </a:cxn>
                        <a:cxn ang="0">
                          <a:pos x="0" y="2"/>
                        </a:cxn>
                        <a:cxn ang="0">
                          <a:pos x="0" y="0"/>
                        </a:cxn>
                        <a:cxn ang="0">
                          <a:pos x="136" y="1"/>
                        </a:cxn>
                        <a:cxn ang="0">
                          <a:pos x="136" y="2"/>
                        </a:cxn>
                        <a:cxn ang="0">
                          <a:pos x="68" y="73"/>
                        </a:cxn>
                        <a:cxn ang="0">
                          <a:pos x="0" y="2"/>
                        </a:cxn>
                        <a:cxn ang="0">
                          <a:pos x="0" y="0"/>
                        </a:cxn>
                        <a:cxn ang="0">
                          <a:pos x="68" y="2"/>
                        </a:cxn>
                        <a:cxn ang="0">
                          <a:pos x="136" y="1"/>
                        </a:cxn>
                      </a:cxnLst>
                      <a:rect l="0" t="0" r="0" b="0"/>
                      <a:pathLst>
                        <a:path w="43200" h="22122" fill="none">
                          <a:moveTo>
                            <a:pt x="43199" y="401"/>
                          </a:moveTo>
                          <a:cubicBezTo>
                            <a:pt x="43199" y="441"/>
                            <a:pt x="43200" y="481"/>
                            <a:pt x="43200" y="522"/>
                          </a:cubicBezTo>
                          <a:cubicBezTo>
                            <a:pt x="43200" y="12451"/>
                            <a:pt x="33529" y="22122"/>
                            <a:pt x="21600" y="22122"/>
                          </a:cubicBezTo>
                          <a:cubicBezTo>
                            <a:pt x="9670" y="22122"/>
                            <a:pt x="0" y="12451"/>
                            <a:pt x="0" y="522"/>
                          </a:cubicBezTo>
                          <a:cubicBezTo>
                            <a:pt x="-1" y="347"/>
                            <a:pt x="2" y="173"/>
                            <a:pt x="6" y="0"/>
                          </a:cubicBezTo>
                        </a:path>
                        <a:path w="43200" h="22122" stroke="0">
                          <a:moveTo>
                            <a:pt x="43199" y="401"/>
                          </a:moveTo>
                          <a:cubicBezTo>
                            <a:pt x="43199" y="441"/>
                            <a:pt x="43200" y="481"/>
                            <a:pt x="43200" y="522"/>
                          </a:cubicBezTo>
                          <a:cubicBezTo>
                            <a:pt x="43200" y="12451"/>
                            <a:pt x="33529" y="22122"/>
                            <a:pt x="21600" y="22122"/>
                          </a:cubicBezTo>
                          <a:cubicBezTo>
                            <a:pt x="9670" y="22122"/>
                            <a:pt x="0" y="12451"/>
                            <a:pt x="0" y="522"/>
                          </a:cubicBezTo>
                          <a:cubicBezTo>
                            <a:pt x="-1" y="347"/>
                            <a:pt x="2" y="173"/>
                            <a:pt x="6" y="0"/>
                          </a:cubicBezTo>
                          <a:lnTo>
                            <a:pt x="21600" y="522"/>
                          </a:lnTo>
                          <a:lnTo>
                            <a:pt x="43199" y="401"/>
                          </a:lnTo>
                          <a:close/>
                        </a:path>
                      </a:pathLst>
                    </a:custGeom>
                    <a:noFill/>
                    <a:ln w="38100" cap="flat" cmpd="sng">
                      <a:solidFill>
                        <a:srgbClr val="008000">
                          <a:alpha val="100000"/>
                        </a:srgbClr>
                      </a:solidFill>
                      <a:prstDash val="solid"/>
                      <a:round/>
                      <a:headEnd type="none" w="med" len="med"/>
                      <a:tailEnd type="none" w="med" len="med"/>
                    </a:ln>
                  </p:spPr>
                  <p:txBody>
                    <a:bodyPr/>
                    <a:lstStyle/>
                    <a:p>
                      <a:endParaRPr lang="zh-CN" altLang="en-US"/>
                    </a:p>
                  </p:txBody>
                </p:sp>
                <p:sp>
                  <p:nvSpPr>
                    <p:cNvPr id="23691" name="Line 140"/>
                    <p:cNvSpPr/>
                    <p:nvPr/>
                  </p:nvSpPr>
                  <p:spPr>
                    <a:xfrm flipH="1">
                      <a:off x="2872" y="2372"/>
                      <a:ext cx="45" cy="157"/>
                    </a:xfrm>
                    <a:prstGeom prst="line">
                      <a:avLst/>
                    </a:prstGeom>
                    <a:ln w="38100" cap="flat" cmpd="sng">
                      <a:solidFill>
                        <a:srgbClr val="FF3300"/>
                      </a:solidFill>
                      <a:prstDash val="solid"/>
                      <a:headEnd type="none" w="med" len="med"/>
                      <a:tailEnd type="stealth" w="lg" len="lg"/>
                    </a:ln>
                  </p:spPr>
                </p:sp>
              </p:grpSp>
              <p:grpSp>
                <p:nvGrpSpPr>
                  <p:cNvPr id="23643" name="Group 150"/>
                  <p:cNvGrpSpPr/>
                  <p:nvPr/>
                </p:nvGrpSpPr>
                <p:grpSpPr>
                  <a:xfrm>
                    <a:off x="3500" y="1013"/>
                    <a:ext cx="157" cy="206"/>
                    <a:chOff x="3532" y="1024"/>
                    <a:chExt cx="157" cy="206"/>
                  </a:xfrm>
                </p:grpSpPr>
                <p:sp>
                  <p:nvSpPr>
                    <p:cNvPr id="41075" name="Oval 115"/>
                    <p:cNvSpPr>
                      <a:spLocks noChangeArrowheads="1"/>
                    </p:cNvSpPr>
                    <p:nvPr/>
                  </p:nvSpPr>
                  <p:spPr bwMode="auto">
                    <a:xfrm>
                      <a:off x="3533" y="1024"/>
                      <a:ext cx="156" cy="206"/>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689" name="Line 141"/>
                    <p:cNvSpPr/>
                    <p:nvPr/>
                  </p:nvSpPr>
                  <p:spPr>
                    <a:xfrm flipV="1">
                      <a:off x="3532" y="1073"/>
                      <a:ext cx="7" cy="80"/>
                    </a:xfrm>
                    <a:prstGeom prst="line">
                      <a:avLst/>
                    </a:prstGeom>
                    <a:ln w="38100" cap="flat" cmpd="sng">
                      <a:solidFill>
                        <a:schemeClr val="bg1"/>
                      </a:solidFill>
                      <a:prstDash val="solid"/>
                      <a:headEnd type="none" w="med" len="med"/>
                      <a:tailEnd type="stealth" w="med" len="med"/>
                    </a:ln>
                  </p:spPr>
                </p:sp>
              </p:grpSp>
              <p:sp>
                <p:nvSpPr>
                  <p:cNvPr id="23644" name="Line 143"/>
                  <p:cNvSpPr/>
                  <p:nvPr/>
                </p:nvSpPr>
                <p:spPr>
                  <a:xfrm flipV="1">
                    <a:off x="3749" y="1650"/>
                    <a:ext cx="6" cy="81"/>
                  </a:xfrm>
                  <a:prstGeom prst="line">
                    <a:avLst/>
                  </a:prstGeom>
                  <a:ln w="38100" cap="flat" cmpd="sng">
                    <a:solidFill>
                      <a:schemeClr val="bg1"/>
                    </a:solidFill>
                    <a:prstDash val="solid"/>
                    <a:headEnd type="none" w="med" len="med"/>
                    <a:tailEnd type="stealth" w="med" len="med"/>
                  </a:ln>
                </p:spPr>
              </p:sp>
              <p:sp>
                <p:nvSpPr>
                  <p:cNvPr id="23645" name="Line 144"/>
                  <p:cNvSpPr/>
                  <p:nvPr/>
                </p:nvSpPr>
                <p:spPr>
                  <a:xfrm flipV="1">
                    <a:off x="3436" y="1487"/>
                    <a:ext cx="6" cy="80"/>
                  </a:xfrm>
                  <a:prstGeom prst="line">
                    <a:avLst/>
                  </a:prstGeom>
                  <a:ln w="38100" cap="flat" cmpd="sng">
                    <a:solidFill>
                      <a:schemeClr val="bg1"/>
                    </a:solidFill>
                    <a:prstDash val="solid"/>
                    <a:headEnd type="none" w="med" len="med"/>
                    <a:tailEnd type="stealth" w="med" len="med"/>
                  </a:ln>
                </p:spPr>
              </p:sp>
              <p:grpSp>
                <p:nvGrpSpPr>
                  <p:cNvPr id="23646" name="Group 151"/>
                  <p:cNvGrpSpPr/>
                  <p:nvPr/>
                </p:nvGrpSpPr>
                <p:grpSpPr>
                  <a:xfrm>
                    <a:off x="3657" y="1128"/>
                    <a:ext cx="157" cy="206"/>
                    <a:chOff x="3532" y="1024"/>
                    <a:chExt cx="157" cy="206"/>
                  </a:xfrm>
                </p:grpSpPr>
                <p:sp>
                  <p:nvSpPr>
                    <p:cNvPr id="41112" name="Oval 152"/>
                    <p:cNvSpPr>
                      <a:spLocks noChangeArrowheads="1"/>
                    </p:cNvSpPr>
                    <p:nvPr/>
                  </p:nvSpPr>
                  <p:spPr bwMode="auto">
                    <a:xfrm>
                      <a:off x="3533" y="1024"/>
                      <a:ext cx="156" cy="206"/>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687" name="Line 153"/>
                    <p:cNvSpPr/>
                    <p:nvPr/>
                  </p:nvSpPr>
                  <p:spPr>
                    <a:xfrm flipV="1">
                      <a:off x="3532" y="1073"/>
                      <a:ext cx="7" cy="80"/>
                    </a:xfrm>
                    <a:prstGeom prst="line">
                      <a:avLst/>
                    </a:prstGeom>
                    <a:ln w="38100" cap="flat" cmpd="sng">
                      <a:solidFill>
                        <a:schemeClr val="bg1"/>
                      </a:solidFill>
                      <a:prstDash val="solid"/>
                      <a:headEnd type="none" w="med" len="med"/>
                      <a:tailEnd type="stealth" w="med" len="med"/>
                    </a:ln>
                  </p:spPr>
                </p:sp>
              </p:grpSp>
              <p:grpSp>
                <p:nvGrpSpPr>
                  <p:cNvPr id="23647" name="Group 154"/>
                  <p:cNvGrpSpPr/>
                  <p:nvPr/>
                </p:nvGrpSpPr>
                <p:grpSpPr>
                  <a:xfrm>
                    <a:off x="3782" y="1274"/>
                    <a:ext cx="157" cy="206"/>
                    <a:chOff x="3532" y="1024"/>
                    <a:chExt cx="157" cy="206"/>
                  </a:xfrm>
                </p:grpSpPr>
                <p:sp>
                  <p:nvSpPr>
                    <p:cNvPr id="41115" name="Oval 155"/>
                    <p:cNvSpPr>
                      <a:spLocks noChangeArrowheads="1"/>
                    </p:cNvSpPr>
                    <p:nvPr/>
                  </p:nvSpPr>
                  <p:spPr bwMode="auto">
                    <a:xfrm>
                      <a:off x="3533" y="1024"/>
                      <a:ext cx="156" cy="206"/>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685" name="Line 156"/>
                    <p:cNvSpPr/>
                    <p:nvPr/>
                  </p:nvSpPr>
                  <p:spPr>
                    <a:xfrm flipV="1">
                      <a:off x="3532" y="1073"/>
                      <a:ext cx="7" cy="80"/>
                    </a:xfrm>
                    <a:prstGeom prst="line">
                      <a:avLst/>
                    </a:prstGeom>
                    <a:ln w="38100" cap="flat" cmpd="sng">
                      <a:solidFill>
                        <a:schemeClr val="bg1"/>
                      </a:solidFill>
                      <a:prstDash val="solid"/>
                      <a:headEnd type="none" w="med" len="med"/>
                      <a:tailEnd type="stealth" w="med" len="med"/>
                    </a:ln>
                  </p:spPr>
                </p:sp>
              </p:grpSp>
              <p:grpSp>
                <p:nvGrpSpPr>
                  <p:cNvPr id="23648" name="Group 157"/>
                  <p:cNvGrpSpPr/>
                  <p:nvPr/>
                </p:nvGrpSpPr>
                <p:grpSpPr>
                  <a:xfrm>
                    <a:off x="3940" y="1388"/>
                    <a:ext cx="157" cy="206"/>
                    <a:chOff x="3532" y="1024"/>
                    <a:chExt cx="157" cy="206"/>
                  </a:xfrm>
                </p:grpSpPr>
                <p:sp>
                  <p:nvSpPr>
                    <p:cNvPr id="41118" name="Oval 158"/>
                    <p:cNvSpPr>
                      <a:spLocks noChangeArrowheads="1"/>
                    </p:cNvSpPr>
                    <p:nvPr/>
                  </p:nvSpPr>
                  <p:spPr bwMode="auto">
                    <a:xfrm>
                      <a:off x="3533" y="1024"/>
                      <a:ext cx="156" cy="206"/>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683" name="Line 159"/>
                    <p:cNvSpPr/>
                    <p:nvPr/>
                  </p:nvSpPr>
                  <p:spPr>
                    <a:xfrm flipV="1">
                      <a:off x="3532" y="1073"/>
                      <a:ext cx="7" cy="80"/>
                    </a:xfrm>
                    <a:prstGeom prst="line">
                      <a:avLst/>
                    </a:prstGeom>
                    <a:ln w="38100" cap="flat" cmpd="sng">
                      <a:solidFill>
                        <a:schemeClr val="bg1"/>
                      </a:solidFill>
                      <a:prstDash val="solid"/>
                      <a:headEnd type="none" w="med" len="med"/>
                      <a:tailEnd type="stealth" w="med" len="med"/>
                    </a:ln>
                  </p:spPr>
                </p:sp>
              </p:grpSp>
              <p:grpSp>
                <p:nvGrpSpPr>
                  <p:cNvPr id="23649" name="Group 160"/>
                  <p:cNvGrpSpPr/>
                  <p:nvPr/>
                </p:nvGrpSpPr>
                <p:grpSpPr>
                  <a:xfrm>
                    <a:off x="3826" y="1013"/>
                    <a:ext cx="157" cy="206"/>
                    <a:chOff x="3532" y="1024"/>
                    <a:chExt cx="157" cy="206"/>
                  </a:xfrm>
                </p:grpSpPr>
                <p:sp>
                  <p:nvSpPr>
                    <p:cNvPr id="41121" name="Oval 161"/>
                    <p:cNvSpPr>
                      <a:spLocks noChangeArrowheads="1"/>
                    </p:cNvSpPr>
                    <p:nvPr/>
                  </p:nvSpPr>
                  <p:spPr bwMode="auto">
                    <a:xfrm>
                      <a:off x="3533" y="1024"/>
                      <a:ext cx="156" cy="206"/>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681" name="Line 162"/>
                    <p:cNvSpPr/>
                    <p:nvPr/>
                  </p:nvSpPr>
                  <p:spPr>
                    <a:xfrm flipV="1">
                      <a:off x="3532" y="1073"/>
                      <a:ext cx="7" cy="80"/>
                    </a:xfrm>
                    <a:prstGeom prst="line">
                      <a:avLst/>
                    </a:prstGeom>
                    <a:ln w="38100" cap="flat" cmpd="sng">
                      <a:solidFill>
                        <a:schemeClr val="bg1"/>
                      </a:solidFill>
                      <a:prstDash val="solid"/>
                      <a:headEnd type="none" w="med" len="med"/>
                      <a:tailEnd type="stealth" w="med" len="med"/>
                    </a:ln>
                  </p:spPr>
                </p:sp>
              </p:grpSp>
              <p:grpSp>
                <p:nvGrpSpPr>
                  <p:cNvPr id="23650" name="Group 163"/>
                  <p:cNvGrpSpPr/>
                  <p:nvPr/>
                </p:nvGrpSpPr>
                <p:grpSpPr>
                  <a:xfrm>
                    <a:off x="3930" y="1171"/>
                    <a:ext cx="157" cy="206"/>
                    <a:chOff x="3532" y="1024"/>
                    <a:chExt cx="157" cy="206"/>
                  </a:xfrm>
                </p:grpSpPr>
                <p:sp>
                  <p:nvSpPr>
                    <p:cNvPr id="41124" name="Oval 164"/>
                    <p:cNvSpPr>
                      <a:spLocks noChangeArrowheads="1"/>
                    </p:cNvSpPr>
                    <p:nvPr/>
                  </p:nvSpPr>
                  <p:spPr bwMode="auto">
                    <a:xfrm>
                      <a:off x="3533" y="1024"/>
                      <a:ext cx="156" cy="206"/>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679" name="Line 165"/>
                    <p:cNvSpPr/>
                    <p:nvPr/>
                  </p:nvSpPr>
                  <p:spPr>
                    <a:xfrm flipV="1">
                      <a:off x="3532" y="1073"/>
                      <a:ext cx="7" cy="80"/>
                    </a:xfrm>
                    <a:prstGeom prst="line">
                      <a:avLst/>
                    </a:prstGeom>
                    <a:ln w="38100" cap="flat" cmpd="sng">
                      <a:solidFill>
                        <a:schemeClr val="bg1"/>
                      </a:solidFill>
                      <a:prstDash val="solid"/>
                      <a:headEnd type="none" w="med" len="med"/>
                      <a:tailEnd type="stealth" w="med" len="med"/>
                    </a:ln>
                  </p:spPr>
                </p:sp>
              </p:grpSp>
              <p:grpSp>
                <p:nvGrpSpPr>
                  <p:cNvPr id="23651" name="Group 166"/>
                  <p:cNvGrpSpPr/>
                  <p:nvPr/>
                </p:nvGrpSpPr>
                <p:grpSpPr>
                  <a:xfrm>
                    <a:off x="3664" y="906"/>
                    <a:ext cx="157" cy="206"/>
                    <a:chOff x="3532" y="1024"/>
                    <a:chExt cx="157" cy="206"/>
                  </a:xfrm>
                </p:grpSpPr>
                <p:sp>
                  <p:nvSpPr>
                    <p:cNvPr id="41127" name="Oval 167"/>
                    <p:cNvSpPr>
                      <a:spLocks noChangeArrowheads="1"/>
                    </p:cNvSpPr>
                    <p:nvPr/>
                  </p:nvSpPr>
                  <p:spPr bwMode="auto">
                    <a:xfrm>
                      <a:off x="3533" y="1024"/>
                      <a:ext cx="156" cy="206"/>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677" name="Line 168"/>
                    <p:cNvSpPr/>
                    <p:nvPr/>
                  </p:nvSpPr>
                  <p:spPr>
                    <a:xfrm flipV="1">
                      <a:off x="3532" y="1073"/>
                      <a:ext cx="7" cy="80"/>
                    </a:xfrm>
                    <a:prstGeom prst="line">
                      <a:avLst/>
                    </a:prstGeom>
                    <a:ln w="38100" cap="flat" cmpd="sng">
                      <a:solidFill>
                        <a:schemeClr val="bg1"/>
                      </a:solidFill>
                      <a:prstDash val="solid"/>
                      <a:headEnd type="none" w="med" len="med"/>
                      <a:tailEnd type="stealth" w="med" len="med"/>
                    </a:ln>
                  </p:spPr>
                </p:sp>
              </p:grpSp>
              <p:grpSp>
                <p:nvGrpSpPr>
                  <p:cNvPr id="23652" name="Group 169"/>
                  <p:cNvGrpSpPr/>
                  <p:nvPr/>
                </p:nvGrpSpPr>
                <p:grpSpPr>
                  <a:xfrm>
                    <a:off x="3696" y="1448"/>
                    <a:ext cx="157" cy="206"/>
                    <a:chOff x="3532" y="1024"/>
                    <a:chExt cx="157" cy="206"/>
                  </a:xfrm>
                </p:grpSpPr>
                <p:sp>
                  <p:nvSpPr>
                    <p:cNvPr id="41130" name="Oval 170"/>
                    <p:cNvSpPr>
                      <a:spLocks noChangeArrowheads="1"/>
                    </p:cNvSpPr>
                    <p:nvPr/>
                  </p:nvSpPr>
                  <p:spPr bwMode="auto">
                    <a:xfrm>
                      <a:off x="3533" y="1024"/>
                      <a:ext cx="156" cy="206"/>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675" name="Line 171"/>
                    <p:cNvSpPr/>
                    <p:nvPr/>
                  </p:nvSpPr>
                  <p:spPr>
                    <a:xfrm flipV="1">
                      <a:off x="3532" y="1073"/>
                      <a:ext cx="7" cy="80"/>
                    </a:xfrm>
                    <a:prstGeom prst="line">
                      <a:avLst/>
                    </a:prstGeom>
                    <a:ln w="38100" cap="flat" cmpd="sng">
                      <a:solidFill>
                        <a:schemeClr val="bg1"/>
                      </a:solidFill>
                      <a:prstDash val="solid"/>
                      <a:headEnd type="none" w="med" len="med"/>
                      <a:tailEnd type="stealth" w="med" len="med"/>
                    </a:ln>
                  </p:spPr>
                </p:sp>
              </p:grpSp>
              <p:grpSp>
                <p:nvGrpSpPr>
                  <p:cNvPr id="23653" name="Group 172"/>
                  <p:cNvGrpSpPr/>
                  <p:nvPr/>
                </p:nvGrpSpPr>
                <p:grpSpPr>
                  <a:xfrm>
                    <a:off x="3560" y="1313"/>
                    <a:ext cx="157" cy="206"/>
                    <a:chOff x="3532" y="1024"/>
                    <a:chExt cx="157" cy="206"/>
                  </a:xfrm>
                </p:grpSpPr>
                <p:sp>
                  <p:nvSpPr>
                    <p:cNvPr id="41133" name="Oval 173"/>
                    <p:cNvSpPr>
                      <a:spLocks noChangeArrowheads="1"/>
                    </p:cNvSpPr>
                    <p:nvPr/>
                  </p:nvSpPr>
                  <p:spPr bwMode="auto">
                    <a:xfrm>
                      <a:off x="3533" y="1024"/>
                      <a:ext cx="156" cy="206"/>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673" name="Line 174"/>
                    <p:cNvSpPr/>
                    <p:nvPr/>
                  </p:nvSpPr>
                  <p:spPr>
                    <a:xfrm flipV="1">
                      <a:off x="3532" y="1073"/>
                      <a:ext cx="7" cy="80"/>
                    </a:xfrm>
                    <a:prstGeom prst="line">
                      <a:avLst/>
                    </a:prstGeom>
                    <a:ln w="38100" cap="flat" cmpd="sng">
                      <a:solidFill>
                        <a:schemeClr val="bg1"/>
                      </a:solidFill>
                      <a:prstDash val="solid"/>
                      <a:headEnd type="none" w="med" len="med"/>
                      <a:tailEnd type="stealth" w="med" len="med"/>
                    </a:ln>
                  </p:spPr>
                </p:sp>
              </p:grpSp>
              <p:grpSp>
                <p:nvGrpSpPr>
                  <p:cNvPr id="23654" name="Group 175"/>
                  <p:cNvGrpSpPr/>
                  <p:nvPr/>
                </p:nvGrpSpPr>
                <p:grpSpPr>
                  <a:xfrm>
                    <a:off x="3424" y="1188"/>
                    <a:ext cx="157" cy="206"/>
                    <a:chOff x="3532" y="1024"/>
                    <a:chExt cx="157" cy="206"/>
                  </a:xfrm>
                </p:grpSpPr>
                <p:sp>
                  <p:nvSpPr>
                    <p:cNvPr id="41136" name="Oval 176"/>
                    <p:cNvSpPr>
                      <a:spLocks noChangeArrowheads="1"/>
                    </p:cNvSpPr>
                    <p:nvPr/>
                  </p:nvSpPr>
                  <p:spPr bwMode="auto">
                    <a:xfrm>
                      <a:off x="3533" y="1024"/>
                      <a:ext cx="156" cy="206"/>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671" name="Line 177"/>
                    <p:cNvSpPr/>
                    <p:nvPr/>
                  </p:nvSpPr>
                  <p:spPr>
                    <a:xfrm flipV="1">
                      <a:off x="3532" y="1073"/>
                      <a:ext cx="7" cy="80"/>
                    </a:xfrm>
                    <a:prstGeom prst="line">
                      <a:avLst/>
                    </a:prstGeom>
                    <a:ln w="38100" cap="flat" cmpd="sng">
                      <a:solidFill>
                        <a:schemeClr val="bg1"/>
                      </a:solidFill>
                      <a:prstDash val="solid"/>
                      <a:headEnd type="none" w="med" len="med"/>
                      <a:tailEnd type="stealth" w="med" len="med"/>
                    </a:ln>
                  </p:spPr>
                </p:sp>
              </p:grpSp>
              <p:grpSp>
                <p:nvGrpSpPr>
                  <p:cNvPr id="23655" name="Group 178"/>
                  <p:cNvGrpSpPr/>
                  <p:nvPr/>
                </p:nvGrpSpPr>
                <p:grpSpPr>
                  <a:xfrm>
                    <a:off x="3553" y="1578"/>
                    <a:ext cx="157" cy="206"/>
                    <a:chOff x="3532" y="1024"/>
                    <a:chExt cx="157" cy="206"/>
                  </a:xfrm>
                </p:grpSpPr>
                <p:sp>
                  <p:nvSpPr>
                    <p:cNvPr id="41139" name="Oval 179"/>
                    <p:cNvSpPr>
                      <a:spLocks noChangeArrowheads="1"/>
                    </p:cNvSpPr>
                    <p:nvPr/>
                  </p:nvSpPr>
                  <p:spPr bwMode="auto">
                    <a:xfrm>
                      <a:off x="3533" y="1024"/>
                      <a:ext cx="156" cy="206"/>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669" name="Line 180"/>
                    <p:cNvSpPr/>
                    <p:nvPr/>
                  </p:nvSpPr>
                  <p:spPr>
                    <a:xfrm flipV="1">
                      <a:off x="3532" y="1073"/>
                      <a:ext cx="7" cy="80"/>
                    </a:xfrm>
                    <a:prstGeom prst="line">
                      <a:avLst/>
                    </a:prstGeom>
                    <a:ln w="38100" cap="flat" cmpd="sng">
                      <a:solidFill>
                        <a:schemeClr val="bg1"/>
                      </a:solidFill>
                      <a:prstDash val="solid"/>
                      <a:headEnd type="none" w="med" len="med"/>
                      <a:tailEnd type="stealth" w="med" len="med"/>
                    </a:ln>
                  </p:spPr>
                </p:sp>
              </p:grpSp>
              <p:grpSp>
                <p:nvGrpSpPr>
                  <p:cNvPr id="23656" name="Group 181"/>
                  <p:cNvGrpSpPr/>
                  <p:nvPr/>
                </p:nvGrpSpPr>
                <p:grpSpPr>
                  <a:xfrm>
                    <a:off x="3706" y="1676"/>
                    <a:ext cx="157" cy="206"/>
                    <a:chOff x="3532" y="1024"/>
                    <a:chExt cx="157" cy="206"/>
                  </a:xfrm>
                </p:grpSpPr>
                <p:sp>
                  <p:nvSpPr>
                    <p:cNvPr id="41142" name="Oval 182"/>
                    <p:cNvSpPr>
                      <a:spLocks noChangeArrowheads="1"/>
                    </p:cNvSpPr>
                    <p:nvPr/>
                  </p:nvSpPr>
                  <p:spPr bwMode="auto">
                    <a:xfrm>
                      <a:off x="3533" y="1024"/>
                      <a:ext cx="156" cy="206"/>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667" name="Line 183"/>
                    <p:cNvSpPr/>
                    <p:nvPr/>
                  </p:nvSpPr>
                  <p:spPr>
                    <a:xfrm flipV="1">
                      <a:off x="3532" y="1073"/>
                      <a:ext cx="7" cy="80"/>
                    </a:xfrm>
                    <a:prstGeom prst="line">
                      <a:avLst/>
                    </a:prstGeom>
                    <a:ln w="38100" cap="flat" cmpd="sng">
                      <a:solidFill>
                        <a:schemeClr val="bg1"/>
                      </a:solidFill>
                      <a:prstDash val="solid"/>
                      <a:headEnd type="none" w="med" len="med"/>
                      <a:tailEnd type="stealth" w="med" len="med"/>
                    </a:ln>
                  </p:spPr>
                </p:sp>
              </p:grpSp>
              <p:grpSp>
                <p:nvGrpSpPr>
                  <p:cNvPr id="23657" name="Group 184"/>
                  <p:cNvGrpSpPr/>
                  <p:nvPr/>
                </p:nvGrpSpPr>
                <p:grpSpPr>
                  <a:xfrm>
                    <a:off x="3853" y="1551"/>
                    <a:ext cx="157" cy="206"/>
                    <a:chOff x="3532" y="1024"/>
                    <a:chExt cx="157" cy="206"/>
                  </a:xfrm>
                </p:grpSpPr>
                <p:sp>
                  <p:nvSpPr>
                    <p:cNvPr id="41145" name="Oval 185"/>
                    <p:cNvSpPr>
                      <a:spLocks noChangeArrowheads="1"/>
                    </p:cNvSpPr>
                    <p:nvPr/>
                  </p:nvSpPr>
                  <p:spPr bwMode="auto">
                    <a:xfrm>
                      <a:off x="3533" y="1024"/>
                      <a:ext cx="156" cy="206"/>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665" name="Line 186"/>
                    <p:cNvSpPr/>
                    <p:nvPr/>
                  </p:nvSpPr>
                  <p:spPr>
                    <a:xfrm flipV="1">
                      <a:off x="3532" y="1073"/>
                      <a:ext cx="7" cy="80"/>
                    </a:xfrm>
                    <a:prstGeom prst="line">
                      <a:avLst/>
                    </a:prstGeom>
                    <a:ln w="38100" cap="flat" cmpd="sng">
                      <a:solidFill>
                        <a:schemeClr val="bg1"/>
                      </a:solidFill>
                      <a:prstDash val="solid"/>
                      <a:headEnd type="none" w="med" len="med"/>
                      <a:tailEnd type="stealth" w="med" len="med"/>
                    </a:ln>
                  </p:spPr>
                </p:sp>
              </p:grpSp>
              <p:grpSp>
                <p:nvGrpSpPr>
                  <p:cNvPr id="23658" name="Group 187"/>
                  <p:cNvGrpSpPr/>
                  <p:nvPr/>
                </p:nvGrpSpPr>
                <p:grpSpPr>
                  <a:xfrm>
                    <a:off x="3792" y="1850"/>
                    <a:ext cx="157" cy="206"/>
                    <a:chOff x="3532" y="1024"/>
                    <a:chExt cx="157" cy="206"/>
                  </a:xfrm>
                </p:grpSpPr>
                <p:sp>
                  <p:nvSpPr>
                    <p:cNvPr id="41148" name="Oval 188"/>
                    <p:cNvSpPr>
                      <a:spLocks noChangeArrowheads="1"/>
                    </p:cNvSpPr>
                    <p:nvPr/>
                  </p:nvSpPr>
                  <p:spPr bwMode="auto">
                    <a:xfrm>
                      <a:off x="3533" y="1024"/>
                      <a:ext cx="156" cy="206"/>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663" name="Line 189"/>
                    <p:cNvSpPr/>
                    <p:nvPr/>
                  </p:nvSpPr>
                  <p:spPr>
                    <a:xfrm flipV="1">
                      <a:off x="3532" y="1073"/>
                      <a:ext cx="7" cy="80"/>
                    </a:xfrm>
                    <a:prstGeom prst="line">
                      <a:avLst/>
                    </a:prstGeom>
                    <a:ln w="38100" cap="flat" cmpd="sng">
                      <a:solidFill>
                        <a:schemeClr val="bg1"/>
                      </a:solidFill>
                      <a:prstDash val="solid"/>
                      <a:headEnd type="none" w="med" len="med"/>
                      <a:tailEnd type="stealth" w="med" len="med"/>
                    </a:ln>
                  </p:spPr>
                </p:sp>
              </p:grpSp>
              <p:grpSp>
                <p:nvGrpSpPr>
                  <p:cNvPr id="23659" name="Group 190"/>
                  <p:cNvGrpSpPr/>
                  <p:nvPr/>
                </p:nvGrpSpPr>
                <p:grpSpPr>
                  <a:xfrm>
                    <a:off x="3939" y="1747"/>
                    <a:ext cx="157" cy="206"/>
                    <a:chOff x="3532" y="1024"/>
                    <a:chExt cx="157" cy="206"/>
                  </a:xfrm>
                </p:grpSpPr>
                <p:sp>
                  <p:nvSpPr>
                    <p:cNvPr id="41151" name="Oval 191"/>
                    <p:cNvSpPr>
                      <a:spLocks noChangeArrowheads="1"/>
                    </p:cNvSpPr>
                    <p:nvPr/>
                  </p:nvSpPr>
                  <p:spPr bwMode="auto">
                    <a:xfrm>
                      <a:off x="3533" y="1024"/>
                      <a:ext cx="156" cy="206"/>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661" name="Line 192"/>
                    <p:cNvSpPr/>
                    <p:nvPr/>
                  </p:nvSpPr>
                  <p:spPr>
                    <a:xfrm flipV="1">
                      <a:off x="3532" y="1073"/>
                      <a:ext cx="7" cy="80"/>
                    </a:xfrm>
                    <a:prstGeom prst="line">
                      <a:avLst/>
                    </a:prstGeom>
                    <a:ln w="38100" cap="flat" cmpd="sng">
                      <a:solidFill>
                        <a:schemeClr val="bg1"/>
                      </a:solidFill>
                      <a:prstDash val="solid"/>
                      <a:headEnd type="none" w="med" len="med"/>
                      <a:tailEnd type="stealth" w="med" len="med"/>
                    </a:ln>
                  </p:spPr>
                </p:sp>
              </p:grpSp>
            </p:grpSp>
          </p:grpSp>
          <p:sp>
            <p:nvSpPr>
              <p:cNvPr id="23612" name="Line 200"/>
              <p:cNvSpPr/>
              <p:nvPr/>
            </p:nvSpPr>
            <p:spPr>
              <a:xfrm flipH="1" flipV="1">
                <a:off x="3445" y="2119"/>
                <a:ext cx="76" cy="54"/>
              </a:xfrm>
              <a:prstGeom prst="line">
                <a:avLst/>
              </a:prstGeom>
              <a:ln w="38100" cap="flat" cmpd="sng">
                <a:solidFill>
                  <a:srgbClr val="FF3300"/>
                </a:solidFill>
                <a:prstDash val="solid"/>
                <a:headEnd type="none" w="med" len="med"/>
                <a:tailEnd type="stealth" w="lg" len="lg"/>
              </a:ln>
            </p:spPr>
          </p:sp>
          <p:sp>
            <p:nvSpPr>
              <p:cNvPr id="23613" name="Line 201"/>
              <p:cNvSpPr/>
              <p:nvPr/>
            </p:nvSpPr>
            <p:spPr>
              <a:xfrm rot="3497921" flipV="1">
                <a:off x="3913" y="843"/>
                <a:ext cx="76" cy="54"/>
              </a:xfrm>
              <a:prstGeom prst="line">
                <a:avLst/>
              </a:prstGeom>
              <a:ln w="38100" cap="flat" cmpd="sng">
                <a:solidFill>
                  <a:srgbClr val="FF3300"/>
                </a:solidFill>
                <a:prstDash val="solid"/>
                <a:headEnd type="none" w="med" len="med"/>
                <a:tailEnd type="stealth" w="lg" len="lg"/>
              </a:ln>
            </p:spPr>
          </p:sp>
        </p:grpSp>
        <p:grpSp>
          <p:nvGrpSpPr>
            <p:cNvPr id="41214" name="Group 254"/>
            <p:cNvGrpSpPr/>
            <p:nvPr/>
          </p:nvGrpSpPr>
          <p:grpSpPr>
            <a:xfrm>
              <a:off x="496888" y="1109663"/>
              <a:ext cx="3597275" cy="1552575"/>
              <a:chOff x="346" y="363"/>
              <a:chExt cx="2440" cy="1163"/>
            </a:xfrm>
          </p:grpSpPr>
          <p:sp>
            <p:nvSpPr>
              <p:cNvPr id="23575" name="WordArt 20"/>
              <p:cNvSpPr>
                <a:spLocks noTextEdit="1"/>
              </p:cNvSpPr>
              <p:nvPr/>
            </p:nvSpPr>
            <p:spPr>
              <a:xfrm>
                <a:off x="353" y="771"/>
                <a:ext cx="2433" cy="286"/>
              </a:xfrm>
              <a:prstGeom prst="rect">
                <a:avLst/>
              </a:prstGeom>
            </p:spPr>
            <p:txBody>
              <a:bodyPr wrap="none" fromWordArt="1">
                <a:prstTxWarp prst="textPlain">
                  <a:avLst>
                    <a:gd name="adj" fmla="val 50000"/>
                  </a:avLst>
                </a:prstTxWarp>
                <a:normAutofit fontScale="62500" lnSpcReduction="20000"/>
              </a:bodyPr>
              <a:lstStyle/>
              <a:p>
                <a:pPr algn="ctr"/>
                <a:endParaRPr lang="zh-CN" altLang="en-US" sz="3600" b="1" dirty="0">
                  <a:ln w="9525" cap="flat" cmpd="sng">
                    <a:solidFill>
                      <a:srgbClr val="008000"/>
                    </a:solidFill>
                    <a:prstDash val="solid"/>
                    <a:headEnd type="none" w="med" len="med"/>
                    <a:tailEnd type="none" w="med" len="med"/>
                  </a:ln>
                  <a:solidFill>
                    <a:srgbClr val="008000"/>
                  </a:solidFill>
                  <a:latin typeface="宋体" panose="02010600030101010101" pitchFamily="2" charset="-122"/>
                  <a:ea typeface="宋体" panose="02010600030101010101" pitchFamily="2" charset="-122"/>
                </a:endParaRPr>
              </a:p>
            </p:txBody>
          </p:sp>
          <p:sp>
            <p:nvSpPr>
              <p:cNvPr id="23576" name="WordArt 24"/>
              <p:cNvSpPr>
                <a:spLocks noTextEdit="1"/>
              </p:cNvSpPr>
              <p:nvPr/>
            </p:nvSpPr>
            <p:spPr>
              <a:xfrm>
                <a:off x="346" y="1231"/>
                <a:ext cx="2440" cy="295"/>
              </a:xfrm>
              <a:prstGeom prst="rect">
                <a:avLst/>
              </a:prstGeom>
            </p:spPr>
            <p:txBody>
              <a:bodyPr wrap="none" fromWordArt="1">
                <a:prstTxWarp prst="textPlain">
                  <a:avLst>
                    <a:gd name="adj" fmla="val 50000"/>
                  </a:avLst>
                </a:prstTxWarp>
                <a:normAutofit fontScale="62500" lnSpcReduction="20000"/>
              </a:bodyPr>
              <a:lstStyle/>
              <a:p>
                <a:pPr algn="ctr"/>
                <a:endParaRPr lang="zh-CN" altLang="en-US" sz="3600" b="1" dirty="0">
                  <a:ln w="9525" cap="flat" cmpd="sng">
                    <a:solidFill>
                      <a:srgbClr val="008000"/>
                    </a:solidFill>
                    <a:prstDash val="solid"/>
                    <a:headEnd type="none" w="med" len="med"/>
                    <a:tailEnd type="none" w="med" len="med"/>
                  </a:ln>
                  <a:solidFill>
                    <a:srgbClr val="008000"/>
                  </a:solidFill>
                  <a:latin typeface="宋体" panose="02010600030101010101" pitchFamily="2" charset="-122"/>
                  <a:ea typeface="宋体" panose="02010600030101010101" pitchFamily="2" charset="-122"/>
                </a:endParaRPr>
              </a:p>
            </p:txBody>
          </p:sp>
          <p:sp>
            <p:nvSpPr>
              <p:cNvPr id="31922" name="WordArt 207"/>
              <p:cNvSpPr>
                <a:spLocks noChangeArrowheads="1" noChangeShapeType="1" noTextEdit="1"/>
              </p:cNvSpPr>
              <p:nvPr/>
            </p:nvSpPr>
            <p:spPr bwMode="auto">
              <a:xfrm>
                <a:off x="663" y="363"/>
                <a:ext cx="2074" cy="286"/>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600" b="1" i="0" u="none" strike="noStrike" kern="10" cap="none" spc="0" normalizeH="0" baseline="0" noProof="0" dirty="0">
                  <a:ln w="9525">
                    <a:solidFill>
                      <a:srgbClr val="008000"/>
                    </a:solidFill>
                    <a:round/>
                  </a:ln>
                  <a:solidFill>
                    <a:srgbClr val="008000"/>
                  </a:solidFill>
                  <a:effectLst/>
                  <a:uLnTx/>
                  <a:uFillTx/>
                  <a:latin typeface="宋体" panose="02010600030101010101" pitchFamily="2" charset="-122"/>
                  <a:ea typeface="宋体" panose="02010600030101010101" pitchFamily="2" charset="-122"/>
                  <a:cs typeface="+mn-cs"/>
                </a:endParaRPr>
              </a:p>
            </p:txBody>
          </p:sp>
        </p:grpSp>
        <p:sp>
          <p:nvSpPr>
            <p:cNvPr id="23566" name="WordArt 263"/>
            <p:cNvSpPr>
              <a:spLocks noTextEdit="1"/>
            </p:cNvSpPr>
            <p:nvPr/>
          </p:nvSpPr>
          <p:spPr>
            <a:xfrm>
              <a:off x="1151732" y="550380"/>
              <a:ext cx="7356328" cy="441325"/>
            </a:xfrm>
            <a:prstGeom prst="rect">
              <a:avLst/>
            </a:prstGeom>
          </p:spPr>
          <p:txBody>
            <a:bodyPr wrap="none" fromWordArt="1">
              <a:prstTxWarp prst="textPlain">
                <a:avLst>
                  <a:gd name="adj" fmla="val 50000"/>
                </a:avLst>
              </a:prstTxWarp>
              <a:normAutofit fontScale="77500" lnSpcReduction="20000"/>
            </a:bodyPr>
            <a:lstStyle/>
            <a:p>
              <a:pPr algn="ctr"/>
              <a:r>
                <a:rPr lang="zh-CN" altLang="en-US" sz="3600" b="1" dirty="0">
                  <a:ln w="9525" cap="flat" cmpd="sng">
                    <a:solidFill>
                      <a:srgbClr val="A50021"/>
                    </a:solidFill>
                    <a:prstDash val="solid"/>
                    <a:headEnd type="none" w="med" len="med"/>
                    <a:tailEnd type="none" w="med" len="med"/>
                  </a:ln>
                  <a:solidFill>
                    <a:srgbClr val="A50021"/>
                  </a:solidFill>
                  <a:latin typeface="宋体" panose="02010600030101010101" pitchFamily="2" charset="-122"/>
                  <a:ea typeface="宋体" panose="02010600030101010101" pitchFamily="2" charset="-122"/>
                </a:rPr>
                <a:t>一切磁现象都起源于电荷的运动</a:t>
              </a:r>
            </a:p>
          </p:txBody>
        </p:sp>
        <p:sp>
          <p:nvSpPr>
            <p:cNvPr id="2" name="矩形 1"/>
            <p:cNvSpPr/>
            <p:nvPr/>
          </p:nvSpPr>
          <p:spPr>
            <a:xfrm>
              <a:off x="3203446" y="1089623"/>
              <a:ext cx="5761514" cy="1247521"/>
            </a:xfrm>
            <a:prstGeom prst="rect">
              <a:avLst/>
            </a:prstGeom>
          </p:spPr>
          <p:txBody>
            <a:bodyPr wrap="square">
              <a:spAutoFit/>
            </a:bodyPr>
            <a:lstStyle/>
            <a:p>
              <a:pPr>
                <a:lnSpc>
                  <a:spcPct val="130000"/>
                </a:lnSpc>
                <a:defRPr/>
              </a:pPr>
              <a:r>
                <a:rPr lang="en-US" altLang="zh-CN" sz="3200" b="1" kern="10" dirty="0">
                  <a:ln w="9525">
                    <a:solidFill>
                      <a:srgbClr val="008000"/>
                    </a:solidFill>
                    <a:round/>
                  </a:ln>
                  <a:solidFill>
                    <a:srgbClr val="008000"/>
                  </a:solidFill>
                  <a:latin typeface="宋体" panose="02010600030101010101" pitchFamily="2" charset="-122"/>
                </a:rPr>
                <a:t>  </a:t>
              </a:r>
              <a:r>
                <a:rPr lang="en-US" altLang="zh-CN" sz="3000" b="1" kern="10" dirty="0">
                  <a:ln w="9525">
                    <a:solidFill>
                      <a:srgbClr val="008000"/>
                    </a:solidFill>
                    <a:round/>
                  </a:ln>
                  <a:solidFill>
                    <a:srgbClr val="008000"/>
                  </a:solidFill>
                  <a:latin typeface="宋体" panose="02010600030101010101" pitchFamily="2" charset="-122"/>
                </a:rPr>
                <a:t>1822</a:t>
              </a:r>
              <a:r>
                <a:rPr lang="zh-CN" altLang="en-US" sz="3000" b="1" kern="10" dirty="0">
                  <a:ln w="9525">
                    <a:solidFill>
                      <a:srgbClr val="008000"/>
                    </a:solidFill>
                    <a:round/>
                  </a:ln>
                  <a:solidFill>
                    <a:srgbClr val="008000"/>
                  </a:solidFill>
                  <a:latin typeface="宋体" panose="02010600030101010101" pitchFamily="2" charset="-122"/>
                </a:rPr>
                <a:t>年</a:t>
              </a:r>
              <a:r>
                <a:rPr lang="en-US" altLang="zh-CN" sz="3000" b="1" kern="10" dirty="0">
                  <a:ln w="9525">
                    <a:solidFill>
                      <a:srgbClr val="008000"/>
                    </a:solidFill>
                    <a:round/>
                  </a:ln>
                  <a:solidFill>
                    <a:srgbClr val="008000"/>
                  </a:solidFill>
                  <a:latin typeface="宋体" panose="02010600030101010101" pitchFamily="2" charset="-122"/>
                </a:rPr>
                <a:t>10</a:t>
              </a:r>
              <a:r>
                <a:rPr lang="zh-CN" altLang="en-US" sz="3000" b="1" kern="10" dirty="0">
                  <a:ln w="9525">
                    <a:solidFill>
                      <a:srgbClr val="008000"/>
                    </a:solidFill>
                    <a:round/>
                  </a:ln>
                  <a:solidFill>
                    <a:srgbClr val="008000"/>
                  </a:solidFill>
                  <a:latin typeface="宋体" panose="02010600030101010101" pitchFamily="2" charset="-122"/>
                </a:rPr>
                <a:t>月</a:t>
              </a:r>
              <a:r>
                <a:rPr lang="en-US" altLang="zh-CN" sz="3000" b="1" kern="10" dirty="0">
                  <a:ln w="9525">
                    <a:solidFill>
                      <a:srgbClr val="008000"/>
                    </a:solidFill>
                    <a:round/>
                  </a:ln>
                  <a:solidFill>
                    <a:srgbClr val="008000"/>
                  </a:solidFill>
                  <a:latin typeface="宋体" panose="02010600030101010101" pitchFamily="2" charset="-122"/>
                </a:rPr>
                <a:t>16</a:t>
              </a:r>
              <a:r>
                <a:rPr lang="zh-CN" altLang="en-US" sz="3000" b="1" kern="10" dirty="0">
                  <a:ln w="9525">
                    <a:solidFill>
                      <a:srgbClr val="008000"/>
                    </a:solidFill>
                    <a:round/>
                  </a:ln>
                  <a:solidFill>
                    <a:srgbClr val="008000"/>
                  </a:solidFill>
                  <a:latin typeface="宋体" panose="02010600030101010101" pitchFamily="2" charset="-122"/>
                </a:rPr>
                <a:t>日</a:t>
              </a:r>
              <a:r>
                <a:rPr lang="zh-CN" altLang="en-US" sz="3000" b="1" dirty="0">
                  <a:ln w="9525" cap="flat" cmpd="sng">
                    <a:solidFill>
                      <a:srgbClr val="008000"/>
                    </a:solidFill>
                    <a:prstDash val="solid"/>
                    <a:headEnd type="none" w="med" len="med"/>
                    <a:tailEnd type="none" w="med" len="med"/>
                  </a:ln>
                  <a:solidFill>
                    <a:srgbClr val="008000"/>
                  </a:solidFill>
                  <a:latin typeface="宋体" panose="02010600030101010101" pitchFamily="2" charset="-122"/>
                </a:rPr>
                <a:t>安培提出了关于物质磁性的</a:t>
              </a:r>
              <a:r>
                <a:rPr lang="zh-CN" altLang="en-US" sz="3000" b="1" i="1" u="sng" dirty="0">
                  <a:ln w="9525" cap="flat" cmpd="sng">
                    <a:solidFill>
                      <a:srgbClr val="008000"/>
                    </a:solidFill>
                    <a:prstDash val="solid"/>
                    <a:headEnd type="none" w="med" len="med"/>
                    <a:tailEnd type="none" w="med" len="med"/>
                  </a:ln>
                  <a:solidFill>
                    <a:srgbClr val="008000"/>
                  </a:solidFill>
                  <a:latin typeface="宋体" panose="02010600030101010101" pitchFamily="2" charset="-122"/>
                </a:rPr>
                <a:t>分子圆电流假说</a:t>
              </a:r>
            </a:p>
          </p:txBody>
        </p:sp>
        <p:sp>
          <p:nvSpPr>
            <p:cNvPr id="3" name="矩形 2"/>
            <p:cNvSpPr/>
            <p:nvPr/>
          </p:nvSpPr>
          <p:spPr>
            <a:xfrm>
              <a:off x="946155" y="5083283"/>
              <a:ext cx="7398180" cy="523220"/>
            </a:xfrm>
            <a:prstGeom prst="rect">
              <a:avLst/>
            </a:prstGeom>
          </p:spPr>
          <p:txBody>
            <a:bodyPr wrap="none">
              <a:spAutoFit/>
            </a:bodyPr>
            <a:lstStyle/>
            <a:p>
              <a:pPr algn="ctr"/>
              <a:r>
                <a:rPr lang="zh-CN" altLang="en-US" sz="2800" b="1" dirty="0">
                  <a:ln w="9525" cap="flat" cmpd="sng">
                    <a:solidFill>
                      <a:srgbClr val="000000"/>
                    </a:solidFill>
                    <a:prstDash val="solid"/>
                    <a:headEnd type="none" w="med" len="med"/>
                    <a:tailEnd type="none" w="med" len="med"/>
                  </a:ln>
                  <a:latin typeface="宋体" panose="02010600030101010101" pitchFamily="2" charset="-122"/>
                </a:rPr>
                <a:t>即认为：物质磁性的起源都来自于分子圆电流</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313" y="1137744"/>
              <a:ext cx="2706558" cy="3656323"/>
            </a:xfrm>
            <a:prstGeom prst="rect">
              <a:avLst/>
            </a:prstGeom>
          </p:spPr>
        </p:pic>
      </p:grpSp>
      <p:sp>
        <p:nvSpPr>
          <p:cNvPr id="6" name="文本框 5">
            <a:extLst>
              <a:ext uri="{FF2B5EF4-FFF2-40B4-BE49-F238E27FC236}">
                <a16:creationId xmlns:a16="http://schemas.microsoft.com/office/drawing/2014/main" id="{66CECEFA-892C-2E25-D01E-37E6E38163CD}"/>
              </a:ext>
            </a:extLst>
          </p:cNvPr>
          <p:cNvSpPr txBox="1"/>
          <p:nvPr/>
        </p:nvSpPr>
        <p:spPr>
          <a:xfrm>
            <a:off x="0" y="4833371"/>
            <a:ext cx="8848436" cy="2308324"/>
          </a:xfrm>
          <a:prstGeom prst="rect">
            <a:avLst/>
          </a:prstGeom>
          <a:noFill/>
        </p:spPr>
        <p:txBody>
          <a:bodyPr wrap="square" rtlCol="0">
            <a:spAutoFit/>
          </a:bodyPr>
          <a:lstStyle/>
          <a:p>
            <a:pPr marL="342900" lvl="0" indent="-342900">
              <a:buFont typeface="Arial" panose="020B0604020202020204" pitchFamily="34" charset="0"/>
              <a:buChar char="•"/>
            </a:pPr>
            <a:endParaRPr lang="en-US" altLang="zh-CN" b="1" dirty="0"/>
          </a:p>
          <a:p>
            <a:pPr marL="342900" lvl="0" indent="-342900">
              <a:buFont typeface="Arial" panose="020B0604020202020204" pitchFamily="34" charset="0"/>
              <a:buChar char="•"/>
            </a:pPr>
            <a:r>
              <a:rPr lang="en-US" altLang="zh-CN" b="1" dirty="0"/>
              <a:t>安培的这一假说与现代的物质磁性理论是符合的。近代物理理论指出，分子电流是由原子核外电子的</a:t>
            </a:r>
            <a:r>
              <a:rPr lang="en-US" altLang="zh-CN" b="1" dirty="0">
                <a:solidFill>
                  <a:srgbClr val="FF0000"/>
                </a:solidFill>
              </a:rPr>
              <a:t>绕核运动和自旋运动</a:t>
            </a:r>
            <a:r>
              <a:rPr lang="en-US" altLang="zh-CN" b="1" dirty="0"/>
              <a:t>形成的，而导线中的电流同样是由</a:t>
            </a:r>
            <a:r>
              <a:rPr lang="en-US" altLang="zh-CN" b="1" dirty="0">
                <a:solidFill>
                  <a:srgbClr val="FF0000"/>
                </a:solidFill>
              </a:rPr>
              <a:t>电荷的定向</a:t>
            </a:r>
            <a:r>
              <a:rPr lang="en-US" altLang="zh-CN" b="1" dirty="0"/>
              <a:t>运动形成的，所以一切磁现象的本质都起源于电荷的运动。</a:t>
            </a:r>
          </a:p>
          <a:p>
            <a:endParaRPr kumimoji="1" lang="zh-CN" altLang="en-US" dirty="0"/>
          </a:p>
        </p:txBody>
      </p:sp>
    </p:spTree>
    <p:extLst>
      <p:ext uri="{BB962C8B-B14F-4D97-AF65-F5344CB8AC3E}">
        <p14:creationId xmlns:p14="http://schemas.microsoft.com/office/powerpoint/2010/main" val="2975273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p:cNvSpPr>
          <p:nvPr>
            <p:ph type="title" idx="4294967295"/>
          </p:nvPr>
        </p:nvSpPr>
        <p:spPr>
          <a:xfrm>
            <a:off x="3379788" y="0"/>
            <a:ext cx="6194425" cy="427038"/>
          </a:xfrm>
          <a:ln/>
        </p:spPr>
        <p:txBody>
          <a:bodyPr vert="horz" wrap="square" lIns="91440" tIns="45720" rIns="91440" bIns="45720" anchor="ctr"/>
          <a:lstStyle/>
          <a:p>
            <a:pPr eaLnBrk="1" hangingPunct="1"/>
            <a:r>
              <a:rPr lang="zh-CN" altLang="en-US" sz="4000" dirty="0">
                <a:solidFill>
                  <a:schemeClr val="bg1"/>
                </a:solidFill>
              </a:rPr>
              <a:t>第二节</a:t>
            </a:r>
          </a:p>
        </p:txBody>
      </p:sp>
      <p:grpSp>
        <p:nvGrpSpPr>
          <p:cNvPr id="25603" name="Group 22"/>
          <p:cNvGrpSpPr/>
          <p:nvPr/>
        </p:nvGrpSpPr>
        <p:grpSpPr>
          <a:xfrm>
            <a:off x="0" y="0"/>
            <a:ext cx="9144000" cy="6858000"/>
            <a:chOff x="0" y="0"/>
            <a:chExt cx="5760" cy="4320"/>
          </a:xfrm>
        </p:grpSpPr>
        <p:sp>
          <p:nvSpPr>
            <p:cNvPr id="25604" name="Rectangle 3" descr="羊皮纸"/>
            <p:cNvSpPr/>
            <p:nvPr/>
          </p:nvSpPr>
          <p:spPr>
            <a:xfrm>
              <a:off x="0" y="0"/>
              <a:ext cx="5760" cy="845"/>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5605" name="Rectangle 4" descr="羊皮纸"/>
            <p:cNvSpPr/>
            <p:nvPr/>
          </p:nvSpPr>
          <p:spPr>
            <a:xfrm>
              <a:off x="0" y="3286"/>
              <a:ext cx="5760" cy="1034"/>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5606" name="WordArt 6"/>
            <p:cNvSpPr>
              <a:spLocks noTextEdit="1"/>
            </p:cNvSpPr>
            <p:nvPr/>
          </p:nvSpPr>
          <p:spPr>
            <a:xfrm>
              <a:off x="617" y="2348"/>
              <a:ext cx="4531" cy="447"/>
            </a:xfrm>
            <a:prstGeom prst="rect">
              <a:avLst/>
            </a:prstGeom>
          </p:spPr>
          <p:txBody>
            <a:bodyPr wrap="none" fromWordArt="1">
              <a:prstTxWarp prst="textPlain">
                <a:avLst>
                  <a:gd name="adj" fmla="val 50000"/>
                </a:avLst>
              </a:prstTxWarp>
              <a:normAutofit/>
            </a:bodyPr>
            <a:lstStyle/>
            <a:p>
              <a:pPr algn="ctr"/>
              <a:r>
                <a:rPr lang="zh-CN" altLang="en-US" sz="3600" b="1">
                  <a:ln w="3175" cap="flat" cmpd="sng">
                    <a:solidFill>
                      <a:srgbClr val="008000"/>
                    </a:solidFill>
                    <a:prstDash val="solid"/>
                    <a:headEnd type="none" w="med" len="med"/>
                    <a:tailEnd type="none" w="med" len="med"/>
                  </a:ln>
                  <a:solidFill>
                    <a:srgbClr val="008000"/>
                  </a:solidFill>
                  <a:latin typeface="Times New Roman" panose="02020603050405020304" pitchFamily="18" charset="0"/>
                  <a:ea typeface="Times New Roman" panose="02020603050405020304" pitchFamily="18" charset="0"/>
                </a:rPr>
                <a:t>magnetic  field      magnetic induction</a:t>
              </a:r>
            </a:p>
          </p:txBody>
        </p:sp>
        <p:sp>
          <p:nvSpPr>
            <p:cNvPr id="25607" name="WordArt 14"/>
            <p:cNvSpPr>
              <a:spLocks noTextEdit="1"/>
            </p:cNvSpPr>
            <p:nvPr/>
          </p:nvSpPr>
          <p:spPr>
            <a:xfrm>
              <a:off x="977" y="1464"/>
              <a:ext cx="3770" cy="465"/>
            </a:xfrm>
            <a:prstGeom prst="rect">
              <a:avLst/>
            </a:prstGeom>
          </p:spPr>
          <p:txBody>
            <a:bodyPr wrap="none" fromWordArt="1">
              <a:prstTxWarp prst="textPlain">
                <a:avLst>
                  <a:gd name="adj" fmla="val 50000"/>
                </a:avLst>
              </a:prstTxWarp>
              <a:normAutofit/>
            </a:bodyPr>
            <a:lstStyle/>
            <a:p>
              <a:pPr algn="ctr"/>
              <a:r>
                <a:rPr lang="zh-CN" altLang="en-US" sz="3600" b="1">
                  <a:ln w="9525" cap="flat" cmpd="sng">
                    <a:solidFill>
                      <a:srgbClr val="CC0000"/>
                    </a:solidFill>
                    <a:prstDash val="solid"/>
                    <a:headEnd type="none" w="med" len="med"/>
                    <a:tailEnd type="none" w="med" len="med"/>
                  </a:ln>
                  <a:solidFill>
                    <a:srgbClr val="CC0000"/>
                  </a:solidFill>
                  <a:latin typeface="华文中宋" panose="02010600040101010101" pitchFamily="2" charset="-122"/>
                  <a:ea typeface="华文中宋" panose="02010600040101010101" pitchFamily="2" charset="-122"/>
                </a:rPr>
                <a:t>磁场  磁感应强度</a:t>
              </a:r>
            </a:p>
          </p:txBody>
        </p:sp>
      </p:grpSp>
    </p:spTree>
  </p:cSld>
  <p:clrMapOvr>
    <a:masterClrMapping/>
  </p:clrMapOvr>
  <p:transition spd="slow">
    <p:diamon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idx="4294967295"/>
          </p:nvPr>
        </p:nvSpPr>
        <p:spPr>
          <a:xfrm>
            <a:off x="7019925" y="-9524"/>
            <a:ext cx="2116138" cy="269876"/>
          </a:xfrm>
          <a:ln/>
        </p:spPr>
        <p:txBody>
          <a:bodyPr vert="horz" wrap="square" lIns="91440" tIns="45720" rIns="91440" bIns="45720" anchor="ctr"/>
          <a:lstStyle/>
          <a:p>
            <a:pPr eaLnBrk="1" hangingPunct="1"/>
            <a:r>
              <a:rPr lang="zh-CN" altLang="en-US" sz="1000" dirty="0">
                <a:solidFill>
                  <a:schemeClr val="bg1"/>
                </a:solidFill>
              </a:rPr>
              <a:t>磁场</a:t>
            </a:r>
          </a:p>
        </p:txBody>
      </p:sp>
      <p:sp>
        <p:nvSpPr>
          <p:cNvPr id="26663" name="Rectangle 3" descr="羊皮纸"/>
          <p:cNvSpPr/>
          <p:nvPr/>
        </p:nvSpPr>
        <p:spPr>
          <a:xfrm>
            <a:off x="0" y="0"/>
            <a:ext cx="9144000" cy="187325"/>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6664" name="WordArt 6"/>
          <p:cNvSpPr>
            <a:spLocks noTextEdit="1"/>
          </p:cNvSpPr>
          <p:nvPr/>
        </p:nvSpPr>
        <p:spPr>
          <a:xfrm>
            <a:off x="422473" y="1218120"/>
            <a:ext cx="8491934" cy="463550"/>
          </a:xfrm>
          <a:prstGeom prst="rect">
            <a:avLst/>
          </a:prstGeom>
        </p:spPr>
        <p:txBody>
          <a:bodyPr wrap="none" fromWordArt="1">
            <a:prstTxWarp prst="textPlain">
              <a:avLst>
                <a:gd name="adj" fmla="val 50000"/>
              </a:avLst>
            </a:prstTxWarp>
            <a:normAutofit fontScale="70000" lnSpcReduction="20000"/>
          </a:bodyPr>
          <a:lstStyle/>
          <a:p>
            <a:pPr algn="ctr"/>
            <a:r>
              <a:rPr lang="zh-CN" altLang="en-US" sz="3600" b="1" dirty="0">
                <a:ln w="9525" cap="flat" cmpd="sng">
                  <a:solidFill>
                    <a:srgbClr val="008000"/>
                  </a:solidFill>
                  <a:prstDash val="solid"/>
                  <a:headEnd type="none" w="med" len="med"/>
                  <a:tailEnd type="none" w="med" len="med"/>
                </a:ln>
                <a:solidFill>
                  <a:srgbClr val="336600"/>
                </a:solidFill>
                <a:latin typeface="宋体" panose="02010600030101010101" pitchFamily="2" charset="-122"/>
                <a:ea typeface="宋体" panose="02010600030101010101" pitchFamily="2" charset="-122"/>
              </a:rPr>
              <a:t>电流（或运动电荷）能产生一种有别于静电场的另一种场，称为</a:t>
            </a:r>
            <a:r>
              <a:rPr lang="zh-CN" altLang="en-US" sz="4000" b="1" dirty="0">
                <a:ln w="9525" cap="flat" cmpd="sng">
                  <a:solidFill>
                    <a:srgbClr val="CC0000"/>
                  </a:solidFill>
                  <a:prstDash val="solid"/>
                  <a:headEnd type="none" w="med" len="med"/>
                  <a:tailEnd type="none" w="med" len="med"/>
                </a:ln>
                <a:solidFill>
                  <a:srgbClr val="CC0000"/>
                </a:solidFill>
                <a:latin typeface="华文中宋" panose="02010600040101010101" pitchFamily="2" charset="-122"/>
                <a:ea typeface="华文中宋" panose="02010600040101010101" pitchFamily="2" charset="-122"/>
              </a:rPr>
              <a:t>磁场</a:t>
            </a:r>
          </a:p>
        </p:txBody>
      </p:sp>
      <p:sp>
        <p:nvSpPr>
          <p:cNvPr id="26667" name="WordArt 8"/>
          <p:cNvSpPr>
            <a:spLocks noTextEdit="1"/>
          </p:cNvSpPr>
          <p:nvPr/>
        </p:nvSpPr>
        <p:spPr>
          <a:xfrm>
            <a:off x="3464720" y="434044"/>
            <a:ext cx="1974850" cy="515938"/>
          </a:xfrm>
          <a:prstGeom prst="rect">
            <a:avLst/>
          </a:prstGeom>
        </p:spPr>
        <p:txBody>
          <a:bodyPr wrap="none" fromWordArt="1">
            <a:prstTxWarp prst="textPlain">
              <a:avLst>
                <a:gd name="adj" fmla="val 50000"/>
              </a:avLst>
            </a:prstTxWarp>
            <a:normAutofit fontScale="85000" lnSpcReduction="20000"/>
          </a:bodyPr>
          <a:lstStyle/>
          <a:p>
            <a:pPr algn="ctr"/>
            <a:r>
              <a:rPr lang="zh-CN" altLang="en-US" sz="3600" b="1" dirty="0">
                <a:ln w="9525" cap="flat" cmpd="sng">
                  <a:solidFill>
                    <a:srgbClr val="CC0000"/>
                  </a:solidFill>
                  <a:prstDash val="solid"/>
                  <a:headEnd type="none" w="med" len="med"/>
                  <a:tailEnd type="none" w="med" len="med"/>
                </a:ln>
                <a:solidFill>
                  <a:srgbClr val="CC0000"/>
                </a:solidFill>
                <a:latin typeface="华文中宋" panose="02010600040101010101" pitchFamily="2" charset="-122"/>
                <a:ea typeface="华文中宋" panose="02010600040101010101" pitchFamily="2" charset="-122"/>
              </a:rPr>
              <a:t>磁 场</a:t>
            </a:r>
          </a:p>
        </p:txBody>
      </p:sp>
      <p:sp>
        <p:nvSpPr>
          <p:cNvPr id="26654" name="Rectangle 4" descr="羊皮纸"/>
          <p:cNvSpPr/>
          <p:nvPr/>
        </p:nvSpPr>
        <p:spPr>
          <a:xfrm>
            <a:off x="0" y="6556380"/>
            <a:ext cx="9144000" cy="301625"/>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3" name="组合 2"/>
          <p:cNvGrpSpPr/>
          <p:nvPr/>
        </p:nvGrpSpPr>
        <p:grpSpPr>
          <a:xfrm>
            <a:off x="985838" y="2066881"/>
            <a:ext cx="6921500" cy="1841500"/>
            <a:chOff x="985838" y="822325"/>
            <a:chExt cx="6921500" cy="1841500"/>
          </a:xfrm>
        </p:grpSpPr>
        <p:sp>
          <p:nvSpPr>
            <p:cNvPr id="26630" name="WordArt 17"/>
            <p:cNvSpPr>
              <a:spLocks noTextEdit="1"/>
            </p:cNvSpPr>
            <p:nvPr/>
          </p:nvSpPr>
          <p:spPr>
            <a:xfrm>
              <a:off x="3654426" y="1423988"/>
              <a:ext cx="1595438" cy="571500"/>
            </a:xfrm>
            <a:prstGeom prst="rect">
              <a:avLst/>
            </a:prstGeom>
          </p:spPr>
          <p:txBody>
            <a:bodyPr wrap="none" fromWordArt="1">
              <a:prstTxWarp prst="textPlain">
                <a:avLst>
                  <a:gd name="adj" fmla="val 50000"/>
                </a:avLst>
              </a:prstTxWarp>
              <a:normAutofit fontScale="92500" lnSpcReduction="10000"/>
            </a:bodyPr>
            <a:lstStyle/>
            <a:p>
              <a:pPr algn="ctr"/>
              <a:r>
                <a:rPr lang="zh-CN" altLang="en-US" sz="3600" b="1" dirty="0">
                  <a:ln w="9525" cap="flat" cmpd="sng">
                    <a:solidFill>
                      <a:srgbClr val="CC0000"/>
                    </a:solidFill>
                    <a:prstDash val="solid"/>
                    <a:headEnd type="none" w="med" len="med"/>
                    <a:tailEnd type="none" w="med" len="med"/>
                  </a:ln>
                  <a:solidFill>
                    <a:srgbClr val="CC0000"/>
                  </a:solidFill>
                  <a:latin typeface="华文中宋" panose="02010600040101010101" pitchFamily="2" charset="-122"/>
                  <a:ea typeface="华文中宋" panose="02010600040101010101" pitchFamily="2" charset="-122"/>
                </a:rPr>
                <a:t>磁 场</a:t>
              </a:r>
            </a:p>
          </p:txBody>
        </p:sp>
        <p:grpSp>
          <p:nvGrpSpPr>
            <p:cNvPr id="26634" name="Group 40"/>
            <p:cNvGrpSpPr/>
            <p:nvPr/>
          </p:nvGrpSpPr>
          <p:grpSpPr>
            <a:xfrm>
              <a:off x="985838" y="835025"/>
              <a:ext cx="1695450" cy="1828800"/>
              <a:chOff x="828" y="1524"/>
              <a:chExt cx="1068" cy="1152"/>
            </a:xfrm>
          </p:grpSpPr>
          <p:sp>
            <p:nvSpPr>
              <p:cNvPr id="26640" name="Rectangle 39"/>
              <p:cNvSpPr/>
              <p:nvPr/>
            </p:nvSpPr>
            <p:spPr>
              <a:xfrm>
                <a:off x="828" y="1524"/>
                <a:ext cx="1068" cy="1152"/>
              </a:xfrm>
              <a:prstGeom prst="rect">
                <a:avLst/>
              </a:prstGeom>
              <a:solidFill>
                <a:schemeClr val="bg1"/>
              </a:solidFill>
              <a:ln w="57150" cap="flat" cmpd="sng">
                <a:solidFill>
                  <a:srgbClr val="FFCC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6641" name="WordArt 15"/>
              <p:cNvSpPr>
                <a:spLocks noTextEdit="1"/>
              </p:cNvSpPr>
              <p:nvPr/>
            </p:nvSpPr>
            <p:spPr>
              <a:xfrm>
                <a:off x="954" y="2344"/>
                <a:ext cx="856" cy="242"/>
              </a:xfrm>
              <a:prstGeom prst="rect">
                <a:avLst/>
              </a:prstGeom>
            </p:spPr>
            <p:txBody>
              <a:bodyPr wrap="none" fromWordArt="1">
                <a:prstTxWarp prst="textPlain">
                  <a:avLst>
                    <a:gd name="adj" fmla="val 50000"/>
                  </a:avLst>
                </a:prstTxWarp>
                <a:normAutofit fontScale="62500" lnSpcReduction="20000"/>
              </a:bodyPr>
              <a:lstStyle/>
              <a:p>
                <a:pPr algn="ctr"/>
                <a:r>
                  <a:rPr lang="zh-CN" altLang="en-US" sz="3600" b="1" dirty="0">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运动电荷</a:t>
                </a:r>
              </a:p>
            </p:txBody>
          </p:sp>
          <p:sp>
            <p:nvSpPr>
              <p:cNvPr id="26642" name="WordArt 37"/>
              <p:cNvSpPr>
                <a:spLocks noTextEdit="1"/>
              </p:cNvSpPr>
              <p:nvPr/>
            </p:nvSpPr>
            <p:spPr>
              <a:xfrm>
                <a:off x="957" y="1596"/>
                <a:ext cx="856" cy="242"/>
              </a:xfrm>
              <a:prstGeom prst="rect">
                <a:avLst/>
              </a:prstGeom>
            </p:spPr>
            <p:txBody>
              <a:bodyPr wrap="none" fromWordArt="1">
                <a:prstTxWarp prst="textPlain">
                  <a:avLst>
                    <a:gd name="adj" fmla="val 50000"/>
                  </a:avLst>
                </a:prstTxWarp>
                <a:normAutofit fontScale="62500" lnSpcReduction="20000"/>
              </a:bodyPr>
              <a:lstStyle/>
              <a:p>
                <a:pPr algn="ctr"/>
                <a:r>
                  <a:rPr lang="zh-CN" altLang="en-US" sz="3600" b="1">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载流导线</a:t>
                </a:r>
              </a:p>
            </p:txBody>
          </p:sp>
          <p:sp>
            <p:nvSpPr>
              <p:cNvPr id="26643" name="WordArt 38"/>
              <p:cNvSpPr>
                <a:spLocks noTextEdit="1"/>
              </p:cNvSpPr>
              <p:nvPr/>
            </p:nvSpPr>
            <p:spPr>
              <a:xfrm>
                <a:off x="945" y="1968"/>
                <a:ext cx="856" cy="242"/>
              </a:xfrm>
              <a:prstGeom prst="rect">
                <a:avLst/>
              </a:prstGeom>
            </p:spPr>
            <p:txBody>
              <a:bodyPr wrap="none" fromWordArt="1">
                <a:prstTxWarp prst="textPlain">
                  <a:avLst>
                    <a:gd name="adj" fmla="val 50000"/>
                  </a:avLst>
                </a:prstTxWarp>
                <a:normAutofit fontScale="62500" lnSpcReduction="20000"/>
              </a:bodyPr>
              <a:lstStyle/>
              <a:p>
                <a:pPr algn="ctr"/>
                <a:r>
                  <a:rPr lang="zh-CN" altLang="en-US" sz="3600" b="1" dirty="0">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磁   体</a:t>
                </a:r>
              </a:p>
            </p:txBody>
          </p:sp>
        </p:grpSp>
        <p:grpSp>
          <p:nvGrpSpPr>
            <p:cNvPr id="26635" name="Group 41"/>
            <p:cNvGrpSpPr/>
            <p:nvPr/>
          </p:nvGrpSpPr>
          <p:grpSpPr>
            <a:xfrm>
              <a:off x="6211888" y="822325"/>
              <a:ext cx="1695450" cy="1828800"/>
              <a:chOff x="828" y="1524"/>
              <a:chExt cx="1068" cy="1152"/>
            </a:xfrm>
          </p:grpSpPr>
          <p:sp>
            <p:nvSpPr>
              <p:cNvPr id="26636" name="Rectangle 42"/>
              <p:cNvSpPr/>
              <p:nvPr/>
            </p:nvSpPr>
            <p:spPr>
              <a:xfrm>
                <a:off x="828" y="1524"/>
                <a:ext cx="1068" cy="1152"/>
              </a:xfrm>
              <a:prstGeom prst="rect">
                <a:avLst/>
              </a:prstGeom>
              <a:solidFill>
                <a:schemeClr val="bg1"/>
              </a:solidFill>
              <a:ln w="57150" cap="flat" cmpd="sng">
                <a:solidFill>
                  <a:srgbClr val="FFCC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6637" name="WordArt 43"/>
              <p:cNvSpPr>
                <a:spLocks noTextEdit="1"/>
              </p:cNvSpPr>
              <p:nvPr/>
            </p:nvSpPr>
            <p:spPr>
              <a:xfrm>
                <a:off x="934" y="2345"/>
                <a:ext cx="856" cy="242"/>
              </a:xfrm>
              <a:prstGeom prst="rect">
                <a:avLst/>
              </a:prstGeom>
            </p:spPr>
            <p:txBody>
              <a:bodyPr wrap="none" fromWordArt="1">
                <a:prstTxWarp prst="textPlain">
                  <a:avLst>
                    <a:gd name="adj" fmla="val 50000"/>
                  </a:avLst>
                </a:prstTxWarp>
                <a:normAutofit fontScale="62500" lnSpcReduction="20000"/>
              </a:bodyPr>
              <a:lstStyle/>
              <a:p>
                <a:pPr algn="ctr"/>
                <a:r>
                  <a:rPr lang="zh-CN" altLang="en-US" sz="3600" b="1" dirty="0">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运动电荷</a:t>
                </a:r>
              </a:p>
            </p:txBody>
          </p:sp>
          <p:sp>
            <p:nvSpPr>
              <p:cNvPr id="26638" name="WordArt 44"/>
              <p:cNvSpPr>
                <a:spLocks noTextEdit="1"/>
              </p:cNvSpPr>
              <p:nvPr/>
            </p:nvSpPr>
            <p:spPr>
              <a:xfrm>
                <a:off x="957" y="1596"/>
                <a:ext cx="856" cy="242"/>
              </a:xfrm>
              <a:prstGeom prst="rect">
                <a:avLst/>
              </a:prstGeom>
            </p:spPr>
            <p:txBody>
              <a:bodyPr wrap="none" fromWordArt="1">
                <a:prstTxWarp prst="textPlain">
                  <a:avLst>
                    <a:gd name="adj" fmla="val 50000"/>
                  </a:avLst>
                </a:prstTxWarp>
                <a:normAutofit fontScale="62500" lnSpcReduction="20000"/>
              </a:bodyPr>
              <a:lstStyle/>
              <a:p>
                <a:pPr algn="ctr"/>
                <a:r>
                  <a:rPr lang="zh-CN" altLang="en-US" sz="3600" b="1">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载流导线</a:t>
                </a:r>
              </a:p>
            </p:txBody>
          </p:sp>
          <p:sp>
            <p:nvSpPr>
              <p:cNvPr id="26639" name="WordArt 45"/>
              <p:cNvSpPr>
                <a:spLocks noTextEdit="1"/>
              </p:cNvSpPr>
              <p:nvPr/>
            </p:nvSpPr>
            <p:spPr>
              <a:xfrm>
                <a:off x="934" y="1984"/>
                <a:ext cx="856" cy="242"/>
              </a:xfrm>
              <a:prstGeom prst="rect">
                <a:avLst/>
              </a:prstGeom>
            </p:spPr>
            <p:txBody>
              <a:bodyPr wrap="none" fromWordArt="1">
                <a:prstTxWarp prst="textPlain">
                  <a:avLst>
                    <a:gd name="adj" fmla="val 50000"/>
                  </a:avLst>
                </a:prstTxWarp>
                <a:normAutofit fontScale="62500" lnSpcReduction="20000"/>
              </a:bodyPr>
              <a:lstStyle/>
              <a:p>
                <a:pPr algn="ctr"/>
                <a:r>
                  <a:rPr lang="zh-CN" altLang="en-US" sz="3600" b="1" dirty="0">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磁   体</a:t>
                </a:r>
              </a:p>
            </p:txBody>
          </p:sp>
        </p:grpSp>
        <p:grpSp>
          <p:nvGrpSpPr>
            <p:cNvPr id="2" name="组合 1"/>
            <p:cNvGrpSpPr/>
            <p:nvPr/>
          </p:nvGrpSpPr>
          <p:grpSpPr>
            <a:xfrm>
              <a:off x="2840833" y="1654175"/>
              <a:ext cx="685006" cy="204787"/>
              <a:chOff x="2840833" y="1654175"/>
              <a:chExt cx="685006" cy="204787"/>
            </a:xfrm>
          </p:grpSpPr>
          <p:sp>
            <p:nvSpPr>
              <p:cNvPr id="26653" name="Line 21"/>
              <p:cNvSpPr/>
              <p:nvPr/>
            </p:nvSpPr>
            <p:spPr>
              <a:xfrm>
                <a:off x="2860676" y="1654175"/>
                <a:ext cx="665163" cy="6350"/>
              </a:xfrm>
              <a:prstGeom prst="line">
                <a:avLst/>
              </a:prstGeom>
              <a:ln w="38100" cap="flat" cmpd="sng">
                <a:solidFill>
                  <a:schemeClr val="tx1"/>
                </a:solidFill>
                <a:prstDash val="solid"/>
                <a:headEnd type="none" w="med" len="med"/>
                <a:tailEnd type="triangle" w="med" len="lg"/>
              </a:ln>
            </p:spPr>
          </p:sp>
          <p:sp>
            <p:nvSpPr>
              <p:cNvPr id="45" name="Line 21"/>
              <p:cNvSpPr/>
              <p:nvPr/>
            </p:nvSpPr>
            <p:spPr>
              <a:xfrm flipH="1">
                <a:off x="2840833" y="1852612"/>
                <a:ext cx="665163" cy="6350"/>
              </a:xfrm>
              <a:prstGeom prst="line">
                <a:avLst/>
              </a:prstGeom>
              <a:ln w="38100" cap="flat" cmpd="sng">
                <a:solidFill>
                  <a:schemeClr val="tx1"/>
                </a:solidFill>
                <a:prstDash val="solid"/>
                <a:headEnd type="none" w="med" len="med"/>
                <a:tailEnd type="triangle" w="med" len="lg"/>
              </a:ln>
            </p:spPr>
          </p:sp>
        </p:grpSp>
        <p:grpSp>
          <p:nvGrpSpPr>
            <p:cNvPr id="47" name="组合 46"/>
            <p:cNvGrpSpPr/>
            <p:nvPr/>
          </p:nvGrpSpPr>
          <p:grpSpPr>
            <a:xfrm>
              <a:off x="5352258" y="1590675"/>
              <a:ext cx="685006" cy="204787"/>
              <a:chOff x="2840833" y="1654175"/>
              <a:chExt cx="685006" cy="204787"/>
            </a:xfrm>
          </p:grpSpPr>
          <p:sp>
            <p:nvSpPr>
              <p:cNvPr id="48" name="Line 21"/>
              <p:cNvSpPr/>
              <p:nvPr/>
            </p:nvSpPr>
            <p:spPr>
              <a:xfrm>
                <a:off x="2860676" y="1654175"/>
                <a:ext cx="665163" cy="6350"/>
              </a:xfrm>
              <a:prstGeom prst="line">
                <a:avLst/>
              </a:prstGeom>
              <a:ln w="38100" cap="flat" cmpd="sng">
                <a:solidFill>
                  <a:schemeClr val="tx1"/>
                </a:solidFill>
                <a:prstDash val="solid"/>
                <a:headEnd type="none" w="med" len="med"/>
                <a:tailEnd type="triangle" w="med" len="lg"/>
              </a:ln>
            </p:spPr>
          </p:sp>
          <p:sp>
            <p:nvSpPr>
              <p:cNvPr id="49" name="Line 21"/>
              <p:cNvSpPr/>
              <p:nvPr/>
            </p:nvSpPr>
            <p:spPr>
              <a:xfrm flipH="1">
                <a:off x="2840833" y="1852612"/>
                <a:ext cx="665163" cy="6350"/>
              </a:xfrm>
              <a:prstGeom prst="line">
                <a:avLst/>
              </a:prstGeom>
              <a:ln w="38100" cap="flat" cmpd="sng">
                <a:solidFill>
                  <a:schemeClr val="tx1"/>
                </a:solidFill>
                <a:prstDash val="solid"/>
                <a:headEnd type="none" w="med" len="med"/>
                <a:tailEnd type="triangle" w="med" len="lg"/>
              </a:ln>
            </p:spPr>
          </p:sp>
        </p:grpSp>
      </p:grpSp>
    </p:spTree>
    <p:extLst>
      <p:ext uri="{BB962C8B-B14F-4D97-AF65-F5344CB8AC3E}">
        <p14:creationId xmlns:p14="http://schemas.microsoft.com/office/powerpoint/2010/main" val="197893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667"/>
                                        </p:tgtEl>
                                        <p:attrNameLst>
                                          <p:attrName>style.visibility</p:attrName>
                                        </p:attrNameLst>
                                      </p:cBhvr>
                                      <p:to>
                                        <p:strVal val="visible"/>
                                      </p:to>
                                    </p:set>
                                    <p:animEffect transition="in" filter="wipe(left)">
                                      <p:cBhvr>
                                        <p:cTn id="7" dur="500"/>
                                        <p:tgtEl>
                                          <p:spTgt spid="266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664"/>
                                        </p:tgtEl>
                                        <p:attrNameLst>
                                          <p:attrName>style.visibility</p:attrName>
                                        </p:attrNameLst>
                                      </p:cBhvr>
                                      <p:to>
                                        <p:strVal val="visible"/>
                                      </p:to>
                                    </p:set>
                                    <p:animEffect transition="in" filter="wipe(left)">
                                      <p:cBhvr>
                                        <p:cTn id="11" dur="500"/>
                                        <p:tgtEl>
                                          <p:spTgt spid="26664"/>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64" grpId="0"/>
      <p:bldP spid="2666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0157826-978E-7F89-9B6E-C7A4E517DDD5}"/>
              </a:ext>
            </a:extLst>
          </p:cNvPr>
          <p:cNvSpPr txBox="1"/>
          <p:nvPr/>
        </p:nvSpPr>
        <p:spPr>
          <a:xfrm>
            <a:off x="3255038" y="224939"/>
            <a:ext cx="2633924" cy="461665"/>
          </a:xfrm>
          <a:prstGeom prst="rect">
            <a:avLst/>
          </a:prstGeom>
          <a:noFill/>
        </p:spPr>
        <p:txBody>
          <a:bodyPr wrap="square" rtlCol="0">
            <a:spAutoFit/>
          </a:bodyPr>
          <a:lstStyle/>
          <a:p>
            <a:r>
              <a:rPr kumimoji="1" lang="zh-CN" altLang="en-US" dirty="0"/>
              <a:t>第一周，第一次课</a:t>
            </a:r>
          </a:p>
        </p:txBody>
      </p:sp>
      <p:sp>
        <p:nvSpPr>
          <p:cNvPr id="3" name="文本框 2">
            <a:extLst>
              <a:ext uri="{FF2B5EF4-FFF2-40B4-BE49-F238E27FC236}">
                <a16:creationId xmlns:a16="http://schemas.microsoft.com/office/drawing/2014/main" id="{706B36EF-6BB0-A408-D0D6-D91DD3AEBE96}"/>
              </a:ext>
            </a:extLst>
          </p:cNvPr>
          <p:cNvSpPr txBox="1"/>
          <p:nvPr/>
        </p:nvSpPr>
        <p:spPr>
          <a:xfrm>
            <a:off x="66501" y="1195731"/>
            <a:ext cx="4360332" cy="461665"/>
          </a:xfrm>
          <a:prstGeom prst="rect">
            <a:avLst/>
          </a:prstGeom>
          <a:noFill/>
        </p:spPr>
        <p:txBody>
          <a:bodyPr wrap="square" rtlCol="0">
            <a:spAutoFit/>
          </a:bodyPr>
          <a:lstStyle/>
          <a:p>
            <a:r>
              <a:rPr kumimoji="1" lang="zh-CN" altLang="en-US" dirty="0"/>
              <a:t>主要内容：</a:t>
            </a:r>
            <a:endParaRPr kumimoji="1" lang="en-US" altLang="zh-CN" dirty="0"/>
          </a:p>
        </p:txBody>
      </p:sp>
      <p:sp>
        <p:nvSpPr>
          <p:cNvPr id="7" name="圆角矩形 6">
            <a:extLst>
              <a:ext uri="{FF2B5EF4-FFF2-40B4-BE49-F238E27FC236}">
                <a16:creationId xmlns:a16="http://schemas.microsoft.com/office/drawing/2014/main" id="{E0BC76C8-97A3-D548-F4C2-EA13F4330301}"/>
              </a:ext>
            </a:extLst>
          </p:cNvPr>
          <p:cNvSpPr/>
          <p:nvPr/>
        </p:nvSpPr>
        <p:spPr bwMode="auto">
          <a:xfrm>
            <a:off x="66501" y="2541769"/>
            <a:ext cx="8958965" cy="1285164"/>
          </a:xfrm>
          <a:prstGeom prst="roundRect">
            <a:avLst/>
          </a:prstGeom>
          <a:solidFill>
            <a:srgbClr val="FFFF00">
              <a:alpha val="21017"/>
            </a:srgb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pPr>
            <a:r>
              <a:rPr kumimoji="1" lang="zh-CN" altLang="en-US" dirty="0"/>
              <a:t>介绍“电流”概念</a:t>
            </a:r>
            <a:endParaRPr kumimoji="1" lang="en-US" altLang="zh-CN" dirty="0"/>
          </a:p>
          <a:p>
            <a:pPr marL="342900" marR="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pP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介绍“磁场”概念</a:t>
            </a:r>
            <a:endParaRPr kumimoji="1" lang="en-US" altLang="zh-CN" dirty="0"/>
          </a:p>
          <a:p>
            <a:pPr marL="342900" marR="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pP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介绍“毕奥</a:t>
            </a: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萨伐尔定律”</a:t>
            </a:r>
            <a:r>
              <a:rPr kumimoji="1" lang="zh-CN" altLang="en-US" sz="2400" b="0" i="0" u="none" strike="noStrike" cap="none" normalizeH="0" baseline="0" dirty="0">
                <a:ln>
                  <a:noFill/>
                </a:ln>
                <a:solidFill>
                  <a:srgbClr val="00B050"/>
                </a:solidFill>
                <a:effectLst/>
                <a:latin typeface="Times New Roman" panose="02020603050405020304" pitchFamily="18" charset="0"/>
                <a:ea typeface="宋体" panose="02010600030101010101" pitchFamily="2" charset="-122"/>
              </a:rPr>
              <a:t>（磁场的“</a:t>
            </a:r>
            <a:r>
              <a:rPr kumimoji="1" lang="zh-CN" altLang="en-US" dirty="0">
                <a:solidFill>
                  <a:srgbClr val="00B050"/>
                </a:solidFill>
              </a:rPr>
              <a:t>万有引力</a:t>
            </a:r>
            <a:r>
              <a:rPr kumimoji="1" lang="zh-CN" altLang="en-US" sz="2400" b="0" i="0" u="none" strike="noStrike" cap="none" normalizeH="0" baseline="0" dirty="0">
                <a:ln>
                  <a:noFill/>
                </a:ln>
                <a:solidFill>
                  <a:srgbClr val="00B050"/>
                </a:solidFill>
                <a:effectLst/>
                <a:latin typeface="Times New Roman" panose="02020603050405020304" pitchFamily="18" charset="0"/>
                <a:ea typeface="宋体" panose="02010600030101010101" pitchFamily="2" charset="-122"/>
              </a:rPr>
              <a:t>定律”）</a:t>
            </a:r>
            <a:endParaRPr kumimoji="1" lang="en-US" altLang="zh-CN" sz="2400" b="0" i="0" u="none" strike="noStrike" cap="none" normalizeH="0" baseline="0" dirty="0">
              <a:ln>
                <a:noFill/>
              </a:ln>
              <a:solidFill>
                <a:srgbClr val="00B050"/>
              </a:solidFill>
              <a:effectLst/>
              <a:latin typeface="Times New Roman" panose="02020603050405020304" pitchFamily="18" charset="0"/>
              <a:ea typeface="宋体" panose="02010600030101010101" pitchFamily="2" charset="-122"/>
            </a:endParaRPr>
          </a:p>
        </p:txBody>
      </p:sp>
      <p:sp>
        <p:nvSpPr>
          <p:cNvPr id="11" name="文本框 10">
            <a:extLst>
              <a:ext uri="{FF2B5EF4-FFF2-40B4-BE49-F238E27FC236}">
                <a16:creationId xmlns:a16="http://schemas.microsoft.com/office/drawing/2014/main" id="{999DD1A7-AA52-75CB-6786-DB8E6B3E487A}"/>
              </a:ext>
            </a:extLst>
          </p:cNvPr>
          <p:cNvSpPr txBox="1"/>
          <p:nvPr/>
        </p:nvSpPr>
        <p:spPr>
          <a:xfrm>
            <a:off x="7689273" y="1828800"/>
            <a:ext cx="856211" cy="461665"/>
          </a:xfrm>
          <a:prstGeom prst="rect">
            <a:avLst/>
          </a:prstGeom>
          <a:noFill/>
        </p:spPr>
        <p:txBody>
          <a:bodyPr wrap="square" rtlCol="0">
            <a:spAutoFit/>
          </a:bodyPr>
          <a:lstStyle/>
          <a:p>
            <a:endParaRPr kumimoji="1" lang="zh-CN" altLang="en-US" dirty="0"/>
          </a:p>
        </p:txBody>
      </p:sp>
      <p:sp>
        <p:nvSpPr>
          <p:cNvPr id="12" name="圆角矩形 11">
            <a:extLst>
              <a:ext uri="{FF2B5EF4-FFF2-40B4-BE49-F238E27FC236}">
                <a16:creationId xmlns:a16="http://schemas.microsoft.com/office/drawing/2014/main" id="{FE697C21-3F6B-D430-238B-8D9BD8C3D5FD}"/>
              </a:ext>
            </a:extLst>
          </p:cNvPr>
          <p:cNvSpPr/>
          <p:nvPr/>
        </p:nvSpPr>
        <p:spPr bwMode="auto">
          <a:xfrm>
            <a:off x="66501" y="2059632"/>
            <a:ext cx="1113905" cy="461665"/>
          </a:xfrm>
          <a:prstGeom prst="roundRect">
            <a:avLst/>
          </a:prstGeom>
          <a:solidFill>
            <a:srgbClr val="FFFF00">
              <a:alpha val="21017"/>
            </a:srgb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本节课</a:t>
            </a:r>
          </a:p>
        </p:txBody>
      </p:sp>
    </p:spTree>
    <p:extLst>
      <p:ext uri="{BB962C8B-B14F-4D97-AF65-F5344CB8AC3E}">
        <p14:creationId xmlns:p14="http://schemas.microsoft.com/office/powerpoint/2010/main" val="1875501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idx="4294967295"/>
          </p:nvPr>
        </p:nvSpPr>
        <p:spPr>
          <a:xfrm>
            <a:off x="7019925" y="-9524"/>
            <a:ext cx="2116138" cy="269876"/>
          </a:xfrm>
          <a:ln/>
        </p:spPr>
        <p:txBody>
          <a:bodyPr vert="horz" wrap="square" lIns="91440" tIns="45720" rIns="91440" bIns="45720" anchor="ctr"/>
          <a:lstStyle/>
          <a:p>
            <a:pPr eaLnBrk="1" hangingPunct="1"/>
            <a:r>
              <a:rPr lang="zh-CN" altLang="en-US" sz="1000" dirty="0">
                <a:solidFill>
                  <a:schemeClr val="bg1"/>
                </a:solidFill>
              </a:rPr>
              <a:t>磁场</a:t>
            </a:r>
          </a:p>
        </p:txBody>
      </p:sp>
      <p:sp>
        <p:nvSpPr>
          <p:cNvPr id="26663" name="Rectangle 3" descr="羊皮纸"/>
          <p:cNvSpPr/>
          <p:nvPr/>
        </p:nvSpPr>
        <p:spPr>
          <a:xfrm>
            <a:off x="0" y="0"/>
            <a:ext cx="9144000" cy="187325"/>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6664" name="WordArt 6"/>
          <p:cNvSpPr>
            <a:spLocks noTextEdit="1"/>
          </p:cNvSpPr>
          <p:nvPr/>
        </p:nvSpPr>
        <p:spPr>
          <a:xfrm>
            <a:off x="422473" y="1218120"/>
            <a:ext cx="8491934" cy="463550"/>
          </a:xfrm>
          <a:prstGeom prst="rect">
            <a:avLst/>
          </a:prstGeom>
        </p:spPr>
        <p:txBody>
          <a:bodyPr wrap="none" fromWordArt="1">
            <a:prstTxWarp prst="textPlain">
              <a:avLst>
                <a:gd name="adj" fmla="val 50000"/>
              </a:avLst>
            </a:prstTxWarp>
            <a:normAutofit fontScale="70000" lnSpcReduction="20000"/>
          </a:bodyPr>
          <a:lstStyle/>
          <a:p>
            <a:pPr algn="ctr"/>
            <a:r>
              <a:rPr lang="zh-CN" altLang="en-US" sz="3600" b="1" dirty="0">
                <a:ln w="9525" cap="flat" cmpd="sng">
                  <a:solidFill>
                    <a:srgbClr val="008000"/>
                  </a:solidFill>
                  <a:prstDash val="solid"/>
                  <a:headEnd type="none" w="med" len="med"/>
                  <a:tailEnd type="none" w="med" len="med"/>
                </a:ln>
                <a:solidFill>
                  <a:srgbClr val="336600"/>
                </a:solidFill>
                <a:latin typeface="宋体" panose="02010600030101010101" pitchFamily="2" charset="-122"/>
                <a:ea typeface="宋体" panose="02010600030101010101" pitchFamily="2" charset="-122"/>
              </a:rPr>
              <a:t>电流（或运动电荷）能产生一种有别于静电场的另一种场，称为</a:t>
            </a:r>
            <a:r>
              <a:rPr lang="zh-CN" altLang="en-US" sz="4000" b="1" dirty="0">
                <a:ln w="9525" cap="flat" cmpd="sng">
                  <a:solidFill>
                    <a:srgbClr val="CC0000"/>
                  </a:solidFill>
                  <a:prstDash val="solid"/>
                  <a:headEnd type="none" w="med" len="med"/>
                  <a:tailEnd type="none" w="med" len="med"/>
                </a:ln>
                <a:solidFill>
                  <a:srgbClr val="CC0000"/>
                </a:solidFill>
                <a:latin typeface="华文中宋" panose="02010600040101010101" pitchFamily="2" charset="-122"/>
                <a:ea typeface="华文中宋" panose="02010600040101010101" pitchFamily="2" charset="-122"/>
              </a:rPr>
              <a:t>磁场</a:t>
            </a:r>
          </a:p>
        </p:txBody>
      </p:sp>
      <p:sp>
        <p:nvSpPr>
          <p:cNvPr id="26667" name="WordArt 8"/>
          <p:cNvSpPr>
            <a:spLocks noTextEdit="1"/>
          </p:cNvSpPr>
          <p:nvPr/>
        </p:nvSpPr>
        <p:spPr>
          <a:xfrm>
            <a:off x="3464720" y="434044"/>
            <a:ext cx="1974850" cy="515938"/>
          </a:xfrm>
          <a:prstGeom prst="rect">
            <a:avLst/>
          </a:prstGeom>
        </p:spPr>
        <p:txBody>
          <a:bodyPr wrap="none" fromWordArt="1">
            <a:prstTxWarp prst="textPlain">
              <a:avLst>
                <a:gd name="adj" fmla="val 50000"/>
              </a:avLst>
            </a:prstTxWarp>
            <a:normAutofit fontScale="85000" lnSpcReduction="20000"/>
          </a:bodyPr>
          <a:lstStyle/>
          <a:p>
            <a:pPr algn="ctr"/>
            <a:r>
              <a:rPr lang="zh-CN" altLang="en-US" sz="3600" b="1" dirty="0">
                <a:ln w="9525" cap="flat" cmpd="sng">
                  <a:solidFill>
                    <a:srgbClr val="CC0000"/>
                  </a:solidFill>
                  <a:prstDash val="solid"/>
                  <a:headEnd type="none" w="med" len="med"/>
                  <a:tailEnd type="none" w="med" len="med"/>
                </a:ln>
                <a:solidFill>
                  <a:srgbClr val="CC0000"/>
                </a:solidFill>
                <a:latin typeface="华文中宋" panose="02010600040101010101" pitchFamily="2" charset="-122"/>
                <a:ea typeface="华文中宋" panose="02010600040101010101" pitchFamily="2" charset="-122"/>
              </a:rPr>
              <a:t>磁 场</a:t>
            </a:r>
          </a:p>
        </p:txBody>
      </p:sp>
      <p:sp>
        <p:nvSpPr>
          <p:cNvPr id="26654" name="Rectangle 4" descr="羊皮纸"/>
          <p:cNvSpPr/>
          <p:nvPr/>
        </p:nvSpPr>
        <p:spPr>
          <a:xfrm>
            <a:off x="0" y="6556380"/>
            <a:ext cx="9144000" cy="301625"/>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 name="文本框 3">
            <a:extLst>
              <a:ext uri="{FF2B5EF4-FFF2-40B4-BE49-F238E27FC236}">
                <a16:creationId xmlns:a16="http://schemas.microsoft.com/office/drawing/2014/main" id="{75AF827A-45DB-8B0A-005C-F6074BB3DCA2}"/>
              </a:ext>
            </a:extLst>
          </p:cNvPr>
          <p:cNvSpPr txBox="1"/>
          <p:nvPr/>
        </p:nvSpPr>
        <p:spPr>
          <a:xfrm>
            <a:off x="186612" y="2015412"/>
            <a:ext cx="8727795" cy="4524315"/>
          </a:xfrm>
          <a:prstGeom prst="rect">
            <a:avLst/>
          </a:prstGeom>
          <a:noFill/>
        </p:spPr>
        <p:txBody>
          <a:bodyPr wrap="square" rtlCol="0">
            <a:spAutoFit/>
          </a:bodyPr>
          <a:lstStyle/>
          <a:p>
            <a:pPr marL="342900" lvl="0" indent="-342900">
              <a:buFont typeface="Arial" panose="020B0604020202020204" pitchFamily="34" charset="0"/>
              <a:buChar char="•"/>
            </a:pPr>
            <a:r>
              <a:rPr lang="zh-CN" altLang="en-US" dirty="0"/>
              <a:t>各种磁相互作用不是一种超距作用，而是通过磁场来传递的。</a:t>
            </a:r>
            <a:endParaRPr lang="en-US" altLang="zh-CN" dirty="0"/>
          </a:p>
          <a:p>
            <a:pPr marL="800100" lvl="1" indent="-342900">
              <a:buFont typeface="Arial" panose="020B0604020202020204" pitchFamily="34" charset="0"/>
              <a:buChar char="•"/>
            </a:pPr>
            <a:r>
              <a:rPr lang="zh-CN" altLang="en-US" dirty="0"/>
              <a:t>即，一切载流导线、磁体、运动电荷都会在其周围空间产生磁场，当其他的直流导线、磁体或运动电荷处在这个磁场中的时候，磁场就会对他们施加磁力的作用。</a:t>
            </a:r>
            <a:endParaRPr lang="en-US" altLang="zh-CN" dirty="0"/>
          </a:p>
          <a:p>
            <a:pPr marL="800100" lvl="1" indent="-342900">
              <a:buFont typeface="Arial" panose="020B0604020202020204" pitchFamily="34" charset="0"/>
              <a:buChar char="•"/>
            </a:pPr>
            <a:endParaRPr lang="en-US" altLang="zh-CN" dirty="0"/>
          </a:p>
          <a:p>
            <a:pPr marL="342900" lvl="0" indent="-342900">
              <a:buFont typeface="Arial" panose="020B0604020202020204" pitchFamily="34" charset="0"/>
              <a:buChar char="•"/>
            </a:pPr>
            <a:r>
              <a:rPr lang="zh-CN" altLang="en-US" dirty="0"/>
              <a:t>磁场和电场一样，都是物质存在的一种形式，因此磁场也具有能量。</a:t>
            </a:r>
            <a:endParaRPr lang="en-US" altLang="zh-CN" dirty="0"/>
          </a:p>
          <a:p>
            <a:pPr marL="342900" lvl="0" indent="-342900">
              <a:buFont typeface="Arial" panose="020B0604020202020204" pitchFamily="34" charset="0"/>
              <a:buChar char="•"/>
            </a:pPr>
            <a:endParaRPr lang="en-US" altLang="zh-CN" dirty="0"/>
          </a:p>
          <a:p>
            <a:pPr marL="342900" lvl="0" indent="-342900">
              <a:buFont typeface="Arial" panose="020B0604020202020204" pitchFamily="34" charset="0"/>
              <a:buChar char="•"/>
            </a:pPr>
            <a:r>
              <a:rPr lang="zh-CN" altLang="en-US" dirty="0"/>
              <a:t>当磁场和电场组成的电磁波在空间运动时，还具有动量。</a:t>
            </a:r>
            <a:endParaRPr lang="en-US" altLang="zh-CN" dirty="0"/>
          </a:p>
          <a:p>
            <a:pPr marL="342900" lvl="0" indent="-342900">
              <a:buFont typeface="Arial" panose="020B0604020202020204" pitchFamily="34" charset="0"/>
              <a:buChar char="•"/>
            </a:pPr>
            <a:endParaRPr lang="en-US" altLang="zh-CN" dirty="0"/>
          </a:p>
          <a:p>
            <a:pPr marL="342900" lvl="0" indent="-342900">
              <a:buFont typeface="Arial" panose="020B0604020202020204" pitchFamily="34" charset="0"/>
              <a:buChar char="•"/>
            </a:pPr>
            <a:r>
              <a:rPr lang="zh-CN" altLang="en-US" dirty="0"/>
              <a:t>空间某点磁场的大小和方向，人们用</a:t>
            </a:r>
            <a:r>
              <a:rPr lang="zh-CN" altLang="en-US" dirty="0">
                <a:solidFill>
                  <a:srgbClr val="FF0000"/>
                </a:solidFill>
              </a:rPr>
              <a:t>磁感应强度</a:t>
            </a:r>
            <a:r>
              <a:rPr lang="en-US" altLang="zh-CN" dirty="0">
                <a:solidFill>
                  <a:srgbClr val="FF0000"/>
                </a:solidFill>
              </a:rPr>
              <a:t>B</a:t>
            </a:r>
            <a:r>
              <a:rPr lang="zh-CN" altLang="en-US" dirty="0"/>
              <a:t>来描述。</a:t>
            </a:r>
            <a:endParaRPr lang="en-US" altLang="zh-CN" dirty="0"/>
          </a:p>
          <a:p>
            <a:endParaRPr kumimoji="1" lang="zh-CN" altLang="en-US" dirty="0"/>
          </a:p>
        </p:txBody>
      </p:sp>
    </p:spTree>
    <p:extLst>
      <p:ext uri="{BB962C8B-B14F-4D97-AF65-F5344CB8AC3E}">
        <p14:creationId xmlns:p14="http://schemas.microsoft.com/office/powerpoint/2010/main" val="4032014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667"/>
                                        </p:tgtEl>
                                        <p:attrNameLst>
                                          <p:attrName>style.visibility</p:attrName>
                                        </p:attrNameLst>
                                      </p:cBhvr>
                                      <p:to>
                                        <p:strVal val="visible"/>
                                      </p:to>
                                    </p:set>
                                    <p:animEffect transition="in" filter="wipe(left)">
                                      <p:cBhvr>
                                        <p:cTn id="7" dur="500"/>
                                        <p:tgtEl>
                                          <p:spTgt spid="266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664"/>
                                        </p:tgtEl>
                                        <p:attrNameLst>
                                          <p:attrName>style.visibility</p:attrName>
                                        </p:attrNameLst>
                                      </p:cBhvr>
                                      <p:to>
                                        <p:strVal val="visible"/>
                                      </p:to>
                                    </p:set>
                                    <p:animEffect transition="in" filter="wipe(left)">
                                      <p:cBhvr>
                                        <p:cTn id="11" dur="500"/>
                                        <p:tgtEl>
                                          <p:spTgt spid="266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64" grpId="0"/>
      <p:bldP spid="2666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83"/>
          <p:cNvSpPr>
            <a:spLocks noGrp="1"/>
          </p:cNvSpPr>
          <p:nvPr>
            <p:ph type="title" idx="4294967295"/>
          </p:nvPr>
        </p:nvSpPr>
        <p:spPr>
          <a:xfrm>
            <a:off x="3079750" y="0"/>
            <a:ext cx="3103563" cy="854075"/>
          </a:xfrm>
          <a:ln/>
        </p:spPr>
        <p:txBody>
          <a:bodyPr vert="horz" wrap="square" lIns="91440" tIns="45720" rIns="91440" bIns="45720" anchor="ctr"/>
          <a:lstStyle/>
          <a:p>
            <a:pPr eaLnBrk="1" hangingPunct="1"/>
            <a:r>
              <a:rPr lang="zh-CN" altLang="en-US" dirty="0">
                <a:solidFill>
                  <a:schemeClr val="bg1"/>
                </a:solidFill>
              </a:rPr>
              <a:t>磁感应强度</a:t>
            </a:r>
          </a:p>
        </p:txBody>
      </p:sp>
      <p:sp>
        <p:nvSpPr>
          <p:cNvPr id="27651" name="Rectangle 66" descr="羊皮纸"/>
          <p:cNvSpPr/>
          <p:nvPr/>
        </p:nvSpPr>
        <p:spPr>
          <a:xfrm>
            <a:off x="0" y="0"/>
            <a:ext cx="9144000" cy="236538"/>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3293" name="Group 221"/>
          <p:cNvGrpSpPr/>
          <p:nvPr/>
        </p:nvGrpSpPr>
        <p:grpSpPr>
          <a:xfrm>
            <a:off x="2010320" y="317750"/>
            <a:ext cx="5115632" cy="466725"/>
            <a:chOff x="1217" y="195"/>
            <a:chExt cx="4104" cy="294"/>
          </a:xfrm>
        </p:grpSpPr>
        <p:sp>
          <p:nvSpPr>
            <p:cNvPr id="27776" name="WordArt 63"/>
            <p:cNvSpPr>
              <a:spLocks noTextEdit="1"/>
            </p:cNvSpPr>
            <p:nvPr/>
          </p:nvSpPr>
          <p:spPr>
            <a:xfrm>
              <a:off x="1217" y="195"/>
              <a:ext cx="4104" cy="294"/>
            </a:xfrm>
            <a:prstGeom prst="rect">
              <a:avLst/>
            </a:prstGeom>
          </p:spPr>
          <p:txBody>
            <a:bodyPr wrap="none" fromWordArt="1">
              <a:prstTxWarp prst="textPlain">
                <a:avLst>
                  <a:gd name="adj" fmla="val 50000"/>
                </a:avLst>
              </a:prstTxWarp>
              <a:normAutofit/>
            </a:bodyPr>
            <a:lstStyle/>
            <a:p>
              <a:pPr algn="ctr"/>
              <a:r>
                <a:rPr lang="zh-CN" altLang="en-US" sz="2400" b="1" dirty="0">
                  <a:ln w="9525" cap="flat" cmpd="sng">
                    <a:solidFill>
                      <a:srgbClr val="CC3300"/>
                    </a:solidFill>
                    <a:prstDash val="solid"/>
                    <a:miter/>
                    <a:headEnd type="none" w="med" len="med"/>
                    <a:tailEnd type="none" w="med" len="med"/>
                  </a:ln>
                  <a:solidFill>
                    <a:srgbClr val="CC3300"/>
                  </a:solidFill>
                  <a:latin typeface="华文中宋" panose="02010600040101010101" pitchFamily="2" charset="-122"/>
                  <a:ea typeface="华文中宋" panose="02010600040101010101" pitchFamily="2" charset="-122"/>
                </a:rPr>
                <a:t>磁感应强度    的定义</a:t>
              </a:r>
            </a:p>
          </p:txBody>
        </p:sp>
        <p:grpSp>
          <p:nvGrpSpPr>
            <p:cNvPr id="27777" name="Group 220"/>
            <p:cNvGrpSpPr/>
            <p:nvPr/>
          </p:nvGrpSpPr>
          <p:grpSpPr>
            <a:xfrm>
              <a:off x="3541" y="201"/>
              <a:ext cx="362" cy="278"/>
              <a:chOff x="3541" y="201"/>
              <a:chExt cx="362" cy="278"/>
            </a:xfrm>
          </p:grpSpPr>
          <p:sp>
            <p:nvSpPr>
              <p:cNvPr id="27778" name="WordArt 64"/>
              <p:cNvSpPr>
                <a:spLocks noTextEdit="1"/>
              </p:cNvSpPr>
              <p:nvPr/>
            </p:nvSpPr>
            <p:spPr>
              <a:xfrm>
                <a:off x="3541" y="273"/>
                <a:ext cx="314" cy="206"/>
              </a:xfrm>
              <a:prstGeom prst="rect">
                <a:avLst/>
              </a:prstGeom>
            </p:spPr>
            <p:txBody>
              <a:bodyPr wrap="none" fromWordArt="1">
                <a:prstTxWarp prst="textPlain">
                  <a:avLst>
                    <a:gd name="adj" fmla="val 55991"/>
                  </a:avLst>
                </a:prstTxWarp>
                <a:normAutofit/>
              </a:bodyPr>
              <a:lstStyle/>
              <a:p>
                <a:pPr algn="ctr"/>
                <a:r>
                  <a:rPr lang="zh-CN" altLang="en-US" sz="800" b="1" i="1" dirty="0">
                    <a:ln w="9525" cap="flat" cmpd="sng">
                      <a:solidFill>
                        <a:srgbClr val="361FDD"/>
                      </a:solidFill>
                      <a:prstDash val="solid"/>
                      <a:headEnd type="none" w="med" len="med"/>
                      <a:tailEnd type="none" w="med" len="med"/>
                    </a:ln>
                    <a:solidFill>
                      <a:srgbClr val="361FDD"/>
                    </a:solidFill>
                    <a:latin typeface="Times New Roman" panose="02020603050405020304" pitchFamily="18" charset="0"/>
                    <a:ea typeface="Times New Roman" panose="02020603050405020304" pitchFamily="18" charset="0"/>
                  </a:rPr>
                  <a:t>B</a:t>
                </a:r>
              </a:p>
            </p:txBody>
          </p:sp>
          <p:sp>
            <p:nvSpPr>
              <p:cNvPr id="27779" name="Line 65"/>
              <p:cNvSpPr/>
              <p:nvPr/>
            </p:nvSpPr>
            <p:spPr>
              <a:xfrm>
                <a:off x="3567" y="201"/>
                <a:ext cx="336" cy="0"/>
              </a:xfrm>
              <a:prstGeom prst="line">
                <a:avLst/>
              </a:prstGeom>
              <a:ln w="28575" cap="flat" cmpd="sng">
                <a:solidFill>
                  <a:srgbClr val="361FDD"/>
                </a:solidFill>
                <a:prstDash val="solid"/>
                <a:miter/>
                <a:headEnd type="none" w="med" len="med"/>
                <a:tailEnd type="triangle" w="med" len="med"/>
              </a:ln>
            </p:spPr>
          </p:sp>
        </p:grpSp>
      </p:grpSp>
      <p:sp>
        <p:nvSpPr>
          <p:cNvPr id="27653" name="Rectangle 68" descr="羊皮纸"/>
          <p:cNvSpPr/>
          <p:nvPr/>
        </p:nvSpPr>
        <p:spPr>
          <a:xfrm>
            <a:off x="0" y="6675438"/>
            <a:ext cx="9144000" cy="182562"/>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3245" name="Group 173"/>
          <p:cNvGrpSpPr/>
          <p:nvPr/>
        </p:nvGrpSpPr>
        <p:grpSpPr>
          <a:xfrm>
            <a:off x="1075045" y="3416179"/>
            <a:ext cx="2691268" cy="2981298"/>
            <a:chOff x="550" y="1846"/>
            <a:chExt cx="1814" cy="2042"/>
          </a:xfrm>
        </p:grpSpPr>
        <p:sp>
          <p:nvSpPr>
            <p:cNvPr id="27756" name="Line 3"/>
            <p:cNvSpPr/>
            <p:nvPr/>
          </p:nvSpPr>
          <p:spPr>
            <a:xfrm flipV="1">
              <a:off x="1064" y="1940"/>
              <a:ext cx="6" cy="828"/>
            </a:xfrm>
            <a:prstGeom prst="line">
              <a:avLst/>
            </a:prstGeom>
            <a:ln w="57150" cap="flat" cmpd="sng">
              <a:solidFill>
                <a:srgbClr val="361FDD"/>
              </a:solidFill>
              <a:prstDash val="solid"/>
              <a:miter/>
              <a:headEnd type="none" w="med" len="med"/>
              <a:tailEnd type="triangle" w="sm" len="lg"/>
            </a:ln>
          </p:spPr>
        </p:sp>
        <p:sp>
          <p:nvSpPr>
            <p:cNvPr id="27757" name="Line 4"/>
            <p:cNvSpPr/>
            <p:nvPr/>
          </p:nvSpPr>
          <p:spPr>
            <a:xfrm flipV="1">
              <a:off x="1203" y="2857"/>
              <a:ext cx="775" cy="2"/>
            </a:xfrm>
            <a:prstGeom prst="line">
              <a:avLst/>
            </a:prstGeom>
            <a:ln w="57150" cap="flat" cmpd="sng">
              <a:solidFill>
                <a:srgbClr val="000000"/>
              </a:solidFill>
              <a:prstDash val="solid"/>
              <a:miter/>
              <a:headEnd type="none" w="med" len="med"/>
              <a:tailEnd type="triangle" w="sm" len="lg"/>
            </a:ln>
          </p:spPr>
        </p:sp>
        <p:sp>
          <p:nvSpPr>
            <p:cNvPr id="27758" name="Line 5"/>
            <p:cNvSpPr/>
            <p:nvPr/>
          </p:nvSpPr>
          <p:spPr>
            <a:xfrm flipH="1">
              <a:off x="550" y="2996"/>
              <a:ext cx="421" cy="558"/>
            </a:xfrm>
            <a:prstGeom prst="line">
              <a:avLst/>
            </a:prstGeom>
            <a:ln w="57150" cap="flat" cmpd="sng">
              <a:solidFill>
                <a:srgbClr val="000000"/>
              </a:solidFill>
              <a:prstDash val="solid"/>
              <a:miter/>
              <a:headEnd type="none" w="med" len="med"/>
              <a:tailEnd type="triangle" w="sm" len="lg"/>
            </a:ln>
          </p:spPr>
        </p:sp>
        <p:sp>
          <p:nvSpPr>
            <p:cNvPr id="27759" name="WordArt 6"/>
            <p:cNvSpPr>
              <a:spLocks noTextEdit="1"/>
            </p:cNvSpPr>
            <p:nvPr/>
          </p:nvSpPr>
          <p:spPr>
            <a:xfrm>
              <a:off x="1189" y="1944"/>
              <a:ext cx="288" cy="280"/>
            </a:xfrm>
            <a:prstGeom prst="rect">
              <a:avLst/>
            </a:prstGeom>
          </p:spPr>
          <p:txBody>
            <a:bodyPr wrap="none" fromWordArt="1">
              <a:prstTxWarp prst="textPlain">
                <a:avLst>
                  <a:gd name="adj" fmla="val 55991"/>
                </a:avLst>
              </a:prstTxWarp>
              <a:normAutofit/>
            </a:bodyPr>
            <a:lstStyle/>
            <a:p>
              <a:pPr algn="ctr"/>
              <a:r>
                <a:rPr lang="zh-CN" altLang="en-US" sz="800" b="1" i="1" dirty="0">
                  <a:ln w="9525" cap="flat" cmpd="sng">
                    <a:solidFill>
                      <a:srgbClr val="361FDD"/>
                    </a:solidFill>
                    <a:prstDash val="solid"/>
                    <a:headEnd type="none" w="med" len="med"/>
                    <a:tailEnd type="none" w="med" len="med"/>
                  </a:ln>
                  <a:solidFill>
                    <a:srgbClr val="361FDD"/>
                  </a:solidFill>
                  <a:latin typeface="Times New Roman" panose="02020603050405020304" pitchFamily="18" charset="0"/>
                  <a:ea typeface="Times New Roman" panose="02020603050405020304" pitchFamily="18" charset="0"/>
                </a:rPr>
                <a:t>B</a:t>
              </a:r>
            </a:p>
          </p:txBody>
        </p:sp>
        <p:sp>
          <p:nvSpPr>
            <p:cNvPr id="27760" name="WordArt 7"/>
            <p:cNvSpPr>
              <a:spLocks noTextEdit="1"/>
            </p:cNvSpPr>
            <p:nvPr/>
          </p:nvSpPr>
          <p:spPr>
            <a:xfrm>
              <a:off x="1224" y="2923"/>
              <a:ext cx="185" cy="255"/>
            </a:xfrm>
            <a:prstGeom prst="rect">
              <a:avLst/>
            </a:prstGeom>
          </p:spPr>
          <p:txBody>
            <a:bodyPr wrap="none" fromWordArt="1">
              <a:prstTxWarp prst="textPlain">
                <a:avLst>
                  <a:gd name="adj" fmla="val 50000"/>
                </a:avLst>
              </a:prstTxWarp>
              <a:normAutofit fontScale="625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q</a:t>
              </a:r>
            </a:p>
          </p:txBody>
        </p:sp>
        <p:sp>
          <p:nvSpPr>
            <p:cNvPr id="27761" name="WordArt 10"/>
            <p:cNvSpPr>
              <a:spLocks noTextEdit="1"/>
            </p:cNvSpPr>
            <p:nvPr/>
          </p:nvSpPr>
          <p:spPr>
            <a:xfrm>
              <a:off x="648" y="3529"/>
              <a:ext cx="348" cy="296"/>
            </a:xfrm>
            <a:prstGeom prst="rect">
              <a:avLst/>
            </a:prstGeom>
          </p:spPr>
          <p:txBody>
            <a:bodyPr wrap="none" fromWordArt="1">
              <a:prstTxWarp prst="textPlain">
                <a:avLst>
                  <a:gd name="adj" fmla="val 50000"/>
                </a:avLst>
              </a:prstTxWarp>
              <a:normAutofit/>
            </a:bodyPr>
            <a:lstStyle/>
            <a:p>
              <a:pPr algn="ctr"/>
              <a:r>
                <a:rPr lang="zh-CN" altLang="en-US" sz="2000" b="1" i="1">
                  <a:ln w="19050" cap="flat" cmpd="sng">
                    <a:solidFill>
                      <a:srgbClr val="000000"/>
                    </a:solidFill>
                    <a:prstDash val="solid"/>
                    <a:headEnd type="none" w="med" len="med"/>
                    <a:tailEnd type="none" w="med" len="med"/>
                  </a:ln>
                  <a:solidFill>
                    <a:srgbClr val="000000"/>
                  </a:solidFill>
                  <a:latin typeface="Times New Roman" panose="02020603050405020304" pitchFamily="18" charset="0"/>
                  <a:ea typeface="Times New Roman" panose="02020603050405020304" pitchFamily="18" charset="0"/>
                </a:rPr>
                <a:t>F</a:t>
              </a:r>
            </a:p>
          </p:txBody>
        </p:sp>
        <p:grpSp>
          <p:nvGrpSpPr>
            <p:cNvPr id="27762" name="Group 15"/>
            <p:cNvGrpSpPr/>
            <p:nvPr/>
          </p:nvGrpSpPr>
          <p:grpSpPr>
            <a:xfrm>
              <a:off x="925" y="2723"/>
              <a:ext cx="278" cy="273"/>
              <a:chOff x="2688" y="2880"/>
              <a:chExt cx="288" cy="288"/>
            </a:xfrm>
          </p:grpSpPr>
          <p:sp>
            <p:nvSpPr>
              <p:cNvPr id="27774" name="Oval 16"/>
              <p:cNvSpPr/>
              <p:nvPr/>
            </p:nvSpPr>
            <p:spPr>
              <a:xfrm>
                <a:off x="2688" y="2880"/>
                <a:ext cx="288" cy="288"/>
              </a:xfrm>
              <a:prstGeom prst="ellipse">
                <a:avLst/>
              </a:prstGeom>
              <a:gradFill rotWithShape="0">
                <a:gsLst>
                  <a:gs pos="0">
                    <a:schemeClr val="bg2"/>
                  </a:gs>
                  <a:gs pos="100000">
                    <a:schemeClr val="tx1"/>
                  </a:gs>
                </a:gsLst>
                <a:path path="rect">
                  <a:fillToRect r="100000" b="100000"/>
                </a:path>
                <a:tileRect/>
              </a:gradFill>
              <a:ln w="28575" cap="flat" cmpd="sng">
                <a:solidFill>
                  <a:srgbClr val="969696"/>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7775" name="WordArt 17"/>
              <p:cNvSpPr>
                <a:spLocks noTextEdit="1"/>
              </p:cNvSpPr>
              <p:nvPr/>
            </p:nvSpPr>
            <p:spPr>
              <a:xfrm>
                <a:off x="2736" y="2928"/>
                <a:ext cx="180" cy="180"/>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b="1">
                    <a:ln w="50800" cap="flat" cmpd="sng">
                      <a:solidFill>
                        <a:schemeClr val="bg1"/>
                      </a:solidFill>
                      <a:prstDash val="solid"/>
                      <a:headEnd type="none" w="med" len="med"/>
                      <a:tailEnd type="none" w="med" len="med"/>
                    </a:ln>
                    <a:solidFill>
                      <a:srgbClr val="FFFFFF"/>
                    </a:solidFill>
                    <a:latin typeface="黑体" panose="02010609060101010101" pitchFamily="49" charset="-122"/>
                    <a:ea typeface="黑体" panose="02010609060101010101" pitchFamily="49" charset="-122"/>
                  </a:rPr>
                  <a:t>+</a:t>
                </a:r>
              </a:p>
            </p:txBody>
          </p:sp>
        </p:grpSp>
        <p:sp>
          <p:nvSpPr>
            <p:cNvPr id="27763" name="WordArt 69"/>
            <p:cNvSpPr>
              <a:spLocks noTextEdit="1"/>
            </p:cNvSpPr>
            <p:nvPr/>
          </p:nvSpPr>
          <p:spPr>
            <a:xfrm>
              <a:off x="2020" y="2780"/>
              <a:ext cx="239" cy="239"/>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i="1" dirty="0">
                  <a:ln w="38100" cap="flat" cmpd="sng">
                    <a:solidFill>
                      <a:schemeClr val="tx1"/>
                    </a:solidFill>
                    <a:prstDash val="solid"/>
                    <a:headEnd type="none" w="med" len="med"/>
                    <a:tailEnd type="none" w="med" len="med"/>
                  </a:ln>
                  <a:solidFill>
                    <a:schemeClr val="tx1"/>
                  </a:solidFill>
                  <a:latin typeface="Book Antiqua" panose="02040602050305030304" pitchFamily="18" charset="0"/>
                  <a:ea typeface="Palatino Linotype" panose="02040502050505030304" charset="0"/>
                </a:rPr>
                <a:t>v</a:t>
              </a:r>
            </a:p>
          </p:txBody>
        </p:sp>
        <p:grpSp>
          <p:nvGrpSpPr>
            <p:cNvPr id="27764" name="Group 75"/>
            <p:cNvGrpSpPr/>
            <p:nvPr/>
          </p:nvGrpSpPr>
          <p:grpSpPr>
            <a:xfrm>
              <a:off x="929" y="3747"/>
              <a:ext cx="449" cy="141"/>
              <a:chOff x="4067" y="2868"/>
              <a:chExt cx="538" cy="254"/>
            </a:xfrm>
          </p:grpSpPr>
          <p:sp>
            <p:nvSpPr>
              <p:cNvPr id="27771" name="WordArt 76"/>
              <p:cNvSpPr>
                <a:spLocks noTextEdit="1"/>
              </p:cNvSpPr>
              <p:nvPr/>
            </p:nvSpPr>
            <p:spPr>
              <a:xfrm>
                <a:off x="4067" y="2868"/>
                <a:ext cx="205" cy="232"/>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dirty="0">
                    <a:ln w="9525" cap="flat" cmpd="sng">
                      <a:solidFill>
                        <a:srgbClr val="000000"/>
                      </a:solidFill>
                      <a:prstDash val="solid"/>
                      <a:headEnd type="none" w="med" len="med"/>
                      <a:tailEnd type="none" w="med" len="med"/>
                    </a:ln>
                    <a:solidFill>
                      <a:srgbClr val="000000"/>
                    </a:solidFill>
                    <a:latin typeface="Times New Roman" panose="02020603050405020304" pitchFamily="18" charset="0"/>
                    <a:ea typeface="Times New Roman" panose="02020603050405020304" pitchFamily="18" charset="0"/>
                  </a:rPr>
                  <a:t>m</a:t>
                </a:r>
              </a:p>
            </p:txBody>
          </p:sp>
          <p:sp>
            <p:nvSpPr>
              <p:cNvPr id="27772" name="WordArt 77"/>
              <p:cNvSpPr>
                <a:spLocks noTextEdit="1"/>
              </p:cNvSpPr>
              <p:nvPr/>
            </p:nvSpPr>
            <p:spPr>
              <a:xfrm>
                <a:off x="4306" y="2890"/>
                <a:ext cx="130" cy="232"/>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dirty="0">
                    <a:ln w="9525" cap="flat" cmpd="sng">
                      <a:solidFill>
                        <a:srgbClr val="000000"/>
                      </a:solidFill>
                      <a:prstDash val="solid"/>
                      <a:headEnd type="none" w="med" len="med"/>
                      <a:tailEnd type="none" w="med" len="med"/>
                    </a:ln>
                    <a:solidFill>
                      <a:srgbClr val="000000"/>
                    </a:solidFill>
                    <a:latin typeface="Times New Roman" panose="02020603050405020304" pitchFamily="18" charset="0"/>
                    <a:ea typeface="Times New Roman" panose="02020603050405020304" pitchFamily="18" charset="0"/>
                  </a:rPr>
                  <a:t>a</a:t>
                </a:r>
              </a:p>
            </p:txBody>
          </p:sp>
          <p:sp>
            <p:nvSpPr>
              <p:cNvPr id="27773" name="WordArt 78"/>
              <p:cNvSpPr>
                <a:spLocks noTextEdit="1"/>
              </p:cNvSpPr>
              <p:nvPr/>
            </p:nvSpPr>
            <p:spPr>
              <a:xfrm>
                <a:off x="4464" y="2890"/>
                <a:ext cx="141" cy="232"/>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dirty="0">
                    <a:ln w="9525" cap="flat" cmpd="sng">
                      <a:solidFill>
                        <a:srgbClr val="000000"/>
                      </a:solidFill>
                      <a:prstDash val="solid"/>
                      <a:headEnd type="none" w="med" len="med"/>
                      <a:tailEnd type="none" w="med" len="med"/>
                    </a:ln>
                    <a:solidFill>
                      <a:srgbClr val="000000"/>
                    </a:solidFill>
                    <a:latin typeface="Bookman Old Style" panose="02050604050505020204" pitchFamily="18" charset="0"/>
                    <a:ea typeface="Bookman Old Style" panose="02050604050505020204" pitchFamily="18" charset="0"/>
                  </a:rPr>
                  <a:t>x</a:t>
                </a:r>
              </a:p>
            </p:txBody>
          </p:sp>
        </p:grpSp>
        <p:sp>
          <p:nvSpPr>
            <p:cNvPr id="27765" name="Line 82"/>
            <p:cNvSpPr/>
            <p:nvPr/>
          </p:nvSpPr>
          <p:spPr>
            <a:xfrm>
              <a:off x="1977" y="2665"/>
              <a:ext cx="387" cy="0"/>
            </a:xfrm>
            <a:prstGeom prst="line">
              <a:avLst/>
            </a:prstGeom>
            <a:ln w="38100" cap="flat" cmpd="sng">
              <a:solidFill>
                <a:schemeClr val="tx1"/>
              </a:solidFill>
              <a:prstDash val="solid"/>
              <a:headEnd type="none" w="med" len="med"/>
              <a:tailEnd type="triangle" w="med" len="lg"/>
            </a:ln>
          </p:spPr>
        </p:sp>
        <p:sp>
          <p:nvSpPr>
            <p:cNvPr id="27766" name="Line 83"/>
            <p:cNvSpPr/>
            <p:nvPr/>
          </p:nvSpPr>
          <p:spPr>
            <a:xfrm>
              <a:off x="1227" y="1846"/>
              <a:ext cx="355" cy="15"/>
            </a:xfrm>
            <a:prstGeom prst="line">
              <a:avLst/>
            </a:prstGeom>
            <a:ln w="38100" cap="flat" cmpd="sng">
              <a:solidFill>
                <a:schemeClr val="accent2"/>
              </a:solidFill>
              <a:prstDash val="solid"/>
              <a:miter/>
              <a:headEnd type="none" w="med" len="med"/>
              <a:tailEnd type="triangle" w="med" len="lg"/>
            </a:ln>
          </p:spPr>
        </p:sp>
        <p:sp>
          <p:nvSpPr>
            <p:cNvPr id="27767" name="Line 84"/>
            <p:cNvSpPr/>
            <p:nvPr/>
          </p:nvSpPr>
          <p:spPr>
            <a:xfrm>
              <a:off x="737" y="3450"/>
              <a:ext cx="370" cy="0"/>
            </a:xfrm>
            <a:prstGeom prst="line">
              <a:avLst/>
            </a:prstGeom>
            <a:ln w="38100" cap="flat" cmpd="sng">
              <a:solidFill>
                <a:srgbClr val="000000"/>
              </a:solidFill>
              <a:prstDash val="solid"/>
              <a:miter/>
              <a:headEnd type="none" w="med" len="med"/>
              <a:tailEnd type="triangle" w="med" len="lg"/>
            </a:ln>
          </p:spPr>
        </p:sp>
        <p:sp>
          <p:nvSpPr>
            <p:cNvPr id="27768" name="Freeform 92"/>
            <p:cNvSpPr/>
            <p:nvPr/>
          </p:nvSpPr>
          <p:spPr>
            <a:xfrm>
              <a:off x="1070" y="2385"/>
              <a:ext cx="598" cy="472"/>
            </a:xfrm>
            <a:custGeom>
              <a:avLst/>
              <a:gdLst/>
              <a:ahLst/>
              <a:cxnLst>
                <a:cxn ang="0">
                  <a:pos x="0" y="0"/>
                </a:cxn>
                <a:cxn ang="0">
                  <a:pos x="1776" y="0"/>
                </a:cxn>
                <a:cxn ang="0">
                  <a:pos x="1776" y="1204"/>
                </a:cxn>
              </a:cxnLst>
              <a:rect l="0" t="0" r="0" b="0"/>
              <a:pathLst>
                <a:path w="265" h="296">
                  <a:moveTo>
                    <a:pt x="0" y="0"/>
                  </a:moveTo>
                  <a:lnTo>
                    <a:pt x="265" y="0"/>
                  </a:lnTo>
                  <a:lnTo>
                    <a:pt x="265" y="296"/>
                  </a:lnTo>
                </a:path>
              </a:pathLst>
            </a:custGeom>
            <a:noFill/>
            <a:ln w="9525" cap="flat" cmpd="sng">
              <a:solidFill>
                <a:schemeClr val="accent2">
                  <a:alpha val="100000"/>
                </a:schemeClr>
              </a:solidFill>
              <a:prstDash val="dash"/>
              <a:round/>
              <a:headEnd type="none" w="med" len="med"/>
              <a:tailEnd type="none" w="med" len="med"/>
            </a:ln>
          </p:spPr>
          <p:txBody>
            <a:bodyPr/>
            <a:lstStyle/>
            <a:p>
              <a:endParaRPr lang="zh-CN" altLang="en-US"/>
            </a:p>
          </p:txBody>
        </p:sp>
        <p:sp>
          <p:nvSpPr>
            <p:cNvPr id="27769" name="Freeform 93"/>
            <p:cNvSpPr/>
            <p:nvPr/>
          </p:nvSpPr>
          <p:spPr>
            <a:xfrm>
              <a:off x="819" y="2863"/>
              <a:ext cx="849" cy="348"/>
            </a:xfrm>
            <a:custGeom>
              <a:avLst/>
              <a:gdLst/>
              <a:ahLst/>
              <a:cxnLst>
                <a:cxn ang="0">
                  <a:pos x="1572" y="0"/>
                </a:cxn>
                <a:cxn ang="0">
                  <a:pos x="1088" y="472"/>
                </a:cxn>
                <a:cxn ang="0">
                  <a:pos x="0" y="472"/>
                </a:cxn>
              </a:cxnLst>
              <a:rect l="0" t="0" r="0" b="0"/>
              <a:pathLst>
                <a:path w="591" h="334">
                  <a:moveTo>
                    <a:pt x="591" y="0"/>
                  </a:moveTo>
                  <a:lnTo>
                    <a:pt x="409" y="334"/>
                  </a:lnTo>
                  <a:lnTo>
                    <a:pt x="0" y="334"/>
                  </a:lnTo>
                </a:path>
              </a:pathLst>
            </a:custGeom>
            <a:noFill/>
            <a:ln w="9525" cap="flat" cmpd="sng">
              <a:solidFill>
                <a:schemeClr val="tx1">
                  <a:alpha val="100000"/>
                </a:schemeClr>
              </a:solidFill>
              <a:prstDash val="dash"/>
              <a:round/>
              <a:headEnd type="none" w="med" len="med"/>
              <a:tailEnd type="none" w="med" len="med"/>
            </a:ln>
          </p:spPr>
          <p:txBody>
            <a:bodyPr/>
            <a:lstStyle/>
            <a:p>
              <a:endParaRPr lang="zh-CN" altLang="en-US"/>
            </a:p>
          </p:txBody>
        </p:sp>
        <p:sp>
          <p:nvSpPr>
            <p:cNvPr id="27770" name="Freeform 94"/>
            <p:cNvSpPr/>
            <p:nvPr/>
          </p:nvSpPr>
          <p:spPr>
            <a:xfrm>
              <a:off x="811" y="2396"/>
              <a:ext cx="243" cy="782"/>
            </a:xfrm>
            <a:custGeom>
              <a:avLst/>
              <a:gdLst/>
              <a:ahLst/>
              <a:cxnLst>
                <a:cxn ang="0">
                  <a:pos x="292" y="0"/>
                </a:cxn>
                <a:cxn ang="0">
                  <a:pos x="0" y="460"/>
                </a:cxn>
                <a:cxn ang="0">
                  <a:pos x="0" y="1145"/>
                </a:cxn>
              </a:cxnLst>
              <a:rect l="0" t="0" r="0" b="0"/>
              <a:pathLst>
                <a:path w="265" h="849">
                  <a:moveTo>
                    <a:pt x="265" y="0"/>
                  </a:moveTo>
                  <a:lnTo>
                    <a:pt x="0" y="341"/>
                  </a:lnTo>
                  <a:lnTo>
                    <a:pt x="0" y="849"/>
                  </a:lnTo>
                </a:path>
              </a:pathLst>
            </a:custGeom>
            <a:noFill/>
            <a:ln w="9525" cap="flat" cmpd="sng">
              <a:solidFill>
                <a:schemeClr val="tx1">
                  <a:alpha val="100000"/>
                </a:schemeClr>
              </a:solidFill>
              <a:prstDash val="dash"/>
              <a:round/>
              <a:headEnd type="none" w="med" len="med"/>
              <a:tailEnd type="none" w="med" len="med"/>
            </a:ln>
          </p:spPr>
          <p:txBody>
            <a:bodyPr/>
            <a:lstStyle/>
            <a:p>
              <a:endParaRPr lang="zh-CN" altLang="en-US"/>
            </a:p>
          </p:txBody>
        </p:sp>
      </p:grpSp>
      <p:sp>
        <p:nvSpPr>
          <p:cNvPr id="27751" name="Text Box 38"/>
          <p:cNvSpPr txBox="1"/>
          <p:nvPr/>
        </p:nvSpPr>
        <p:spPr>
          <a:xfrm>
            <a:off x="4062413" y="6068224"/>
            <a:ext cx="4738687" cy="51831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800" b="1" dirty="0"/>
              <a:t>1 </a:t>
            </a:r>
            <a:r>
              <a:rPr lang="zh-CN" altLang="en-US" sz="2800" b="1" dirty="0"/>
              <a:t>特斯拉 </a:t>
            </a:r>
            <a:r>
              <a:rPr lang="en-US" altLang="zh-CN" sz="2800" b="1" dirty="0"/>
              <a:t>( T ) = 10 </a:t>
            </a:r>
            <a:r>
              <a:rPr lang="en-US" altLang="zh-CN" sz="2800" b="1" baseline="30000" dirty="0"/>
              <a:t>4 </a:t>
            </a:r>
            <a:r>
              <a:rPr lang="zh-CN" altLang="en-US" sz="2800" b="1" dirty="0"/>
              <a:t>高斯</a:t>
            </a:r>
            <a:r>
              <a:rPr lang="en-US" altLang="zh-CN" sz="2800" b="1" dirty="0"/>
              <a:t>( G )</a:t>
            </a:r>
          </a:p>
        </p:txBody>
      </p:sp>
      <p:sp>
        <p:nvSpPr>
          <p:cNvPr id="3" name="矩形 2"/>
          <p:cNvSpPr/>
          <p:nvPr/>
        </p:nvSpPr>
        <p:spPr>
          <a:xfrm>
            <a:off x="398116" y="792166"/>
            <a:ext cx="1988045" cy="523220"/>
          </a:xfrm>
          <a:prstGeom prst="rect">
            <a:avLst/>
          </a:prstGeom>
        </p:spPr>
        <p:txBody>
          <a:bodyPr wrap="none">
            <a:spAutoFit/>
          </a:bodyPr>
          <a:lstStyle/>
          <a:p>
            <a:r>
              <a:rPr lang="zh-CN" altLang="en-US" sz="2800" b="1" dirty="0">
                <a:ln w="9525" cap="flat" cmpd="sng">
                  <a:solidFill>
                    <a:srgbClr val="CC3300"/>
                  </a:solidFill>
                  <a:prstDash val="solid"/>
                  <a:headEnd type="none" w="med" len="med"/>
                  <a:tailEnd type="none" w="med" len="med"/>
                </a:ln>
                <a:solidFill>
                  <a:srgbClr val="CC3300"/>
                </a:solidFill>
                <a:latin typeface="宋体" panose="02010600030101010101" pitchFamily="2" charset="-122"/>
              </a:rPr>
              <a:t>实验表明：</a:t>
            </a:r>
            <a:endParaRPr lang="zh-CN" altLang="en-US" sz="2800" dirty="0"/>
          </a:p>
        </p:txBody>
      </p:sp>
      <p:grpSp>
        <p:nvGrpSpPr>
          <p:cNvPr id="29" name="组合 28"/>
          <p:cNvGrpSpPr/>
          <p:nvPr/>
        </p:nvGrpSpPr>
        <p:grpSpPr>
          <a:xfrm>
            <a:off x="5103856" y="3751057"/>
            <a:ext cx="2641683" cy="927100"/>
            <a:chOff x="5308517" y="2865438"/>
            <a:chExt cx="2641683" cy="927100"/>
          </a:xfrm>
        </p:grpSpPr>
        <p:sp>
          <p:nvSpPr>
            <p:cNvPr id="27681" name="WordArt 42"/>
            <p:cNvSpPr>
              <a:spLocks noTextEdit="1"/>
            </p:cNvSpPr>
            <p:nvPr/>
          </p:nvSpPr>
          <p:spPr>
            <a:xfrm>
              <a:off x="5308517" y="3118433"/>
              <a:ext cx="738270" cy="315343"/>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b="1" dirty="0">
                  <a:ln w="9525" cap="flat" cmpd="sng">
                    <a:solidFill>
                      <a:srgbClr val="0000FF"/>
                    </a:solidFill>
                    <a:prstDash val="solid"/>
                    <a:miter/>
                    <a:headEnd type="none" w="med" len="med"/>
                    <a:tailEnd type="none" w="med" len="med"/>
                  </a:ln>
                  <a:solidFill>
                    <a:srgbClr val="0000FF"/>
                  </a:solidFill>
                  <a:latin typeface="黑体" panose="02010609060101010101" pitchFamily="49" charset="-122"/>
                  <a:ea typeface="黑体" panose="02010609060101010101" pitchFamily="49" charset="-122"/>
                </a:rPr>
                <a:t>大小</a:t>
              </a:r>
            </a:p>
          </p:txBody>
        </p:sp>
        <p:graphicFrame>
          <p:nvGraphicFramePr>
            <p:cNvPr id="15" name="对象 14"/>
            <p:cNvGraphicFramePr>
              <a:graphicFrameLocks noChangeAspect="1"/>
            </p:cNvGraphicFramePr>
            <p:nvPr/>
          </p:nvGraphicFramePr>
          <p:xfrm>
            <a:off x="6591300" y="2865438"/>
            <a:ext cx="1358900" cy="927100"/>
          </p:xfrm>
          <a:graphic>
            <a:graphicData uri="http://schemas.openxmlformats.org/presentationml/2006/ole">
              <mc:AlternateContent xmlns:mc="http://schemas.openxmlformats.org/markup-compatibility/2006">
                <mc:Choice xmlns:v="urn:schemas-microsoft-com:vml" Requires="v">
                  <p:oleObj name="Equation" r:id="rId4" imgW="1358640" imgH="927000" progId="Equation.DSMT4">
                    <p:embed/>
                  </p:oleObj>
                </mc:Choice>
                <mc:Fallback>
                  <p:oleObj name="Equation" r:id="rId4" imgW="1358640" imgH="927000" progId="Equation.DSMT4">
                    <p:embed/>
                    <p:pic>
                      <p:nvPicPr>
                        <p:cNvPr id="15" name="对象 14"/>
                        <p:cNvPicPr/>
                        <p:nvPr/>
                      </p:nvPicPr>
                      <p:blipFill>
                        <a:blip r:embed="rId5"/>
                        <a:stretch>
                          <a:fillRect/>
                        </a:stretch>
                      </p:blipFill>
                      <p:spPr>
                        <a:xfrm>
                          <a:off x="6591300" y="2865438"/>
                          <a:ext cx="1358900" cy="927100"/>
                        </a:xfrm>
                        <a:prstGeom prst="rect">
                          <a:avLst/>
                        </a:prstGeom>
                      </p:spPr>
                    </p:pic>
                  </p:oleObj>
                </mc:Fallback>
              </mc:AlternateContent>
            </a:graphicData>
          </a:graphic>
        </p:graphicFrame>
      </p:grpSp>
      <p:grpSp>
        <p:nvGrpSpPr>
          <p:cNvPr id="12" name="组合 11"/>
          <p:cNvGrpSpPr/>
          <p:nvPr/>
        </p:nvGrpSpPr>
        <p:grpSpPr>
          <a:xfrm>
            <a:off x="5146775" y="5583066"/>
            <a:ext cx="2922467" cy="461665"/>
            <a:chOff x="5146775" y="5583066"/>
            <a:chExt cx="2922467" cy="461665"/>
          </a:xfrm>
        </p:grpSpPr>
        <p:sp>
          <p:nvSpPr>
            <p:cNvPr id="27748" name="WordArt 33"/>
            <p:cNvSpPr>
              <a:spLocks noTextEdit="1"/>
            </p:cNvSpPr>
            <p:nvPr/>
          </p:nvSpPr>
          <p:spPr>
            <a:xfrm>
              <a:off x="5146775" y="5631138"/>
              <a:ext cx="676275" cy="334963"/>
            </a:xfrm>
            <a:prstGeom prst="rect">
              <a:avLst/>
            </a:prstGeom>
          </p:spPr>
          <p:txBody>
            <a:bodyPr wrap="none" fromWordArt="1">
              <a:prstTxWarp prst="textPlain">
                <a:avLst>
                  <a:gd name="adj" fmla="val 50000"/>
                </a:avLst>
              </a:prstTxWarp>
              <a:noAutofit/>
            </a:bodyPr>
            <a:lstStyle/>
            <a:p>
              <a:pPr algn="ctr">
                <a:lnSpc>
                  <a:spcPct val="120000"/>
                </a:lnSpc>
              </a:pPr>
              <a:r>
                <a:rPr lang="zh-CN" altLang="en-US" sz="1700" b="1" dirty="0">
                  <a:ln w="9525" cap="flat" cmpd="sng">
                    <a:solidFill>
                      <a:srgbClr val="0000FF"/>
                    </a:solidFill>
                    <a:prstDash val="solid"/>
                    <a:miter/>
                    <a:headEnd type="none" w="med" len="med"/>
                    <a:tailEnd type="none" w="med" len="med"/>
                  </a:ln>
                  <a:solidFill>
                    <a:srgbClr val="0000FF"/>
                  </a:solidFill>
                  <a:latin typeface="黑体" panose="02010609060101010101" pitchFamily="49" charset="-122"/>
                  <a:ea typeface="黑体" panose="02010609060101010101" pitchFamily="49" charset="-122"/>
                </a:rPr>
                <a:t>单位</a:t>
              </a:r>
            </a:p>
          </p:txBody>
        </p:sp>
        <p:sp>
          <p:nvSpPr>
            <p:cNvPr id="28" name="矩形 27"/>
            <p:cNvSpPr/>
            <p:nvPr/>
          </p:nvSpPr>
          <p:spPr>
            <a:xfrm>
              <a:off x="6158141" y="5583066"/>
              <a:ext cx="1911101" cy="461665"/>
            </a:xfrm>
            <a:prstGeom prst="rect">
              <a:avLst/>
            </a:prstGeom>
          </p:spPr>
          <p:txBody>
            <a:bodyPr wrap="none">
              <a:spAutoFit/>
            </a:bodyPr>
            <a:lstStyle/>
            <a:p>
              <a:pPr lvl="0" algn="ctr">
                <a:defRPr/>
              </a:pPr>
              <a:r>
                <a:rPr lang="zh-CN" altLang="en-US" kern="10" dirty="0">
                  <a:ln w="9525">
                    <a:solidFill>
                      <a:schemeClr val="tx2"/>
                    </a:solidFill>
                    <a:miter lim="800000"/>
                  </a:ln>
                  <a:solidFill>
                    <a:schemeClr val="tx2"/>
                  </a:solidFill>
                  <a:latin typeface="宋体" panose="02010600030101010101" pitchFamily="2" charset="-122"/>
                </a:rPr>
                <a:t>特斯拉</a:t>
              </a:r>
              <a:r>
                <a:rPr lang="en-US" altLang="zh-CN" kern="10" dirty="0">
                  <a:ln w="9525">
                    <a:solidFill>
                      <a:schemeClr val="tx2"/>
                    </a:solidFill>
                    <a:miter lim="800000"/>
                  </a:ln>
                  <a:solidFill>
                    <a:schemeClr val="tx2"/>
                  </a:solidFill>
                  <a:latin typeface="宋体" panose="02010600030101010101" pitchFamily="2" charset="-122"/>
                </a:rPr>
                <a:t>( </a:t>
              </a:r>
              <a:r>
                <a:rPr lang="en-US" altLang="zh-CN" kern="10" dirty="0">
                  <a:ln w="9525">
                    <a:solidFill>
                      <a:schemeClr val="tx2"/>
                    </a:solidFill>
                    <a:miter lim="800000"/>
                  </a:ln>
                  <a:solidFill>
                    <a:schemeClr val="tx2"/>
                  </a:solidFill>
                  <a:cs typeface="Times New Roman" panose="02020603050405020304" pitchFamily="18" charset="0"/>
                </a:rPr>
                <a:t>T</a:t>
              </a:r>
              <a:r>
                <a:rPr lang="en-US" altLang="zh-CN" kern="10" dirty="0">
                  <a:ln w="9525">
                    <a:solidFill>
                      <a:schemeClr val="tx2"/>
                    </a:solidFill>
                    <a:miter lim="800000"/>
                  </a:ln>
                  <a:solidFill>
                    <a:schemeClr val="tx2"/>
                  </a:solidFill>
                  <a:latin typeface="宋体" panose="02010600030101010101" pitchFamily="2" charset="-122"/>
                </a:rPr>
                <a:t> )</a:t>
              </a:r>
              <a:endParaRPr lang="zh-CN" altLang="en-US" kern="10" dirty="0">
                <a:ln w="9525">
                  <a:solidFill>
                    <a:schemeClr val="tx2"/>
                  </a:solidFill>
                  <a:miter lim="800000"/>
                </a:ln>
                <a:solidFill>
                  <a:schemeClr val="tx2"/>
                </a:solidFill>
                <a:latin typeface="宋体" panose="02010600030101010101" pitchFamily="2" charset="-122"/>
              </a:endParaRPr>
            </a:p>
          </p:txBody>
        </p:sp>
      </p:grpSp>
      <p:grpSp>
        <p:nvGrpSpPr>
          <p:cNvPr id="31" name="组合 30"/>
          <p:cNvGrpSpPr/>
          <p:nvPr/>
        </p:nvGrpSpPr>
        <p:grpSpPr>
          <a:xfrm>
            <a:off x="4550062" y="3206141"/>
            <a:ext cx="2193463" cy="584775"/>
            <a:chOff x="2995169" y="2905505"/>
            <a:chExt cx="2193463" cy="584775"/>
          </a:xfrm>
        </p:grpSpPr>
        <p:grpSp>
          <p:nvGrpSpPr>
            <p:cNvPr id="27664" name="Group 166"/>
            <p:cNvGrpSpPr/>
            <p:nvPr/>
          </p:nvGrpSpPr>
          <p:grpSpPr>
            <a:xfrm>
              <a:off x="2995169" y="3010615"/>
              <a:ext cx="418221" cy="378354"/>
              <a:chOff x="3952" y="667"/>
              <a:chExt cx="197" cy="190"/>
            </a:xfrm>
          </p:grpSpPr>
          <p:sp>
            <p:nvSpPr>
              <p:cNvPr id="27666" name="WordArt 167"/>
              <p:cNvSpPr>
                <a:spLocks noTextEdit="1"/>
              </p:cNvSpPr>
              <p:nvPr/>
            </p:nvSpPr>
            <p:spPr>
              <a:xfrm>
                <a:off x="3952" y="712"/>
                <a:ext cx="170" cy="145"/>
              </a:xfrm>
              <a:prstGeom prst="rect">
                <a:avLst/>
              </a:prstGeom>
            </p:spPr>
            <p:txBody>
              <a:bodyPr wrap="none" fromWordArt="1">
                <a:prstTxWarp prst="textPlain">
                  <a:avLst>
                    <a:gd name="adj" fmla="val 55991"/>
                  </a:avLst>
                </a:prstTxWarp>
                <a:normAutofit/>
              </a:bodyPr>
              <a:lstStyle/>
              <a:p>
                <a:pPr algn="ctr"/>
                <a:r>
                  <a:rPr lang="zh-CN" altLang="en-US" sz="800" b="1" i="1" dirty="0">
                    <a:ln w="9525" cap="flat" cmpd="sng">
                      <a:solidFill>
                        <a:schemeClr val="accent2"/>
                      </a:solidFill>
                      <a:prstDash val="solid"/>
                      <a:headEnd type="none" w="med" len="med"/>
                      <a:tailEnd type="none" w="med" len="med"/>
                    </a:ln>
                    <a:solidFill>
                      <a:schemeClr val="accent2"/>
                    </a:solidFill>
                    <a:latin typeface="Times New Roman" panose="02020603050405020304" pitchFamily="18" charset="0"/>
                    <a:ea typeface="Times New Roman" panose="02020603050405020304" pitchFamily="18" charset="0"/>
                  </a:rPr>
                  <a:t>B</a:t>
                </a:r>
              </a:p>
            </p:txBody>
          </p:sp>
          <p:sp>
            <p:nvSpPr>
              <p:cNvPr id="27667" name="Line 168"/>
              <p:cNvSpPr/>
              <p:nvPr/>
            </p:nvSpPr>
            <p:spPr>
              <a:xfrm>
                <a:off x="3967" y="667"/>
                <a:ext cx="182" cy="0"/>
              </a:xfrm>
              <a:prstGeom prst="line">
                <a:avLst/>
              </a:prstGeom>
              <a:ln w="25400" cap="flat" cmpd="sng">
                <a:solidFill>
                  <a:schemeClr val="accent2"/>
                </a:solidFill>
                <a:prstDash val="solid"/>
                <a:headEnd type="none" w="med" len="med"/>
                <a:tailEnd type="triangle" w="med" len="med"/>
              </a:ln>
            </p:spPr>
          </p:sp>
        </p:grpSp>
        <p:sp>
          <p:nvSpPr>
            <p:cNvPr id="30" name="矩形 29"/>
            <p:cNvSpPr/>
            <p:nvPr/>
          </p:nvSpPr>
          <p:spPr>
            <a:xfrm>
              <a:off x="3356079" y="2905505"/>
              <a:ext cx="1832553" cy="584775"/>
            </a:xfrm>
            <a:prstGeom prst="rect">
              <a:avLst/>
            </a:prstGeom>
          </p:spPr>
          <p:txBody>
            <a:bodyPr wrap="none">
              <a:spAutoFit/>
            </a:bodyPr>
            <a:lstStyle/>
            <a:p>
              <a:pPr algn="ctr"/>
              <a:r>
                <a:rPr lang="zh-CN" altLang="en-US" sz="3200" b="1" dirty="0">
                  <a:ln w="9525" cap="flat" cmpd="sng">
                    <a:solidFill>
                      <a:srgbClr val="CC3300"/>
                    </a:solidFill>
                    <a:prstDash val="solid"/>
                    <a:headEnd type="none" w="med" len="med"/>
                    <a:tailEnd type="none" w="med" len="med"/>
                  </a:ln>
                  <a:solidFill>
                    <a:srgbClr val="CC3300"/>
                  </a:solidFill>
                  <a:latin typeface="宋体" panose="02010600030101010101" pitchFamily="2" charset="-122"/>
                </a:rPr>
                <a:t>的定义：</a:t>
              </a:r>
            </a:p>
          </p:txBody>
        </p:sp>
      </p:grpSp>
      <p:grpSp>
        <p:nvGrpSpPr>
          <p:cNvPr id="7" name="组合 6"/>
          <p:cNvGrpSpPr/>
          <p:nvPr/>
        </p:nvGrpSpPr>
        <p:grpSpPr>
          <a:xfrm>
            <a:off x="529011" y="1276647"/>
            <a:ext cx="8598297" cy="461665"/>
            <a:chOff x="529011" y="1276647"/>
            <a:chExt cx="8598297" cy="461665"/>
          </a:xfrm>
        </p:grpSpPr>
        <p:sp>
          <p:nvSpPr>
            <p:cNvPr id="133" name="矩形 132"/>
            <p:cNvSpPr/>
            <p:nvPr/>
          </p:nvSpPr>
          <p:spPr>
            <a:xfrm>
              <a:off x="529011" y="1276647"/>
              <a:ext cx="8598297" cy="461665"/>
            </a:xfrm>
            <a:prstGeom prst="rect">
              <a:avLst/>
            </a:prstGeom>
          </p:spPr>
          <p:txBody>
            <a:bodyPr wrap="square">
              <a:spAutoFit/>
            </a:bodyPr>
            <a:lstStyle/>
            <a:p>
              <a:r>
                <a:rPr lang="zh-CN" altLang="en-US" b="1" dirty="0">
                  <a:ln w="9525" cap="flat" cmpd="sng">
                    <a:solidFill>
                      <a:srgbClr val="000000"/>
                    </a:solidFill>
                    <a:prstDash val="solid"/>
                    <a:headEnd type="none" w="med" len="med"/>
                    <a:tailEnd type="none" w="med" len="med"/>
                  </a:ln>
                  <a:solidFill>
                    <a:srgbClr val="000000"/>
                  </a:solidFill>
                  <a:latin typeface="宋体" panose="02010600030101010101" pitchFamily="2" charset="-122"/>
                </a:rPr>
                <a:t>对于  、 的运动正电荷，磁力   的大小与   的方向有关。</a:t>
              </a:r>
            </a:p>
          </p:txBody>
        </p:sp>
        <p:graphicFrame>
          <p:nvGraphicFramePr>
            <p:cNvPr id="4" name="对象 3"/>
            <p:cNvGraphicFramePr>
              <a:graphicFrameLocks noChangeAspect="1"/>
            </p:cNvGraphicFramePr>
            <p:nvPr/>
          </p:nvGraphicFramePr>
          <p:xfrm>
            <a:off x="1282100" y="1434306"/>
            <a:ext cx="609600" cy="279400"/>
          </p:xfrm>
          <a:graphic>
            <a:graphicData uri="http://schemas.openxmlformats.org/presentationml/2006/ole">
              <mc:AlternateContent xmlns:mc="http://schemas.openxmlformats.org/markup-compatibility/2006">
                <mc:Choice xmlns:v="urn:schemas-microsoft-com:vml" Requires="v">
                  <p:oleObj name="Equation" r:id="rId6" imgW="609480" imgH="279360" progId="Equation.DSMT4">
                    <p:embed/>
                  </p:oleObj>
                </mc:Choice>
                <mc:Fallback>
                  <p:oleObj name="Equation" r:id="rId6" imgW="609480" imgH="279360" progId="Equation.DSMT4">
                    <p:embed/>
                    <p:pic>
                      <p:nvPicPr>
                        <p:cNvPr id="4" name="对象 3"/>
                        <p:cNvPicPr/>
                        <p:nvPr/>
                      </p:nvPicPr>
                      <p:blipFill>
                        <a:blip r:embed="rId7"/>
                        <a:stretch>
                          <a:fillRect/>
                        </a:stretch>
                      </p:blipFill>
                      <p:spPr>
                        <a:xfrm>
                          <a:off x="1282100" y="1434306"/>
                          <a:ext cx="609600" cy="279400"/>
                        </a:xfrm>
                        <a:prstGeom prst="rect">
                          <a:avLst/>
                        </a:prstGeom>
                      </p:spPr>
                    </p:pic>
                  </p:oleObj>
                </mc:Fallback>
              </mc:AlternateContent>
            </a:graphicData>
          </a:graphic>
        </p:graphicFrame>
        <p:grpSp>
          <p:nvGrpSpPr>
            <p:cNvPr id="11" name="组合 10"/>
            <p:cNvGrpSpPr/>
            <p:nvPr/>
          </p:nvGrpSpPr>
          <p:grpSpPr>
            <a:xfrm>
              <a:off x="6568102" y="1387633"/>
              <a:ext cx="254541" cy="273603"/>
              <a:chOff x="8170592" y="1085305"/>
              <a:chExt cx="254541" cy="273603"/>
            </a:xfrm>
          </p:grpSpPr>
          <p:graphicFrame>
            <p:nvGraphicFramePr>
              <p:cNvPr id="2" name="对象 1"/>
              <p:cNvGraphicFramePr>
                <a:graphicFrameLocks noChangeAspect="1"/>
              </p:cNvGraphicFramePr>
              <p:nvPr/>
            </p:nvGraphicFramePr>
            <p:xfrm>
              <a:off x="8186738" y="1143008"/>
              <a:ext cx="203200" cy="215900"/>
            </p:xfrm>
            <a:graphic>
              <a:graphicData uri="http://schemas.openxmlformats.org/presentationml/2006/ole">
                <mc:AlternateContent xmlns:mc="http://schemas.openxmlformats.org/markup-compatibility/2006">
                  <mc:Choice xmlns:v="urn:schemas-microsoft-com:vml" Requires="v">
                    <p:oleObj name="Equation" r:id="rId8" imgW="203040" imgH="215640" progId="Equation.DSMT4">
                      <p:embed/>
                    </p:oleObj>
                  </mc:Choice>
                  <mc:Fallback>
                    <p:oleObj name="Equation" r:id="rId8" imgW="203040" imgH="215640" progId="Equation.DSMT4">
                      <p:embed/>
                      <p:pic>
                        <p:nvPicPr>
                          <p:cNvPr id="2" name="对象 1"/>
                          <p:cNvPicPr/>
                          <p:nvPr/>
                        </p:nvPicPr>
                        <p:blipFill>
                          <a:blip r:embed="rId9"/>
                          <a:stretch>
                            <a:fillRect/>
                          </a:stretch>
                        </p:blipFill>
                        <p:spPr>
                          <a:xfrm>
                            <a:off x="8186738" y="1143008"/>
                            <a:ext cx="203200" cy="215900"/>
                          </a:xfrm>
                          <a:prstGeom prst="rect">
                            <a:avLst/>
                          </a:prstGeom>
                        </p:spPr>
                      </p:pic>
                    </p:oleObj>
                  </mc:Fallback>
                </mc:AlternateContent>
              </a:graphicData>
            </a:graphic>
          </p:graphicFrame>
          <p:sp>
            <p:nvSpPr>
              <p:cNvPr id="90" name="Line 31"/>
              <p:cNvSpPr/>
              <p:nvPr/>
            </p:nvSpPr>
            <p:spPr>
              <a:xfrm>
                <a:off x="8170592" y="1085305"/>
                <a:ext cx="254541" cy="0"/>
              </a:xfrm>
              <a:prstGeom prst="line">
                <a:avLst/>
              </a:prstGeom>
              <a:ln w="28575" cap="flat" cmpd="sng">
                <a:solidFill>
                  <a:srgbClr val="000000"/>
                </a:solidFill>
                <a:prstDash val="solid"/>
                <a:miter/>
                <a:headEnd type="none" w="med" len="med"/>
                <a:tailEnd type="triangle" w="med" len="med"/>
              </a:ln>
            </p:spPr>
          </p:sp>
        </p:grpSp>
        <p:grpSp>
          <p:nvGrpSpPr>
            <p:cNvPr id="24" name="组合 23"/>
            <p:cNvGrpSpPr/>
            <p:nvPr/>
          </p:nvGrpSpPr>
          <p:grpSpPr>
            <a:xfrm>
              <a:off x="4832700" y="1348722"/>
              <a:ext cx="295545" cy="319101"/>
              <a:chOff x="6927978" y="1046791"/>
              <a:chExt cx="295545" cy="319101"/>
            </a:xfrm>
          </p:grpSpPr>
          <p:graphicFrame>
            <p:nvGraphicFramePr>
              <p:cNvPr id="5" name="对象 4"/>
              <p:cNvGraphicFramePr>
                <a:graphicFrameLocks noChangeAspect="1"/>
              </p:cNvGraphicFramePr>
              <p:nvPr/>
            </p:nvGraphicFramePr>
            <p:xfrm>
              <a:off x="6927978" y="1099192"/>
              <a:ext cx="279400" cy="266700"/>
            </p:xfrm>
            <a:graphic>
              <a:graphicData uri="http://schemas.openxmlformats.org/presentationml/2006/ole">
                <mc:AlternateContent xmlns:mc="http://schemas.openxmlformats.org/markup-compatibility/2006">
                  <mc:Choice xmlns:v="urn:schemas-microsoft-com:vml" Requires="v">
                    <p:oleObj name="Equation" r:id="rId10" imgW="279360" imgH="266400" progId="Equation.DSMT4">
                      <p:embed/>
                    </p:oleObj>
                  </mc:Choice>
                  <mc:Fallback>
                    <p:oleObj name="Equation" r:id="rId10" imgW="279360" imgH="266400" progId="Equation.DSMT4">
                      <p:embed/>
                      <p:pic>
                        <p:nvPicPr>
                          <p:cNvPr id="5" name="对象 4"/>
                          <p:cNvPicPr/>
                          <p:nvPr/>
                        </p:nvPicPr>
                        <p:blipFill>
                          <a:blip r:embed="rId11"/>
                          <a:stretch>
                            <a:fillRect/>
                          </a:stretch>
                        </p:blipFill>
                        <p:spPr>
                          <a:xfrm>
                            <a:off x="6927978" y="1099192"/>
                            <a:ext cx="279400" cy="266700"/>
                          </a:xfrm>
                          <a:prstGeom prst="rect">
                            <a:avLst/>
                          </a:prstGeom>
                        </p:spPr>
                      </p:pic>
                    </p:oleObj>
                  </mc:Fallback>
                </mc:AlternateContent>
              </a:graphicData>
            </a:graphic>
          </p:graphicFrame>
          <p:sp>
            <p:nvSpPr>
              <p:cNvPr id="160" name="Line 31"/>
              <p:cNvSpPr/>
              <p:nvPr/>
            </p:nvSpPr>
            <p:spPr>
              <a:xfrm>
                <a:off x="6968982" y="1046791"/>
                <a:ext cx="254541" cy="0"/>
              </a:xfrm>
              <a:prstGeom prst="line">
                <a:avLst/>
              </a:prstGeom>
              <a:ln w="28575" cap="flat" cmpd="sng">
                <a:solidFill>
                  <a:srgbClr val="000000"/>
                </a:solidFill>
                <a:prstDash val="solid"/>
                <a:miter/>
                <a:headEnd type="none" w="med" len="med"/>
                <a:tailEnd type="triangle" w="med" len="med"/>
              </a:ln>
            </p:spPr>
          </p:sp>
        </p:grpSp>
      </p:grpSp>
      <p:grpSp>
        <p:nvGrpSpPr>
          <p:cNvPr id="34" name="组合 33"/>
          <p:cNvGrpSpPr/>
          <p:nvPr/>
        </p:nvGrpSpPr>
        <p:grpSpPr>
          <a:xfrm>
            <a:off x="528440" y="1738906"/>
            <a:ext cx="8282954" cy="461665"/>
            <a:chOff x="528440" y="1554076"/>
            <a:chExt cx="8282954" cy="461665"/>
          </a:xfrm>
        </p:grpSpPr>
        <p:sp>
          <p:nvSpPr>
            <p:cNvPr id="93" name="矩形 92"/>
            <p:cNvSpPr/>
            <p:nvPr/>
          </p:nvSpPr>
          <p:spPr>
            <a:xfrm>
              <a:off x="528440" y="1554076"/>
              <a:ext cx="8282954" cy="461665"/>
            </a:xfrm>
            <a:prstGeom prst="rect">
              <a:avLst/>
            </a:prstGeom>
          </p:spPr>
          <p:txBody>
            <a:bodyPr wrap="square">
              <a:spAutoFit/>
            </a:bodyPr>
            <a:lstStyle/>
            <a:p>
              <a:r>
                <a:rPr lang="zh-CN" altLang="en-US" b="1" dirty="0">
                  <a:ln w="9525" cap="flat" cmpd="sng">
                    <a:solidFill>
                      <a:srgbClr val="000000"/>
                    </a:solidFill>
                    <a:prstDash val="solid"/>
                    <a:headEnd type="none" w="med" len="med"/>
                    <a:tailEnd type="none" w="med" len="med"/>
                  </a:ln>
                  <a:solidFill>
                    <a:srgbClr val="000000"/>
                  </a:solidFill>
                  <a:latin typeface="宋体" panose="02010600030101010101" pitchFamily="2" charset="-122"/>
                </a:rPr>
                <a:t>当   沿某个特殊的方向（或其相反方向）运动时，  为零。</a:t>
              </a:r>
            </a:p>
          </p:txBody>
        </p:sp>
        <p:grpSp>
          <p:nvGrpSpPr>
            <p:cNvPr id="94" name="组合 93"/>
            <p:cNvGrpSpPr/>
            <p:nvPr/>
          </p:nvGrpSpPr>
          <p:grpSpPr>
            <a:xfrm>
              <a:off x="7444863" y="1652924"/>
              <a:ext cx="295545" cy="319101"/>
              <a:chOff x="6927978" y="1046791"/>
              <a:chExt cx="295545" cy="319101"/>
            </a:xfrm>
          </p:grpSpPr>
          <p:graphicFrame>
            <p:nvGraphicFramePr>
              <p:cNvPr id="95" name="对象 94"/>
              <p:cNvGraphicFramePr>
                <a:graphicFrameLocks noChangeAspect="1"/>
              </p:cNvGraphicFramePr>
              <p:nvPr/>
            </p:nvGraphicFramePr>
            <p:xfrm>
              <a:off x="6927978" y="1099192"/>
              <a:ext cx="279400" cy="266700"/>
            </p:xfrm>
            <a:graphic>
              <a:graphicData uri="http://schemas.openxmlformats.org/presentationml/2006/ole">
                <mc:AlternateContent xmlns:mc="http://schemas.openxmlformats.org/markup-compatibility/2006">
                  <mc:Choice xmlns:v="urn:schemas-microsoft-com:vml" Requires="v">
                    <p:oleObj name="Equation" r:id="rId12" imgW="279360" imgH="266400" progId="Equation.DSMT4">
                      <p:embed/>
                    </p:oleObj>
                  </mc:Choice>
                  <mc:Fallback>
                    <p:oleObj name="Equation" r:id="rId12" imgW="279360" imgH="266400" progId="Equation.DSMT4">
                      <p:embed/>
                      <p:pic>
                        <p:nvPicPr>
                          <p:cNvPr id="95" name="对象 94"/>
                          <p:cNvPicPr/>
                          <p:nvPr/>
                        </p:nvPicPr>
                        <p:blipFill>
                          <a:blip r:embed="rId11"/>
                          <a:stretch>
                            <a:fillRect/>
                          </a:stretch>
                        </p:blipFill>
                        <p:spPr>
                          <a:xfrm>
                            <a:off x="6927978" y="1099192"/>
                            <a:ext cx="279400" cy="266700"/>
                          </a:xfrm>
                          <a:prstGeom prst="rect">
                            <a:avLst/>
                          </a:prstGeom>
                        </p:spPr>
                      </p:pic>
                    </p:oleObj>
                  </mc:Fallback>
                </mc:AlternateContent>
              </a:graphicData>
            </a:graphic>
          </p:graphicFrame>
          <p:sp>
            <p:nvSpPr>
              <p:cNvPr id="96" name="Line 31"/>
              <p:cNvSpPr/>
              <p:nvPr/>
            </p:nvSpPr>
            <p:spPr>
              <a:xfrm>
                <a:off x="6968982" y="1046791"/>
                <a:ext cx="254541" cy="0"/>
              </a:xfrm>
              <a:prstGeom prst="line">
                <a:avLst/>
              </a:prstGeom>
              <a:ln w="28575" cap="flat" cmpd="sng">
                <a:solidFill>
                  <a:srgbClr val="000000"/>
                </a:solidFill>
                <a:prstDash val="solid"/>
                <a:miter/>
                <a:headEnd type="none" w="med" len="med"/>
                <a:tailEnd type="triangle" w="med" len="med"/>
              </a:ln>
            </p:spPr>
          </p:sp>
        </p:grpSp>
        <p:graphicFrame>
          <p:nvGraphicFramePr>
            <p:cNvPr id="98" name="对象 97"/>
            <p:cNvGraphicFramePr>
              <a:graphicFrameLocks noChangeAspect="1"/>
            </p:cNvGraphicFramePr>
            <p:nvPr/>
          </p:nvGraphicFramePr>
          <p:xfrm>
            <a:off x="1049780" y="1708703"/>
            <a:ext cx="190500" cy="279400"/>
          </p:xfrm>
          <a:graphic>
            <a:graphicData uri="http://schemas.openxmlformats.org/presentationml/2006/ole">
              <mc:AlternateContent xmlns:mc="http://schemas.openxmlformats.org/markup-compatibility/2006">
                <mc:Choice xmlns:v="urn:schemas-microsoft-com:vml" Requires="v">
                  <p:oleObj name="Equation" r:id="rId13" imgW="190440" imgH="279360" progId="Equation.DSMT4">
                    <p:embed/>
                  </p:oleObj>
                </mc:Choice>
                <mc:Fallback>
                  <p:oleObj name="Equation" r:id="rId13" imgW="190440" imgH="279360" progId="Equation.DSMT4">
                    <p:embed/>
                    <p:pic>
                      <p:nvPicPr>
                        <p:cNvPr id="98" name="对象 97"/>
                        <p:cNvPicPr/>
                        <p:nvPr/>
                      </p:nvPicPr>
                      <p:blipFill>
                        <a:blip r:embed="rId14"/>
                        <a:stretch>
                          <a:fillRect/>
                        </a:stretch>
                      </p:blipFill>
                      <p:spPr>
                        <a:xfrm>
                          <a:off x="1049780" y="1708703"/>
                          <a:ext cx="190500" cy="279400"/>
                        </a:xfrm>
                        <a:prstGeom prst="rect">
                          <a:avLst/>
                        </a:prstGeom>
                      </p:spPr>
                    </p:pic>
                  </p:oleObj>
                </mc:Fallback>
              </mc:AlternateContent>
            </a:graphicData>
          </a:graphic>
        </p:graphicFrame>
      </p:grpSp>
      <p:grpSp>
        <p:nvGrpSpPr>
          <p:cNvPr id="40" name="组合 39"/>
          <p:cNvGrpSpPr/>
          <p:nvPr/>
        </p:nvGrpSpPr>
        <p:grpSpPr>
          <a:xfrm>
            <a:off x="526400" y="2211161"/>
            <a:ext cx="7442876" cy="461665"/>
            <a:chOff x="526400" y="2162525"/>
            <a:chExt cx="7442876" cy="461665"/>
          </a:xfrm>
        </p:grpSpPr>
        <p:sp>
          <p:nvSpPr>
            <p:cNvPr id="102" name="矩形 101"/>
            <p:cNvSpPr/>
            <p:nvPr/>
          </p:nvSpPr>
          <p:spPr>
            <a:xfrm>
              <a:off x="526400" y="2162525"/>
              <a:ext cx="7442876" cy="461665"/>
            </a:xfrm>
            <a:prstGeom prst="rect">
              <a:avLst/>
            </a:prstGeom>
          </p:spPr>
          <p:txBody>
            <a:bodyPr wrap="square">
              <a:spAutoFit/>
            </a:bodyPr>
            <a:lstStyle/>
            <a:p>
              <a:r>
                <a:rPr lang="zh-CN" altLang="en-US" b="1" dirty="0">
                  <a:ln w="9525" cap="flat" cmpd="sng">
                    <a:solidFill>
                      <a:srgbClr val="000000"/>
                    </a:solidFill>
                    <a:prstDash val="solid"/>
                    <a:headEnd type="none" w="med" len="med"/>
                    <a:tailEnd type="none" w="med" len="med"/>
                  </a:ln>
                  <a:solidFill>
                    <a:srgbClr val="000000"/>
                  </a:solidFill>
                  <a:latin typeface="宋体" panose="02010600030101010101" pitchFamily="2" charset="-122"/>
                </a:rPr>
                <a:t>当   与这个特殊的方向垂直时，磁力达到最大值</a:t>
              </a:r>
            </a:p>
          </p:txBody>
        </p:sp>
        <p:grpSp>
          <p:nvGrpSpPr>
            <p:cNvPr id="20" name="组合 19"/>
            <p:cNvGrpSpPr/>
            <p:nvPr/>
          </p:nvGrpSpPr>
          <p:grpSpPr>
            <a:xfrm>
              <a:off x="1069233" y="2293971"/>
              <a:ext cx="234543" cy="296127"/>
              <a:chOff x="712754" y="1638748"/>
              <a:chExt cx="234543" cy="296127"/>
            </a:xfrm>
          </p:grpSpPr>
          <p:graphicFrame>
            <p:nvGraphicFramePr>
              <p:cNvPr id="6" name="对象 5"/>
              <p:cNvGraphicFramePr>
                <a:graphicFrameLocks noChangeAspect="1"/>
              </p:cNvGraphicFramePr>
              <p:nvPr/>
            </p:nvGraphicFramePr>
            <p:xfrm>
              <a:off x="712754" y="1718975"/>
              <a:ext cx="203200" cy="215900"/>
            </p:xfrm>
            <a:graphic>
              <a:graphicData uri="http://schemas.openxmlformats.org/presentationml/2006/ole">
                <mc:AlternateContent xmlns:mc="http://schemas.openxmlformats.org/markup-compatibility/2006">
                  <mc:Choice xmlns:v="urn:schemas-microsoft-com:vml" Requires="v">
                    <p:oleObj name="Equation" r:id="rId15" imgW="203040" imgH="215640" progId="Equation.DSMT4">
                      <p:embed/>
                    </p:oleObj>
                  </mc:Choice>
                  <mc:Fallback>
                    <p:oleObj name="Equation" r:id="rId15" imgW="203040" imgH="215640" progId="Equation.DSMT4">
                      <p:embed/>
                      <p:pic>
                        <p:nvPicPr>
                          <p:cNvPr id="6" name="对象 5"/>
                          <p:cNvPicPr/>
                          <p:nvPr/>
                        </p:nvPicPr>
                        <p:blipFill>
                          <a:blip r:embed="rId16"/>
                          <a:stretch>
                            <a:fillRect/>
                          </a:stretch>
                        </p:blipFill>
                        <p:spPr>
                          <a:xfrm>
                            <a:off x="712754" y="1718975"/>
                            <a:ext cx="203200" cy="215900"/>
                          </a:xfrm>
                          <a:prstGeom prst="rect">
                            <a:avLst/>
                          </a:prstGeom>
                        </p:spPr>
                      </p:pic>
                    </p:oleObj>
                  </mc:Fallback>
                </mc:AlternateContent>
              </a:graphicData>
            </a:graphic>
          </p:graphicFrame>
          <p:sp>
            <p:nvSpPr>
              <p:cNvPr id="150" name="Line 30"/>
              <p:cNvSpPr/>
              <p:nvPr/>
            </p:nvSpPr>
            <p:spPr>
              <a:xfrm>
                <a:off x="718776" y="1638748"/>
                <a:ext cx="228521" cy="0"/>
              </a:xfrm>
              <a:prstGeom prst="line">
                <a:avLst/>
              </a:prstGeom>
              <a:ln w="28575" cap="flat" cmpd="sng">
                <a:solidFill>
                  <a:srgbClr val="000000"/>
                </a:solidFill>
                <a:prstDash val="solid"/>
                <a:miter/>
                <a:headEnd type="none" w="med" len="med"/>
                <a:tailEnd type="triangle" w="med" len="med"/>
              </a:ln>
            </p:spPr>
          </p:sp>
        </p:grpSp>
        <p:graphicFrame>
          <p:nvGraphicFramePr>
            <p:cNvPr id="18" name="对象 17"/>
            <p:cNvGraphicFramePr>
              <a:graphicFrameLocks noChangeAspect="1"/>
            </p:cNvGraphicFramePr>
            <p:nvPr/>
          </p:nvGraphicFramePr>
          <p:xfrm>
            <a:off x="7305033" y="2234222"/>
            <a:ext cx="558800" cy="381000"/>
          </p:xfrm>
          <a:graphic>
            <a:graphicData uri="http://schemas.openxmlformats.org/presentationml/2006/ole">
              <mc:AlternateContent xmlns:mc="http://schemas.openxmlformats.org/markup-compatibility/2006">
                <mc:Choice xmlns:v="urn:schemas-microsoft-com:vml" Requires="v">
                  <p:oleObj name="Equation" r:id="rId17" imgW="558720" imgH="380880" progId="Equation.DSMT4">
                    <p:embed/>
                  </p:oleObj>
                </mc:Choice>
                <mc:Fallback>
                  <p:oleObj name="Equation" r:id="rId17" imgW="558720" imgH="380880" progId="Equation.DSMT4">
                    <p:embed/>
                    <p:pic>
                      <p:nvPicPr>
                        <p:cNvPr id="18" name="对象 17"/>
                        <p:cNvPicPr/>
                        <p:nvPr/>
                      </p:nvPicPr>
                      <p:blipFill>
                        <a:blip r:embed="rId18"/>
                        <a:stretch>
                          <a:fillRect/>
                        </a:stretch>
                      </p:blipFill>
                      <p:spPr>
                        <a:xfrm>
                          <a:off x="7305033" y="2234222"/>
                          <a:ext cx="558800" cy="381000"/>
                        </a:xfrm>
                        <a:prstGeom prst="rect">
                          <a:avLst/>
                        </a:prstGeom>
                      </p:spPr>
                    </p:pic>
                  </p:oleObj>
                </mc:Fallback>
              </mc:AlternateContent>
            </a:graphicData>
          </a:graphic>
        </p:graphicFrame>
      </p:grpSp>
      <p:grpSp>
        <p:nvGrpSpPr>
          <p:cNvPr id="9" name="组合 8"/>
          <p:cNvGrpSpPr/>
          <p:nvPr/>
        </p:nvGrpSpPr>
        <p:grpSpPr>
          <a:xfrm>
            <a:off x="5115026" y="4700345"/>
            <a:ext cx="3174826" cy="830997"/>
            <a:chOff x="5115026" y="4700345"/>
            <a:chExt cx="3174826" cy="830997"/>
          </a:xfrm>
        </p:grpSpPr>
        <p:sp>
          <p:nvSpPr>
            <p:cNvPr id="26" name="矩形 25"/>
            <p:cNvSpPr/>
            <p:nvPr/>
          </p:nvSpPr>
          <p:spPr>
            <a:xfrm>
              <a:off x="5916381" y="4700345"/>
              <a:ext cx="2373471" cy="830997"/>
            </a:xfrm>
            <a:prstGeom prst="rect">
              <a:avLst/>
            </a:prstGeom>
          </p:spPr>
          <p:txBody>
            <a:bodyPr wrap="square">
              <a:spAutoFit/>
            </a:bodyPr>
            <a:lstStyle/>
            <a:p>
              <a:pPr lvl="0" algn="ctr">
                <a:defRPr/>
              </a:pPr>
              <a:r>
                <a:rPr lang="zh-CN" altLang="en-US" b="1" kern="10" dirty="0">
                  <a:ln w="9525">
                    <a:solidFill>
                      <a:srgbClr val="000000"/>
                    </a:solidFill>
                    <a:round/>
                  </a:ln>
                  <a:solidFill>
                    <a:srgbClr val="000000"/>
                  </a:solidFill>
                  <a:latin typeface="宋体" panose="02010600030101010101" pitchFamily="2" charset="-122"/>
                </a:rPr>
                <a:t>小磁针静止时的</a:t>
              </a:r>
              <a:r>
                <a:rPr lang="zh-CN" altLang="en-US" b="1" kern="10" dirty="0">
                  <a:ln w="9525">
                    <a:solidFill>
                      <a:srgbClr val="000000"/>
                    </a:solidFill>
                    <a:round/>
                  </a:ln>
                  <a:solidFill>
                    <a:srgbClr val="000000"/>
                  </a:solidFill>
                  <a:cs typeface="Times New Roman" panose="02020603050405020304" pitchFamily="18" charset="0"/>
                </a:rPr>
                <a:t> </a:t>
              </a:r>
              <a:r>
                <a:rPr lang="en-US" altLang="zh-CN" b="1" kern="10" dirty="0">
                  <a:ln w="9525">
                    <a:solidFill>
                      <a:srgbClr val="000000"/>
                    </a:solidFill>
                    <a:round/>
                  </a:ln>
                  <a:solidFill>
                    <a:srgbClr val="000000"/>
                  </a:solidFill>
                  <a:cs typeface="Times New Roman" panose="02020603050405020304" pitchFamily="18" charset="0"/>
                </a:rPr>
                <a:t>N </a:t>
              </a:r>
              <a:r>
                <a:rPr lang="zh-CN" altLang="en-US" b="1" kern="10" dirty="0">
                  <a:ln w="9525">
                    <a:solidFill>
                      <a:srgbClr val="000000"/>
                    </a:solidFill>
                    <a:round/>
                  </a:ln>
                  <a:solidFill>
                    <a:srgbClr val="000000"/>
                  </a:solidFill>
                  <a:latin typeface="宋体" panose="02010600030101010101" pitchFamily="2" charset="-122"/>
                </a:rPr>
                <a:t>极指向</a:t>
              </a:r>
            </a:p>
          </p:txBody>
        </p:sp>
        <p:sp>
          <p:nvSpPr>
            <p:cNvPr id="106" name="WordArt 22"/>
            <p:cNvSpPr>
              <a:spLocks noTextEdit="1"/>
            </p:cNvSpPr>
            <p:nvPr/>
          </p:nvSpPr>
          <p:spPr>
            <a:xfrm>
              <a:off x="5115026" y="4781494"/>
              <a:ext cx="698500" cy="315913"/>
            </a:xfrm>
            <a:prstGeom prst="rect">
              <a:avLst/>
            </a:prstGeom>
          </p:spPr>
          <p:txBody>
            <a:bodyPr wrap="none" fromWordArt="1">
              <a:prstTxWarp prst="textPlain">
                <a:avLst>
                  <a:gd name="adj" fmla="val 50000"/>
                </a:avLst>
              </a:prstTxWarp>
              <a:noAutofit/>
            </a:bodyPr>
            <a:lstStyle/>
            <a:p>
              <a:pPr algn="ctr"/>
              <a:r>
                <a:rPr lang="zh-CN" altLang="en-US" sz="1700" b="1" dirty="0">
                  <a:ln w="9525" cap="flat" cmpd="sng">
                    <a:solidFill>
                      <a:srgbClr val="0000FF"/>
                    </a:solidFill>
                    <a:prstDash val="solid"/>
                    <a:miter/>
                    <a:headEnd type="none" w="med" len="med"/>
                    <a:tailEnd type="none" w="med" len="med"/>
                  </a:ln>
                  <a:solidFill>
                    <a:srgbClr val="0000FF"/>
                  </a:solidFill>
                  <a:latin typeface="黑体" panose="02010609060101010101" pitchFamily="49" charset="-122"/>
                  <a:ea typeface="黑体" panose="02010609060101010101" pitchFamily="49" charset="-122"/>
                </a:rPr>
                <a:t>方向</a:t>
              </a:r>
            </a:p>
          </p:txBody>
        </p:sp>
      </p:grpSp>
      <p:sp>
        <p:nvSpPr>
          <p:cNvPr id="108" name="矩形 107"/>
          <p:cNvSpPr/>
          <p:nvPr/>
        </p:nvSpPr>
        <p:spPr>
          <a:xfrm>
            <a:off x="529011" y="2676554"/>
            <a:ext cx="8171318" cy="461665"/>
          </a:xfrm>
          <a:prstGeom prst="rect">
            <a:avLst/>
          </a:prstGeom>
        </p:spPr>
        <p:txBody>
          <a:bodyPr wrap="square">
            <a:spAutoFit/>
          </a:bodyPr>
          <a:lstStyle/>
          <a:p>
            <a:r>
              <a:rPr lang="zh-CN" altLang="en-US" b="1" dirty="0">
                <a:ln w="9525" cap="flat" cmpd="sng">
                  <a:solidFill>
                    <a:srgbClr val="000000"/>
                  </a:solidFill>
                  <a:prstDash val="solid"/>
                  <a:headEnd type="none" w="med" len="med"/>
                  <a:tailEnd type="none" w="med" len="med"/>
                </a:ln>
                <a:solidFill>
                  <a:srgbClr val="000000"/>
                </a:solidFill>
                <a:latin typeface="宋体" panose="02010600030101010101" pitchFamily="2" charset="-122"/>
              </a:rPr>
              <a:t>这个特殊的方向就是小磁针在磁场中静止时的</a:t>
            </a:r>
            <a:r>
              <a:rPr lang="zh-CN" altLang="en-US" b="1" dirty="0">
                <a:ln w="9525" cap="flat" cmpd="sng">
                  <a:solidFill>
                    <a:srgbClr val="000000"/>
                  </a:solidFill>
                  <a:prstDash val="solid"/>
                  <a:headEnd type="none" w="med" len="med"/>
                  <a:tailEnd type="none" w="med" len="med"/>
                </a:ln>
                <a:solidFill>
                  <a:srgbClr val="000000"/>
                </a:solidFill>
                <a:cs typeface="Times New Roman" panose="02020603050405020304" pitchFamily="18" charset="0"/>
              </a:rPr>
              <a:t> </a:t>
            </a:r>
            <a:r>
              <a:rPr lang="en-US" altLang="zh-CN" b="1" dirty="0">
                <a:ln w="9525" cap="flat" cmpd="sng">
                  <a:solidFill>
                    <a:srgbClr val="000000"/>
                  </a:solidFill>
                  <a:prstDash val="solid"/>
                  <a:headEnd type="none" w="med" len="med"/>
                  <a:tailEnd type="none" w="med" len="med"/>
                </a:ln>
                <a:solidFill>
                  <a:srgbClr val="000000"/>
                </a:solidFill>
                <a:cs typeface="Times New Roman" panose="02020603050405020304" pitchFamily="18" charset="0"/>
              </a:rPr>
              <a:t>N </a:t>
            </a:r>
            <a:r>
              <a:rPr lang="zh-CN" altLang="en-US" b="1" dirty="0">
                <a:ln w="9525" cap="flat" cmpd="sng">
                  <a:solidFill>
                    <a:srgbClr val="000000"/>
                  </a:solidFill>
                  <a:prstDash val="solid"/>
                  <a:headEnd type="none" w="med" len="med"/>
                  <a:tailEnd type="none" w="med" len="med"/>
                </a:ln>
                <a:solidFill>
                  <a:srgbClr val="000000"/>
                </a:solidFill>
                <a:latin typeface="宋体" panose="02010600030101010101" pitchFamily="2" charset="-122"/>
              </a:rPr>
              <a:t>极指向</a:t>
            </a:r>
          </a:p>
        </p:txBody>
      </p:sp>
    </p:spTree>
    <p:extLst>
      <p:ext uri="{BB962C8B-B14F-4D97-AF65-F5344CB8AC3E}">
        <p14:creationId xmlns:p14="http://schemas.microsoft.com/office/powerpoint/2010/main" val="311358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293"/>
                                        </p:tgtEl>
                                        <p:attrNameLst>
                                          <p:attrName>style.visibility</p:attrName>
                                        </p:attrNameLst>
                                      </p:cBhvr>
                                      <p:to>
                                        <p:strVal val="visible"/>
                                      </p:to>
                                    </p:set>
                                    <p:anim calcmode="lin" valueType="num">
                                      <p:cBhvr>
                                        <p:cTn id="7" dur="500" fill="hold"/>
                                        <p:tgtEl>
                                          <p:spTgt spid="3293"/>
                                        </p:tgtEl>
                                        <p:attrNameLst>
                                          <p:attrName>ppt_x</p:attrName>
                                        </p:attrNameLst>
                                      </p:cBhvr>
                                      <p:tavLst>
                                        <p:tav tm="0">
                                          <p:val>
                                            <p:strVal val="0-#ppt_w/2"/>
                                          </p:val>
                                        </p:tav>
                                        <p:tav tm="100000">
                                          <p:val>
                                            <p:strVal val="#ppt_x"/>
                                          </p:val>
                                        </p:tav>
                                      </p:tavLst>
                                    </p:anim>
                                    <p:anim calcmode="lin" valueType="num">
                                      <p:cBhvr>
                                        <p:cTn id="8" dur="500" fill="hold"/>
                                        <p:tgtEl>
                                          <p:spTgt spid="329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3245"/>
                                        </p:tgtEl>
                                        <p:attrNameLst>
                                          <p:attrName>style.visibility</p:attrName>
                                        </p:attrNameLst>
                                      </p:cBhvr>
                                      <p:to>
                                        <p:strVal val="visible"/>
                                      </p:to>
                                    </p:set>
                                    <p:anim calcmode="lin" valueType="num">
                                      <p:cBhvr>
                                        <p:cTn id="12" dur="500" fill="hold"/>
                                        <p:tgtEl>
                                          <p:spTgt spid="3245"/>
                                        </p:tgtEl>
                                        <p:attrNameLst>
                                          <p:attrName>ppt_w</p:attrName>
                                        </p:attrNameLst>
                                      </p:cBhvr>
                                      <p:tavLst>
                                        <p:tav tm="0">
                                          <p:val>
                                            <p:fltVal val="0"/>
                                          </p:val>
                                        </p:tav>
                                        <p:tav tm="100000">
                                          <p:val>
                                            <p:strVal val="#ppt_w"/>
                                          </p:val>
                                        </p:tav>
                                      </p:tavLst>
                                    </p:anim>
                                    <p:anim calcmode="lin" valueType="num">
                                      <p:cBhvr>
                                        <p:cTn id="13" dur="500" fill="hold"/>
                                        <p:tgtEl>
                                          <p:spTgt spid="3245"/>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left)">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8"/>
                                        </p:tgtEl>
                                        <p:attrNameLst>
                                          <p:attrName>style.visibility</p:attrName>
                                        </p:attrNameLst>
                                      </p:cBhvr>
                                      <p:to>
                                        <p:strVal val="visible"/>
                                      </p:to>
                                    </p:set>
                                    <p:animEffect transition="in" filter="wipe(left)">
                                      <p:cBhvr>
                                        <p:cTn id="37" dur="500"/>
                                        <p:tgtEl>
                                          <p:spTgt spid="10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left)">
                                      <p:cBhvr>
                                        <p:cTn id="42" dur="500"/>
                                        <p:tgtEl>
                                          <p:spTgt spid="31"/>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left)">
                                      <p:cBhvr>
                                        <p:cTn id="46" dur="500"/>
                                        <p:tgtEl>
                                          <p:spTgt spid="29"/>
                                        </p:tgtEl>
                                      </p:cBhvr>
                                    </p:animEffect>
                                  </p:childTnLst>
                                </p:cTn>
                              </p:par>
                            </p:childTnLst>
                          </p:cTn>
                        </p:par>
                        <p:par>
                          <p:cTn id="47" fill="hold">
                            <p:stCondLst>
                              <p:cond delay="1000"/>
                            </p:stCondLst>
                            <p:childTnLst>
                              <p:par>
                                <p:cTn id="48" presetID="22" presetClass="entr" presetSubtype="8" fill="hold"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left)">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left)">
                                      <p:cBhvr>
                                        <p:cTn id="55" dur="500"/>
                                        <p:tgtEl>
                                          <p:spTgt spid="12"/>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27751"/>
                                        </p:tgtEl>
                                        <p:attrNameLst>
                                          <p:attrName>style.visibility</p:attrName>
                                        </p:attrNameLst>
                                      </p:cBhvr>
                                      <p:to>
                                        <p:strVal val="visible"/>
                                      </p:to>
                                    </p:set>
                                    <p:animEffect transition="in" filter="wipe(left)">
                                      <p:cBhvr>
                                        <p:cTn id="59" dur="500"/>
                                        <p:tgtEl>
                                          <p:spTgt spid="27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1" grpId="0"/>
      <p:bldP spid="3" grpId="0"/>
      <p:bldP spid="10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0157826-978E-7F89-9B6E-C7A4E517DDD5}"/>
              </a:ext>
            </a:extLst>
          </p:cNvPr>
          <p:cNvSpPr txBox="1"/>
          <p:nvPr/>
        </p:nvSpPr>
        <p:spPr>
          <a:xfrm>
            <a:off x="3255038" y="224939"/>
            <a:ext cx="2633924" cy="461665"/>
          </a:xfrm>
          <a:prstGeom prst="rect">
            <a:avLst/>
          </a:prstGeom>
          <a:noFill/>
        </p:spPr>
        <p:txBody>
          <a:bodyPr wrap="square" rtlCol="0">
            <a:spAutoFit/>
          </a:bodyPr>
          <a:lstStyle/>
          <a:p>
            <a:r>
              <a:rPr kumimoji="1" lang="zh-CN" altLang="en-US" dirty="0"/>
              <a:t>第一周，第一次课</a:t>
            </a:r>
          </a:p>
        </p:txBody>
      </p:sp>
      <p:sp>
        <p:nvSpPr>
          <p:cNvPr id="3" name="文本框 2">
            <a:extLst>
              <a:ext uri="{FF2B5EF4-FFF2-40B4-BE49-F238E27FC236}">
                <a16:creationId xmlns:a16="http://schemas.microsoft.com/office/drawing/2014/main" id="{706B36EF-6BB0-A408-D0D6-D91DD3AEBE96}"/>
              </a:ext>
            </a:extLst>
          </p:cNvPr>
          <p:cNvSpPr txBox="1"/>
          <p:nvPr/>
        </p:nvSpPr>
        <p:spPr>
          <a:xfrm>
            <a:off x="66501" y="1195731"/>
            <a:ext cx="4360332" cy="461665"/>
          </a:xfrm>
          <a:prstGeom prst="rect">
            <a:avLst/>
          </a:prstGeom>
          <a:noFill/>
        </p:spPr>
        <p:txBody>
          <a:bodyPr wrap="square" rtlCol="0">
            <a:spAutoFit/>
          </a:bodyPr>
          <a:lstStyle/>
          <a:p>
            <a:r>
              <a:rPr kumimoji="1" lang="zh-CN" altLang="en-US" dirty="0"/>
              <a:t>主要内容：</a:t>
            </a:r>
            <a:endParaRPr kumimoji="1" lang="en-US" altLang="zh-CN" dirty="0"/>
          </a:p>
        </p:txBody>
      </p:sp>
      <p:sp>
        <p:nvSpPr>
          <p:cNvPr id="7" name="圆角矩形 6">
            <a:extLst>
              <a:ext uri="{FF2B5EF4-FFF2-40B4-BE49-F238E27FC236}">
                <a16:creationId xmlns:a16="http://schemas.microsoft.com/office/drawing/2014/main" id="{E0BC76C8-97A3-D548-F4C2-EA13F4330301}"/>
              </a:ext>
            </a:extLst>
          </p:cNvPr>
          <p:cNvSpPr/>
          <p:nvPr/>
        </p:nvSpPr>
        <p:spPr bwMode="auto">
          <a:xfrm>
            <a:off x="66501" y="2541769"/>
            <a:ext cx="8958965" cy="1285164"/>
          </a:xfrm>
          <a:prstGeom prst="roundRect">
            <a:avLst/>
          </a:prstGeom>
          <a:solidFill>
            <a:srgbClr val="FFFF00">
              <a:alpha val="21017"/>
            </a:srgb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pPr>
            <a:r>
              <a:rPr kumimoji="1" lang="zh-CN" altLang="en-US" dirty="0"/>
              <a:t>介绍“电流”概念</a:t>
            </a:r>
            <a:endParaRPr kumimoji="1" lang="en-US" altLang="zh-CN" dirty="0"/>
          </a:p>
          <a:p>
            <a:pPr marL="342900" marR="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pP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介绍“磁场”概念</a:t>
            </a:r>
            <a:endParaRPr kumimoji="1" lang="en-US" altLang="zh-CN" dirty="0"/>
          </a:p>
          <a:p>
            <a:pPr marL="342900" marR="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pP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介绍“毕奥</a:t>
            </a: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萨伐尔定律”</a:t>
            </a:r>
            <a:r>
              <a:rPr kumimoji="1" lang="zh-CN" altLang="en-US" sz="2400" b="0" i="0" u="none" strike="noStrike" cap="none" normalizeH="0" baseline="0" dirty="0">
                <a:ln>
                  <a:noFill/>
                </a:ln>
                <a:solidFill>
                  <a:srgbClr val="00B050"/>
                </a:solidFill>
                <a:effectLst/>
                <a:latin typeface="Times New Roman" panose="02020603050405020304" pitchFamily="18" charset="0"/>
                <a:ea typeface="宋体" panose="02010600030101010101" pitchFamily="2" charset="-122"/>
              </a:rPr>
              <a:t>（磁场的“牛顿第二定律”）</a:t>
            </a:r>
            <a:endParaRPr kumimoji="1" lang="en-US" altLang="zh-CN" sz="2400" b="0" i="0" u="none" strike="noStrike" cap="none" normalizeH="0" baseline="0" dirty="0">
              <a:ln>
                <a:noFill/>
              </a:ln>
              <a:solidFill>
                <a:srgbClr val="00B050"/>
              </a:solidFill>
              <a:effectLst/>
              <a:latin typeface="Times New Roman" panose="02020603050405020304" pitchFamily="18" charset="0"/>
              <a:ea typeface="宋体" panose="02010600030101010101" pitchFamily="2" charset="-122"/>
            </a:endParaRPr>
          </a:p>
        </p:txBody>
      </p:sp>
      <p:sp>
        <p:nvSpPr>
          <p:cNvPr id="11" name="文本框 10">
            <a:extLst>
              <a:ext uri="{FF2B5EF4-FFF2-40B4-BE49-F238E27FC236}">
                <a16:creationId xmlns:a16="http://schemas.microsoft.com/office/drawing/2014/main" id="{999DD1A7-AA52-75CB-6786-DB8E6B3E487A}"/>
              </a:ext>
            </a:extLst>
          </p:cNvPr>
          <p:cNvSpPr txBox="1"/>
          <p:nvPr/>
        </p:nvSpPr>
        <p:spPr>
          <a:xfrm>
            <a:off x="7689273" y="1828800"/>
            <a:ext cx="856211" cy="461665"/>
          </a:xfrm>
          <a:prstGeom prst="rect">
            <a:avLst/>
          </a:prstGeom>
          <a:noFill/>
        </p:spPr>
        <p:txBody>
          <a:bodyPr wrap="square" rtlCol="0">
            <a:spAutoFit/>
          </a:bodyPr>
          <a:lstStyle/>
          <a:p>
            <a:endParaRPr kumimoji="1" lang="zh-CN" altLang="en-US" dirty="0"/>
          </a:p>
        </p:txBody>
      </p:sp>
      <p:sp>
        <p:nvSpPr>
          <p:cNvPr id="12" name="圆角矩形 11">
            <a:extLst>
              <a:ext uri="{FF2B5EF4-FFF2-40B4-BE49-F238E27FC236}">
                <a16:creationId xmlns:a16="http://schemas.microsoft.com/office/drawing/2014/main" id="{FE697C21-3F6B-D430-238B-8D9BD8C3D5FD}"/>
              </a:ext>
            </a:extLst>
          </p:cNvPr>
          <p:cNvSpPr/>
          <p:nvPr/>
        </p:nvSpPr>
        <p:spPr bwMode="auto">
          <a:xfrm>
            <a:off x="66501" y="2059632"/>
            <a:ext cx="1113905" cy="461665"/>
          </a:xfrm>
          <a:prstGeom prst="roundRect">
            <a:avLst/>
          </a:prstGeom>
          <a:solidFill>
            <a:srgbClr val="FFFF00">
              <a:alpha val="21017"/>
            </a:srgb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本节课</a:t>
            </a:r>
          </a:p>
        </p:txBody>
      </p:sp>
    </p:spTree>
    <p:extLst>
      <p:ext uri="{BB962C8B-B14F-4D97-AF65-F5344CB8AC3E}">
        <p14:creationId xmlns:p14="http://schemas.microsoft.com/office/powerpoint/2010/main" val="3420877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p:cNvSpPr>
          <p:nvPr>
            <p:ph type="title" idx="4294967295"/>
          </p:nvPr>
        </p:nvSpPr>
        <p:spPr>
          <a:xfrm>
            <a:off x="1730375" y="0"/>
            <a:ext cx="7772400" cy="1143000"/>
          </a:xfrm>
          <a:ln/>
        </p:spPr>
        <p:txBody>
          <a:bodyPr vert="horz" wrap="square" lIns="91440" tIns="45720" rIns="91440" bIns="45720" anchor="ctr"/>
          <a:lstStyle/>
          <a:p>
            <a:pPr eaLnBrk="1" hangingPunct="1"/>
            <a:r>
              <a:rPr lang="zh-CN" altLang="en-US" dirty="0">
                <a:solidFill>
                  <a:schemeClr val="bg1"/>
                </a:solidFill>
              </a:rPr>
              <a:t>第三节</a:t>
            </a:r>
          </a:p>
        </p:txBody>
      </p:sp>
      <p:sp>
        <p:nvSpPr>
          <p:cNvPr id="28675" name="Rectangle 3" descr="羊皮纸"/>
          <p:cNvSpPr/>
          <p:nvPr/>
        </p:nvSpPr>
        <p:spPr>
          <a:xfrm>
            <a:off x="6350" y="-19050"/>
            <a:ext cx="9144000" cy="1341438"/>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8676" name="Rectangle 4" descr="羊皮纸"/>
          <p:cNvSpPr/>
          <p:nvPr/>
        </p:nvSpPr>
        <p:spPr>
          <a:xfrm>
            <a:off x="-3175" y="5570538"/>
            <a:ext cx="9144000" cy="1325562"/>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7660" name="WordArt 13"/>
          <p:cNvSpPr>
            <a:spLocks noChangeArrowheads="1" noChangeShapeType="1" noTextEdit="1"/>
          </p:cNvSpPr>
          <p:nvPr/>
        </p:nvSpPr>
        <p:spPr bwMode="auto">
          <a:xfrm>
            <a:off x="832643" y="2153652"/>
            <a:ext cx="7472363" cy="1973179"/>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30000"/>
              </a:lnSpc>
              <a:spcBef>
                <a:spcPct val="0"/>
              </a:spcBef>
              <a:spcAft>
                <a:spcPct val="0"/>
              </a:spcAft>
              <a:buClrTx/>
              <a:buSzTx/>
              <a:buFontTx/>
              <a:buNone/>
              <a:defRPr/>
            </a:pPr>
            <a:r>
              <a:rPr kumimoji="1" lang="zh-CN" altLang="en-US" sz="3600" b="1" i="0" u="none" strike="noStrike" kern="10" cap="none" spc="0" normalizeH="0" baseline="0" noProof="0" dirty="0">
                <a:ln w="9525">
                  <a:solidFill>
                    <a:srgbClr val="CC3300"/>
                  </a:solidFill>
                  <a:miter lim="800000"/>
                </a:ln>
                <a:solidFill>
                  <a:srgbClr val="CC3300"/>
                </a:solidFill>
                <a:effectLst/>
                <a:uLnTx/>
                <a:uFillTx/>
                <a:latin typeface="华文中宋" panose="02010600040101010101" pitchFamily="2" charset="-122"/>
                <a:ea typeface="华文中宋" panose="02010600040101010101" pitchFamily="2" charset="-122"/>
                <a:cs typeface="+mn-cs"/>
              </a:rPr>
              <a:t>毕奥</a:t>
            </a:r>
            <a:r>
              <a:rPr kumimoji="1" lang="en-US" altLang="zh-CN" sz="3600" b="1" i="0" u="none" strike="noStrike" kern="10" cap="none" spc="0" normalizeH="0" baseline="0" noProof="0" dirty="0">
                <a:ln w="9525">
                  <a:solidFill>
                    <a:srgbClr val="CC3300"/>
                  </a:solidFill>
                  <a:miter lim="800000"/>
                </a:ln>
                <a:solidFill>
                  <a:srgbClr val="CC3300"/>
                </a:solidFill>
                <a:effectLst/>
                <a:uLnTx/>
                <a:uFillTx/>
                <a:latin typeface="华文中宋" panose="02010600040101010101" pitchFamily="2" charset="-122"/>
                <a:ea typeface="华文中宋" panose="02010600040101010101" pitchFamily="2" charset="-122"/>
                <a:cs typeface="+mn-cs"/>
              </a:rPr>
              <a:t>-</a:t>
            </a:r>
            <a:r>
              <a:rPr kumimoji="1" lang="zh-CN" altLang="en-US" sz="3600" b="1" i="0" u="none" strike="noStrike" kern="10" cap="none" spc="0" normalizeH="0" baseline="0" noProof="0" dirty="0">
                <a:ln w="9525">
                  <a:solidFill>
                    <a:srgbClr val="CC3300"/>
                  </a:solidFill>
                  <a:miter lim="800000"/>
                </a:ln>
                <a:solidFill>
                  <a:srgbClr val="CC3300"/>
                </a:solidFill>
                <a:effectLst/>
                <a:uLnTx/>
                <a:uFillTx/>
                <a:latin typeface="华文中宋" panose="02010600040101010101" pitchFamily="2" charset="-122"/>
                <a:ea typeface="华文中宋" panose="02010600040101010101" pitchFamily="2" charset="-122"/>
                <a:cs typeface="+mn-cs"/>
              </a:rPr>
              <a:t>萨伐尔定律</a:t>
            </a:r>
            <a:endParaRPr kumimoji="1" lang="en-US" altLang="zh-CN" sz="3600" b="1" i="0" u="none" strike="noStrike" kern="10" cap="none" spc="0" normalizeH="0" baseline="0" noProof="0" dirty="0">
              <a:ln w="9525">
                <a:solidFill>
                  <a:srgbClr val="CC3300"/>
                </a:solidFill>
                <a:miter lim="800000"/>
              </a:ln>
              <a:solidFill>
                <a:srgbClr val="CC3300"/>
              </a:solidFill>
              <a:effectLst/>
              <a:uLnTx/>
              <a:uFillTx/>
              <a:latin typeface="华文中宋" panose="02010600040101010101" pitchFamily="2" charset="-122"/>
              <a:ea typeface="华文中宋" panose="02010600040101010101" pitchFamily="2" charset="-122"/>
              <a:cs typeface="+mn-cs"/>
            </a:endParaRPr>
          </a:p>
          <a:p>
            <a:pPr marL="0" marR="0" lvl="0" indent="0" algn="ctr" defTabSz="914400" rtl="0" eaLnBrk="1" fontAlgn="base" latinLnBrk="0" hangingPunct="1">
              <a:lnSpc>
                <a:spcPct val="130000"/>
              </a:lnSpc>
              <a:spcBef>
                <a:spcPct val="0"/>
              </a:spcBef>
              <a:spcAft>
                <a:spcPct val="0"/>
              </a:spcAft>
              <a:buClrTx/>
              <a:buSzTx/>
              <a:buFontTx/>
              <a:buNone/>
              <a:defRPr/>
            </a:pPr>
            <a:r>
              <a:rPr kumimoji="1" lang="zh-CN" altLang="en-US" sz="3600" b="1" i="0" u="none" strike="noStrike" kern="10" cap="none" spc="0" normalizeH="0" baseline="0" noProof="0" dirty="0">
                <a:ln w="9525">
                  <a:solidFill>
                    <a:srgbClr val="CC3300"/>
                  </a:solidFill>
                  <a:miter lim="800000"/>
                </a:ln>
                <a:solidFill>
                  <a:srgbClr val="CC3300"/>
                </a:solidFill>
                <a:effectLst/>
                <a:uLnTx/>
                <a:uFillTx/>
                <a:latin typeface="华文中宋" panose="02010600040101010101" pitchFamily="2" charset="-122"/>
                <a:ea typeface="华文中宋" panose="02010600040101010101" pitchFamily="2" charset="-122"/>
                <a:cs typeface="+mn-cs"/>
              </a:rPr>
              <a:t>及其应用</a:t>
            </a:r>
          </a:p>
        </p:txBody>
      </p:sp>
      <p:sp>
        <p:nvSpPr>
          <p:cNvPr id="28678" name="Rectangle 3" descr="羊皮纸"/>
          <p:cNvSpPr/>
          <p:nvPr/>
        </p:nvSpPr>
        <p:spPr>
          <a:xfrm>
            <a:off x="0" y="-25400"/>
            <a:ext cx="9144000" cy="717550"/>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8" name="Rectangle 24"/>
          <p:cNvSpPr txBox="1">
            <a:spLocks noChangeArrowheads="1"/>
          </p:cNvSpPr>
          <p:nvPr/>
        </p:nvSpPr>
        <p:spPr bwMode="auto">
          <a:xfrm>
            <a:off x="1695450" y="0"/>
            <a:ext cx="7772400"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700" b="0" i="0" u="none" strike="noStrike" kern="0" cap="none" spc="0" normalizeH="0" baseline="0" noProof="0">
                <a:ln>
                  <a:noFill/>
                </a:ln>
                <a:solidFill>
                  <a:schemeClr val="bg1"/>
                </a:solidFill>
                <a:effectLst/>
                <a:uLnTx/>
                <a:uFillTx/>
                <a:latin typeface="+mj-lt"/>
                <a:ea typeface="+mj-ea"/>
                <a:cs typeface="+mj-cs"/>
              </a:rPr>
              <a:t>第一节</a:t>
            </a:r>
          </a:p>
        </p:txBody>
      </p:sp>
      <p:sp>
        <p:nvSpPr>
          <p:cNvPr id="2" name="文本框 1">
            <a:extLst>
              <a:ext uri="{FF2B5EF4-FFF2-40B4-BE49-F238E27FC236}">
                <a16:creationId xmlns:a16="http://schemas.microsoft.com/office/drawing/2014/main" id="{83301E28-ABD7-B503-D64D-3753353C4A66}"/>
              </a:ext>
            </a:extLst>
          </p:cNvPr>
          <p:cNvSpPr txBox="1"/>
          <p:nvPr/>
        </p:nvSpPr>
        <p:spPr>
          <a:xfrm>
            <a:off x="261257" y="4833257"/>
            <a:ext cx="8546841" cy="461665"/>
          </a:xfrm>
          <a:prstGeom prst="rect">
            <a:avLst/>
          </a:prstGeom>
          <a:noFill/>
        </p:spPr>
        <p:txBody>
          <a:bodyPr wrap="square" rtlCol="0">
            <a:spAutoFit/>
          </a:bodyPr>
          <a:lstStyle/>
          <a:p>
            <a:r>
              <a:rPr kumimoji="1" lang="zh-CN" altLang="en-US" dirty="0"/>
              <a:t>即，测量磁感应强度之后，我们就能总结，其依赖于哪些参数</a:t>
            </a:r>
          </a:p>
        </p:txBody>
      </p:sp>
    </p:spTree>
  </p:cSld>
  <p:clrMapOvr>
    <a:masterClrMapping/>
  </p:clrMapOvr>
  <p:transition spd="slow">
    <p:diamon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title" idx="4294967295"/>
          </p:nvPr>
        </p:nvSpPr>
        <p:spPr>
          <a:xfrm>
            <a:off x="7138988" y="0"/>
            <a:ext cx="2005012" cy="285750"/>
          </a:xfrm>
          <a:ln/>
        </p:spPr>
        <p:txBody>
          <a:bodyPr vert="horz" wrap="square" lIns="91440" tIns="45720" rIns="91440" bIns="45720" anchor="ctr"/>
          <a:lstStyle/>
          <a:p>
            <a:pPr eaLnBrk="1" hangingPunct="1"/>
            <a:r>
              <a:rPr lang="zh-CN" altLang="en-US" sz="900" dirty="0">
                <a:solidFill>
                  <a:schemeClr val="bg1"/>
                </a:solidFill>
              </a:rPr>
              <a:t>电流元</a:t>
            </a:r>
          </a:p>
        </p:txBody>
      </p:sp>
      <p:sp>
        <p:nvSpPr>
          <p:cNvPr id="29699" name="Rectangle 3" descr="羊皮纸"/>
          <p:cNvSpPr/>
          <p:nvPr/>
        </p:nvSpPr>
        <p:spPr>
          <a:xfrm>
            <a:off x="0" y="6511925"/>
            <a:ext cx="9144000" cy="346075"/>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9700" name="Rectangle 4" descr="羊皮纸"/>
          <p:cNvSpPr/>
          <p:nvPr/>
        </p:nvSpPr>
        <p:spPr>
          <a:xfrm>
            <a:off x="0" y="0"/>
            <a:ext cx="9144000" cy="285750"/>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 name="矩形 1"/>
          <p:cNvSpPr/>
          <p:nvPr/>
        </p:nvSpPr>
        <p:spPr>
          <a:xfrm>
            <a:off x="658813" y="538163"/>
            <a:ext cx="7826375" cy="2676525"/>
          </a:xfrm>
          <a:prstGeom prst="rect">
            <a:avLst/>
          </a:prstGeom>
        </p:spPr>
        <p:txBody>
          <a:bodyPr>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1" lang="en-US" altLang="zh-CN" sz="28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        1820</a:t>
            </a:r>
            <a:r>
              <a:rPr kumimoji="1" lang="zh-CN" altLang="zh-CN" sz="28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年</a:t>
            </a:r>
            <a:r>
              <a:rPr kumimoji="1" lang="en-US" altLang="zh-CN" sz="28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10</a:t>
            </a:r>
            <a:r>
              <a:rPr kumimoji="1" lang="zh-CN" altLang="zh-CN" sz="28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月，</a:t>
            </a:r>
            <a:r>
              <a:rPr kumimoji="1" lang="zh-CN" altLang="zh-CN" sz="2800" b="1" i="0" u="none" strike="noStrike" kern="1200" cap="none" spc="0" normalizeH="0" baseline="0" noProof="0" dirty="0">
                <a:ln>
                  <a:noFill/>
                </a:ln>
                <a:solidFill>
                  <a:srgbClr val="FF0000"/>
                </a:solidFill>
                <a:effectLst/>
                <a:uLnTx/>
                <a:uFillTx/>
                <a:latin typeface="+mn-lt"/>
                <a:ea typeface="华文中宋" panose="02010600040101010101" pitchFamily="2" charset="-122"/>
                <a:cs typeface="+mn-cs"/>
              </a:rPr>
              <a:t>法国物理学家毕奥和萨伐尔</a:t>
            </a:r>
            <a:r>
              <a:rPr kumimoji="1" lang="zh-CN" altLang="zh-CN" sz="28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通过实验发现，</a:t>
            </a:r>
            <a:r>
              <a:rPr kumimoji="1" lang="zh-CN" altLang="en-US" sz="28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长直</a:t>
            </a:r>
            <a:r>
              <a:rPr kumimoji="1" lang="zh-CN" altLang="zh-CN" sz="28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载流导线周围任意一点的磁场，</a:t>
            </a:r>
            <a:r>
              <a:rPr kumimoji="1" lang="zh-CN" altLang="zh-CN" sz="2800" b="1" i="0" u="none" strike="noStrike" kern="1200" cap="none" spc="0" normalizeH="0" baseline="0" noProof="0" dirty="0">
                <a:ln>
                  <a:noFill/>
                </a:ln>
                <a:solidFill>
                  <a:srgbClr val="FF0000"/>
                </a:solidFill>
                <a:effectLst/>
                <a:uLnTx/>
                <a:uFillTx/>
                <a:latin typeface="+mn-lt"/>
                <a:ea typeface="华文中宋" panose="02010600040101010101" pitchFamily="2" charset="-122"/>
                <a:cs typeface="+mn-cs"/>
              </a:rPr>
              <a:t>其磁感应强度的大小与直导线上电流的大小成正比，与直导线到该点的距离</a:t>
            </a:r>
            <a:r>
              <a:rPr kumimoji="1" lang="en-US" altLang="zh-CN" sz="2800" b="1" i="0" u="none" strike="noStrike" kern="1200" cap="none" spc="0" normalizeH="0" baseline="0" noProof="0" dirty="0" err="1">
                <a:ln>
                  <a:noFill/>
                </a:ln>
                <a:solidFill>
                  <a:srgbClr val="FF0000"/>
                </a:solidFill>
                <a:effectLst/>
                <a:uLnTx/>
                <a:uFillTx/>
                <a:latin typeface="+mn-lt"/>
                <a:ea typeface="华文中宋" panose="02010600040101010101" pitchFamily="2" charset="-122"/>
                <a:cs typeface="+mn-cs"/>
              </a:rPr>
              <a:t>成反比</a:t>
            </a:r>
            <a:r>
              <a:rPr kumimoji="1" lang="en-US" altLang="zh-CN" sz="28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a:t>
            </a:r>
            <a:endParaRPr kumimoji="1" lang="zh-CN" altLang="en-US" sz="28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endParaRPr>
          </a:p>
        </p:txBody>
      </p:sp>
      <p:sp>
        <p:nvSpPr>
          <p:cNvPr id="8" name="矩形 7"/>
          <p:cNvSpPr/>
          <p:nvPr/>
        </p:nvSpPr>
        <p:spPr>
          <a:xfrm>
            <a:off x="658813" y="3386138"/>
            <a:ext cx="7721600" cy="2678113"/>
          </a:xfrm>
          <a:prstGeom prst="rect">
            <a:avLst/>
          </a:prstGeom>
        </p:spPr>
        <p:txBody>
          <a:bodyPr>
            <a:spAutoFit/>
          </a:bodyPr>
          <a:lstStyle/>
          <a:p>
            <a:pPr marL="0" marR="0" lvl="0" indent="0" algn="l" defTabSz="914400" rtl="0" eaLnBrk="1" fontAlgn="base" latinLnBrk="0" hangingPunct="1">
              <a:lnSpc>
                <a:spcPct val="150000"/>
              </a:lnSpc>
              <a:spcBef>
                <a:spcPts val="1200"/>
              </a:spcBef>
              <a:spcAft>
                <a:spcPct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        </a:t>
            </a:r>
            <a:r>
              <a:rPr kumimoji="1" lang="en-US" altLang="zh-CN" sz="28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 </a:t>
            </a:r>
            <a:r>
              <a:rPr kumimoji="1" lang="en-US" altLang="zh-CN" sz="2800" b="1" i="0" u="none" strike="noStrike" kern="1200" cap="none" spc="0" normalizeH="0" baseline="0" noProof="0" dirty="0" err="1">
                <a:ln>
                  <a:noFill/>
                </a:ln>
                <a:solidFill>
                  <a:schemeClr val="tx1"/>
                </a:solidFill>
                <a:effectLst/>
                <a:uLnTx/>
                <a:uFillTx/>
                <a:latin typeface="+mn-lt"/>
                <a:ea typeface="华文中宋" panose="02010600040101010101" pitchFamily="2" charset="-122"/>
                <a:cs typeface="+mn-cs"/>
              </a:rPr>
              <a:t>后来</a:t>
            </a:r>
            <a:r>
              <a:rPr kumimoji="1" lang="zh-CN" altLang="en-US" sz="28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a:t>
            </a:r>
            <a:r>
              <a:rPr kumimoji="1" lang="en-US" altLang="zh-CN" sz="2800" b="1" i="0" u="none" strike="noStrike" kern="1200" cap="none" spc="0" normalizeH="0" baseline="0" noProof="0" dirty="0" err="1">
                <a:ln>
                  <a:noFill/>
                </a:ln>
                <a:solidFill>
                  <a:srgbClr val="FF0000"/>
                </a:solidFill>
                <a:effectLst/>
                <a:uLnTx/>
                <a:uFillTx/>
                <a:latin typeface="+mn-lt"/>
                <a:ea typeface="华文中宋" panose="02010600040101010101" pitchFamily="2" charset="-122"/>
                <a:cs typeface="+mn-cs"/>
              </a:rPr>
              <a:t>法国数学家拉普拉斯</a:t>
            </a:r>
            <a:r>
              <a:rPr kumimoji="1" lang="en-US" altLang="zh-CN" sz="2800" b="1" i="0" u="none" strike="noStrike" kern="1200" cap="none" spc="0" normalizeH="0" baseline="0" noProof="0" dirty="0" err="1">
                <a:ln>
                  <a:noFill/>
                </a:ln>
                <a:solidFill>
                  <a:schemeClr val="tx1"/>
                </a:solidFill>
                <a:effectLst/>
                <a:uLnTx/>
                <a:uFillTx/>
                <a:latin typeface="+mn-lt"/>
                <a:ea typeface="华文中宋" panose="02010600040101010101" pitchFamily="2" charset="-122"/>
                <a:cs typeface="+mn-cs"/>
              </a:rPr>
              <a:t>根据毕奥和萨伐尔的实验结论，运用物理学的思想方法，从数学上</a:t>
            </a:r>
            <a:r>
              <a:rPr kumimoji="1" lang="zh-CN" altLang="en-US" sz="28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导</a:t>
            </a:r>
            <a:r>
              <a:rPr kumimoji="1" lang="en-US" altLang="zh-CN" sz="2800" b="1" i="0" u="none" strike="noStrike" kern="1200" cap="none" spc="0" normalizeH="0" baseline="0" noProof="0" dirty="0" err="1">
                <a:ln>
                  <a:noFill/>
                </a:ln>
                <a:solidFill>
                  <a:schemeClr val="tx1"/>
                </a:solidFill>
                <a:effectLst/>
                <a:uLnTx/>
                <a:uFillTx/>
                <a:latin typeface="+mn-lt"/>
                <a:ea typeface="华文中宋" panose="02010600040101010101" pitchFamily="2" charset="-122"/>
                <a:cs typeface="+mn-cs"/>
              </a:rPr>
              <a:t>出了一个电流元产生的磁感应强度的数学</a:t>
            </a:r>
            <a:r>
              <a:rPr kumimoji="1" lang="zh-CN" altLang="en-US" sz="28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表达</a:t>
            </a:r>
            <a:r>
              <a:rPr kumimoji="1" lang="en-US" altLang="zh-CN" sz="2800" b="1" i="0" u="none" strike="noStrike" kern="1200" cap="none" spc="0" normalizeH="0" baseline="0" noProof="0" dirty="0" err="1">
                <a:ln>
                  <a:noFill/>
                </a:ln>
                <a:solidFill>
                  <a:schemeClr val="tx1"/>
                </a:solidFill>
                <a:effectLst/>
                <a:uLnTx/>
                <a:uFillTx/>
                <a:latin typeface="+mn-lt"/>
                <a:ea typeface="华文中宋" panose="02010600040101010101" pitchFamily="2" charset="-122"/>
                <a:cs typeface="+mn-cs"/>
              </a:rPr>
              <a:t>式，</a:t>
            </a:r>
            <a:r>
              <a:rPr kumimoji="1" lang="en-US" altLang="zh-CN" sz="2800" b="1" i="0" u="none" strike="noStrike" kern="1200" cap="none" spc="0" normalizeH="0" baseline="0" noProof="0" dirty="0" err="1">
                <a:ln>
                  <a:noFill/>
                </a:ln>
                <a:solidFill>
                  <a:srgbClr val="FF0000"/>
                </a:solidFill>
                <a:effectLst/>
                <a:uLnTx/>
                <a:uFillTx/>
                <a:latin typeface="+mn-lt"/>
                <a:ea typeface="华文中宋" panose="02010600040101010101" pitchFamily="2" charset="-122"/>
                <a:cs typeface="+mn-cs"/>
              </a:rPr>
              <a:t>从而建立了</a:t>
            </a:r>
            <a:r>
              <a:rPr kumimoji="1" lang="zh-CN" altLang="en-US" sz="2800" b="1" i="0" u="none" strike="noStrike" kern="1200" cap="none" spc="0" normalizeH="0" baseline="0" noProof="0" dirty="0">
                <a:ln>
                  <a:noFill/>
                </a:ln>
                <a:solidFill>
                  <a:srgbClr val="FF0000"/>
                </a:solidFill>
                <a:effectLst/>
                <a:uLnTx/>
                <a:uFillTx/>
                <a:latin typeface="+mn-lt"/>
                <a:ea typeface="华文中宋" panose="02010600040101010101" pitchFamily="2" charset="-122"/>
                <a:cs typeface="+mn-cs"/>
              </a:rPr>
              <a:t>著名</a:t>
            </a:r>
            <a:r>
              <a:rPr kumimoji="1" lang="en-US" altLang="zh-CN" sz="2800" b="1" i="0" u="none" strike="noStrike" kern="1200" cap="none" spc="0" normalizeH="0" baseline="0" noProof="0" dirty="0" err="1">
                <a:ln>
                  <a:noFill/>
                </a:ln>
                <a:solidFill>
                  <a:srgbClr val="FF0000"/>
                </a:solidFill>
                <a:effectLst/>
                <a:uLnTx/>
                <a:uFillTx/>
                <a:latin typeface="+mn-lt"/>
                <a:ea typeface="华文中宋" panose="02010600040101010101" pitchFamily="2" charset="-122"/>
                <a:cs typeface="+mn-cs"/>
              </a:rPr>
              <a:t>的毕奥-萨伐尔定律</a:t>
            </a:r>
            <a:r>
              <a:rPr kumimoji="1" lang="zh-CN" altLang="en-US" sz="28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0" fill="hold"/>
                                        <p:tgtEl>
                                          <p:spTgt spid="2"/>
                                        </p:tgtEl>
                                        <p:attrNameLst>
                                          <p:attrName>ppt_x</p:attrName>
                                        </p:attrNameLst>
                                      </p:cBhvr>
                                      <p:tavLst>
                                        <p:tav tm="0">
                                          <p:val>
                                            <p:strVal val="#ppt_x"/>
                                          </p:val>
                                        </p:tav>
                                        <p:tav tm="100000">
                                          <p:val>
                                            <p:strVal val="#ppt_x"/>
                                          </p:val>
                                        </p:tav>
                                      </p:tavLst>
                                    </p:anim>
                                    <p:anim calcmode="lin" valueType="num">
                                      <p:cBhvr additive="base">
                                        <p:cTn id="8" dur="5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0" fill="hold"/>
                                        <p:tgtEl>
                                          <p:spTgt spid="8"/>
                                        </p:tgtEl>
                                        <p:attrNameLst>
                                          <p:attrName>ppt_x</p:attrName>
                                        </p:attrNameLst>
                                      </p:cBhvr>
                                      <p:tavLst>
                                        <p:tav tm="0">
                                          <p:val>
                                            <p:strVal val="#ppt_x"/>
                                          </p:val>
                                        </p:tav>
                                        <p:tav tm="100000">
                                          <p:val>
                                            <p:strVal val="#ppt_x"/>
                                          </p:val>
                                        </p:tav>
                                      </p:tavLst>
                                    </p:anim>
                                    <p:anim calcmode="lin" valueType="num">
                                      <p:cBhvr additive="base">
                                        <p:cTn id="14" dur="5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p:cNvSpPr>
          <p:nvPr>
            <p:ph type="title" idx="4294967295"/>
          </p:nvPr>
        </p:nvSpPr>
        <p:spPr>
          <a:xfrm>
            <a:off x="6464300" y="0"/>
            <a:ext cx="2679700" cy="147638"/>
          </a:xfrm>
          <a:ln/>
        </p:spPr>
        <p:txBody>
          <a:bodyPr vert="horz" wrap="square" lIns="91440" tIns="45720" rIns="91440" bIns="45720" anchor="ctr"/>
          <a:lstStyle/>
          <a:p>
            <a:pPr eaLnBrk="1" hangingPunct="1"/>
            <a:r>
              <a:rPr lang="zh-CN" altLang="en-US" sz="800" dirty="0">
                <a:solidFill>
                  <a:schemeClr val="bg1"/>
                </a:solidFill>
              </a:rPr>
              <a:t>毕萨定律</a:t>
            </a:r>
          </a:p>
        </p:txBody>
      </p:sp>
      <p:sp>
        <p:nvSpPr>
          <p:cNvPr id="30723" name="Rectangle 3" descr="羊皮纸"/>
          <p:cNvSpPr/>
          <p:nvPr/>
        </p:nvSpPr>
        <p:spPr>
          <a:xfrm>
            <a:off x="0" y="0"/>
            <a:ext cx="9144000" cy="147638"/>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0724" name="Rectangle 4" descr="羊皮纸"/>
          <p:cNvSpPr/>
          <p:nvPr/>
        </p:nvSpPr>
        <p:spPr>
          <a:xfrm>
            <a:off x="0" y="6710363"/>
            <a:ext cx="9144000" cy="147637"/>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7180" name="Freeform 76"/>
          <p:cNvSpPr/>
          <p:nvPr/>
        </p:nvSpPr>
        <p:spPr bwMode="auto">
          <a:xfrm>
            <a:off x="774700" y="1101725"/>
            <a:ext cx="2165350" cy="1452563"/>
          </a:xfrm>
          <a:custGeom>
            <a:avLst/>
            <a:gdLst>
              <a:gd name="T0" fmla="*/ 0 w 1322"/>
              <a:gd name="T1" fmla="*/ 2147483647 h 915"/>
              <a:gd name="T2" fmla="*/ 0 w 1322"/>
              <a:gd name="T3" fmla="*/ 2147483647 h 915"/>
              <a:gd name="T4" fmla="*/ 2147483647 w 1322"/>
              <a:gd name="T5" fmla="*/ 0 h 915"/>
              <a:gd name="T6" fmla="*/ 2147483647 w 1322"/>
              <a:gd name="T7" fmla="*/ 2147483647 h 915"/>
              <a:gd name="T8" fmla="*/ 0 w 1322"/>
              <a:gd name="T9" fmla="*/ 2147483647 h 9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2" h="915">
                <a:moveTo>
                  <a:pt x="0" y="915"/>
                </a:moveTo>
                <a:lnTo>
                  <a:pt x="0" y="220"/>
                </a:lnTo>
                <a:lnTo>
                  <a:pt x="1322" y="0"/>
                </a:lnTo>
                <a:lnTo>
                  <a:pt x="1322" y="652"/>
                </a:lnTo>
                <a:lnTo>
                  <a:pt x="0" y="915"/>
                </a:lnTo>
                <a:close/>
              </a:path>
            </a:pathLst>
          </a:custGeom>
          <a:solidFill>
            <a:schemeClr val="bg1">
              <a:lumMod val="85000"/>
            </a:schemeClr>
          </a:solidFill>
          <a:ln w="9525">
            <a:solidFill>
              <a:schemeClr val="folHlink"/>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7181" name="Freeform 77"/>
          <p:cNvSpPr/>
          <p:nvPr/>
        </p:nvSpPr>
        <p:spPr bwMode="auto">
          <a:xfrm rot="791649">
            <a:off x="787400" y="2011363"/>
            <a:ext cx="3249613" cy="1320800"/>
          </a:xfrm>
          <a:custGeom>
            <a:avLst/>
            <a:gdLst>
              <a:gd name="T0" fmla="*/ 2147483647 w 1776"/>
              <a:gd name="T1" fmla="*/ 2147483647 h 1248"/>
              <a:gd name="T2" fmla="*/ 0 w 1776"/>
              <a:gd name="T3" fmla="*/ 2147483647 h 1248"/>
              <a:gd name="T4" fmla="*/ 2147483647 w 1776"/>
              <a:gd name="T5" fmla="*/ 0 h 1248"/>
              <a:gd name="T6" fmla="*/ 2147483647 w 1776"/>
              <a:gd name="T7" fmla="*/ 2147483647 h 1248"/>
              <a:gd name="T8" fmla="*/ 2147483647 w 1776"/>
              <a:gd name="T9" fmla="*/ 2147483647 h 1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76" h="1248">
                <a:moveTo>
                  <a:pt x="672" y="1248"/>
                </a:moveTo>
                <a:lnTo>
                  <a:pt x="0" y="864"/>
                </a:lnTo>
                <a:lnTo>
                  <a:pt x="1104" y="0"/>
                </a:lnTo>
                <a:lnTo>
                  <a:pt x="1776" y="384"/>
                </a:lnTo>
                <a:lnTo>
                  <a:pt x="672" y="1248"/>
                </a:lnTo>
                <a:close/>
              </a:path>
            </a:pathLst>
          </a:custGeom>
          <a:solidFill>
            <a:schemeClr val="bg1">
              <a:lumMod val="85000"/>
            </a:schemeClr>
          </a:solidFill>
          <a:ln w="9525" cap="flat" cmpd="sng">
            <a:solidFill>
              <a:srgbClr val="B2B2B2"/>
            </a:solidFill>
            <a:prstDash val="solid"/>
            <a:miter lim="800000"/>
            <a:headEnd type="none" w="med" len="med"/>
            <a:tailEnd type="none" w="med" len="med"/>
          </a:ln>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4103" name="组合 163"/>
          <p:cNvGrpSpPr/>
          <p:nvPr/>
        </p:nvGrpSpPr>
        <p:grpSpPr>
          <a:xfrm>
            <a:off x="554038" y="5484813"/>
            <a:ext cx="3079750" cy="1062037"/>
            <a:chOff x="5491930" y="5425839"/>
            <a:chExt cx="3078983" cy="1061480"/>
          </a:xfrm>
        </p:grpSpPr>
        <p:graphicFrame>
          <p:nvGraphicFramePr>
            <p:cNvPr id="30781" name="对象 1"/>
            <p:cNvGraphicFramePr>
              <a:graphicFrameLocks noChangeAspect="1"/>
            </p:cNvGraphicFramePr>
            <p:nvPr/>
          </p:nvGraphicFramePr>
          <p:xfrm>
            <a:off x="5491930" y="6004719"/>
            <a:ext cx="2984500" cy="482600"/>
          </p:xfrm>
          <a:graphic>
            <a:graphicData uri="http://schemas.openxmlformats.org/presentationml/2006/ole">
              <mc:AlternateContent xmlns:mc="http://schemas.openxmlformats.org/markup-compatibility/2006">
                <mc:Choice xmlns:v="urn:schemas-microsoft-com:vml" Requires="v">
                  <p:oleObj r:id="rId4" imgW="2984500" imgH="482600" progId="Equation.DSMT4">
                    <p:embed/>
                  </p:oleObj>
                </mc:Choice>
                <mc:Fallback>
                  <p:oleObj r:id="rId4" imgW="2984500" imgH="482600" progId="Equation.DSMT4">
                    <p:embed/>
                    <p:pic>
                      <p:nvPicPr>
                        <p:cNvPr id="0" name="图片 3091"/>
                        <p:cNvPicPr/>
                        <p:nvPr/>
                      </p:nvPicPr>
                      <p:blipFill>
                        <a:blip r:embed="rId5"/>
                        <a:stretch>
                          <a:fillRect/>
                        </a:stretch>
                      </p:blipFill>
                      <p:spPr>
                        <a:xfrm>
                          <a:off x="5491930" y="6004719"/>
                          <a:ext cx="2984500" cy="482600"/>
                        </a:xfrm>
                        <a:prstGeom prst="rect">
                          <a:avLst/>
                        </a:prstGeom>
                        <a:noFill/>
                        <a:ln w="38100">
                          <a:noFill/>
                          <a:miter/>
                        </a:ln>
                      </p:spPr>
                    </p:pic>
                  </p:oleObj>
                </mc:Fallback>
              </mc:AlternateContent>
            </a:graphicData>
          </a:graphic>
        </p:graphicFrame>
        <p:sp>
          <p:nvSpPr>
            <p:cNvPr id="192" name="矩形 191"/>
            <p:cNvSpPr/>
            <p:nvPr/>
          </p:nvSpPr>
          <p:spPr>
            <a:xfrm>
              <a:off x="5566523" y="5425839"/>
              <a:ext cx="3004390" cy="523600"/>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真空中的磁导率</a:t>
              </a:r>
            </a:p>
          </p:txBody>
        </p:sp>
      </p:grpSp>
      <p:grpSp>
        <p:nvGrpSpPr>
          <p:cNvPr id="11" name="组合 10"/>
          <p:cNvGrpSpPr/>
          <p:nvPr/>
        </p:nvGrpSpPr>
        <p:grpSpPr>
          <a:xfrm>
            <a:off x="1154113" y="2503488"/>
            <a:ext cx="2970212" cy="1492250"/>
            <a:chOff x="1790544" y="2777893"/>
            <a:chExt cx="2969981" cy="1492250"/>
          </a:xfrm>
        </p:grpSpPr>
        <p:sp>
          <p:nvSpPr>
            <p:cNvPr id="30776" name="Freeform 79"/>
            <p:cNvSpPr/>
            <p:nvPr/>
          </p:nvSpPr>
          <p:spPr>
            <a:xfrm>
              <a:off x="2017325" y="2777893"/>
              <a:ext cx="2743200" cy="1492250"/>
            </a:xfrm>
            <a:custGeom>
              <a:avLst/>
              <a:gdLst/>
              <a:ahLst/>
              <a:cxnLst>
                <a:cxn ang="0">
                  <a:pos x="0" y="2147483647"/>
                </a:cxn>
                <a:cxn ang="0">
                  <a:pos x="640119688" y="1408768138"/>
                </a:cxn>
                <a:cxn ang="0">
                  <a:pos x="2147483647" y="831651563"/>
                </a:cxn>
                <a:cxn ang="0">
                  <a:pos x="2147483647" y="577116575"/>
                </a:cxn>
                <a:cxn ang="0">
                  <a:pos x="2147483647" y="0"/>
                </a:cxn>
              </a:cxnLst>
              <a:rect l="0" t="0" r="0" b="0"/>
              <a:pathLst>
                <a:path w="1728" h="940">
                  <a:moveTo>
                    <a:pt x="0" y="940"/>
                  </a:moveTo>
                  <a:cubicBezTo>
                    <a:pt x="47" y="800"/>
                    <a:pt x="94" y="661"/>
                    <a:pt x="254" y="559"/>
                  </a:cubicBezTo>
                  <a:cubicBezTo>
                    <a:pt x="414" y="457"/>
                    <a:pt x="758" y="385"/>
                    <a:pt x="957" y="330"/>
                  </a:cubicBezTo>
                  <a:cubicBezTo>
                    <a:pt x="1156" y="275"/>
                    <a:pt x="1320" y="284"/>
                    <a:pt x="1449" y="229"/>
                  </a:cubicBezTo>
                  <a:cubicBezTo>
                    <a:pt x="1578" y="174"/>
                    <a:pt x="1653" y="87"/>
                    <a:pt x="1728" y="0"/>
                  </a:cubicBezTo>
                </a:path>
              </a:pathLst>
            </a:custGeom>
            <a:noFill/>
            <a:ln w="38100" cap="flat" cmpd="sng">
              <a:solidFill>
                <a:srgbClr val="CC9900">
                  <a:alpha val="100000"/>
                </a:srgbClr>
              </a:solidFill>
              <a:prstDash val="solid"/>
              <a:round/>
              <a:headEnd type="none" w="med" len="med"/>
              <a:tailEnd type="none" w="med" len="med"/>
            </a:ln>
          </p:spPr>
          <p:txBody>
            <a:bodyPr/>
            <a:lstStyle/>
            <a:p>
              <a:endParaRPr lang="zh-CN" altLang="en-US"/>
            </a:p>
          </p:txBody>
        </p:sp>
        <p:graphicFrame>
          <p:nvGraphicFramePr>
            <p:cNvPr id="30777" name="对象 2"/>
            <p:cNvGraphicFramePr>
              <a:graphicFrameLocks noChangeAspect="1"/>
            </p:cNvGraphicFramePr>
            <p:nvPr/>
          </p:nvGraphicFramePr>
          <p:xfrm>
            <a:off x="3539369" y="3472567"/>
            <a:ext cx="584200" cy="342900"/>
          </p:xfrm>
          <a:graphic>
            <a:graphicData uri="http://schemas.openxmlformats.org/presentationml/2006/ole">
              <mc:AlternateContent xmlns:mc="http://schemas.openxmlformats.org/markup-compatibility/2006">
                <mc:Choice xmlns:v="urn:schemas-microsoft-com:vml" Requires="v">
                  <p:oleObj r:id="rId6" imgW="584200" imgH="342900" progId="Equation.DSMT4">
                    <p:embed/>
                  </p:oleObj>
                </mc:Choice>
                <mc:Fallback>
                  <p:oleObj r:id="rId6" imgW="584200" imgH="342900" progId="Equation.DSMT4">
                    <p:embed/>
                    <p:pic>
                      <p:nvPicPr>
                        <p:cNvPr id="0" name="图片 3089"/>
                        <p:cNvPicPr/>
                        <p:nvPr/>
                      </p:nvPicPr>
                      <p:blipFill>
                        <a:blip r:embed="rId7"/>
                        <a:stretch>
                          <a:fillRect/>
                        </a:stretch>
                      </p:blipFill>
                      <p:spPr>
                        <a:xfrm>
                          <a:off x="3539369" y="3472567"/>
                          <a:ext cx="584200" cy="342900"/>
                        </a:xfrm>
                        <a:prstGeom prst="rect">
                          <a:avLst/>
                        </a:prstGeom>
                        <a:noFill/>
                        <a:ln w="38100">
                          <a:noFill/>
                          <a:miter/>
                        </a:ln>
                      </p:spPr>
                    </p:pic>
                  </p:oleObj>
                </mc:Fallback>
              </mc:AlternateContent>
            </a:graphicData>
          </a:graphic>
        </p:graphicFrame>
        <p:graphicFrame>
          <p:nvGraphicFramePr>
            <p:cNvPr id="30778" name="对象 4"/>
            <p:cNvGraphicFramePr>
              <a:graphicFrameLocks noChangeAspect="1"/>
            </p:cNvGraphicFramePr>
            <p:nvPr/>
          </p:nvGraphicFramePr>
          <p:xfrm>
            <a:off x="1790544" y="3767060"/>
            <a:ext cx="254000" cy="330200"/>
          </p:xfrm>
          <a:graphic>
            <a:graphicData uri="http://schemas.openxmlformats.org/presentationml/2006/ole">
              <mc:AlternateContent xmlns:mc="http://schemas.openxmlformats.org/markup-compatibility/2006">
                <mc:Choice xmlns:v="urn:schemas-microsoft-com:vml" Requires="v">
                  <p:oleObj r:id="rId8" imgW="254000" imgH="330200" progId="Equation.DSMT4">
                    <p:embed/>
                  </p:oleObj>
                </mc:Choice>
                <mc:Fallback>
                  <p:oleObj r:id="rId8" imgW="254000" imgH="330200" progId="Equation.DSMT4">
                    <p:embed/>
                    <p:pic>
                      <p:nvPicPr>
                        <p:cNvPr id="0" name="图片 3090"/>
                        <p:cNvPicPr/>
                        <p:nvPr/>
                      </p:nvPicPr>
                      <p:blipFill>
                        <a:blip r:embed="rId9"/>
                        <a:stretch>
                          <a:fillRect/>
                        </a:stretch>
                      </p:blipFill>
                      <p:spPr>
                        <a:xfrm>
                          <a:off x="1790544" y="3767060"/>
                          <a:ext cx="254000" cy="330200"/>
                        </a:xfrm>
                        <a:prstGeom prst="rect">
                          <a:avLst/>
                        </a:prstGeom>
                        <a:noFill/>
                        <a:ln w="38100">
                          <a:noFill/>
                          <a:miter/>
                        </a:ln>
                      </p:spPr>
                    </p:pic>
                  </p:oleObj>
                </mc:Fallback>
              </mc:AlternateContent>
            </a:graphicData>
          </a:graphic>
        </p:graphicFrame>
        <p:cxnSp>
          <p:nvCxnSpPr>
            <p:cNvPr id="30779" name="直接箭头连接符 6"/>
            <p:cNvCxnSpPr/>
            <p:nvPr/>
          </p:nvCxnSpPr>
          <p:spPr>
            <a:xfrm flipV="1">
              <a:off x="3937879" y="3414009"/>
              <a:ext cx="269221" cy="2381"/>
            </a:xfrm>
            <a:prstGeom prst="straightConnector1">
              <a:avLst/>
            </a:prstGeom>
            <a:ln w="28575" cap="flat" cmpd="sng">
              <a:solidFill>
                <a:srgbClr val="9900CC"/>
              </a:solidFill>
              <a:prstDash val="solid"/>
              <a:headEnd type="none" w="med" len="med"/>
              <a:tailEnd type="triangle" w="med" len="lg"/>
            </a:ln>
          </p:spPr>
        </p:cxnSp>
        <p:cxnSp>
          <p:nvCxnSpPr>
            <p:cNvPr id="30780" name="直接箭头连接符 174"/>
            <p:cNvCxnSpPr/>
            <p:nvPr/>
          </p:nvCxnSpPr>
          <p:spPr>
            <a:xfrm flipV="1">
              <a:off x="3631031" y="3214649"/>
              <a:ext cx="377352" cy="64295"/>
            </a:xfrm>
            <a:prstGeom prst="straightConnector1">
              <a:avLst/>
            </a:prstGeom>
            <a:ln w="57150" cap="flat" cmpd="sng">
              <a:solidFill>
                <a:srgbClr val="9900CC"/>
              </a:solidFill>
              <a:prstDash val="solid"/>
              <a:headEnd type="none" w="med" len="med"/>
              <a:tailEnd type="triangle" w="med" len="lg"/>
            </a:ln>
          </p:spPr>
        </p:cxnSp>
      </p:grpSp>
      <p:grpSp>
        <p:nvGrpSpPr>
          <p:cNvPr id="13" name="组合 12"/>
          <p:cNvGrpSpPr/>
          <p:nvPr/>
        </p:nvGrpSpPr>
        <p:grpSpPr>
          <a:xfrm>
            <a:off x="2665413" y="2395538"/>
            <a:ext cx="573087" cy="1235075"/>
            <a:chOff x="3095668" y="2479805"/>
            <a:chExt cx="573087" cy="1234473"/>
          </a:xfrm>
        </p:grpSpPr>
        <p:sp>
          <p:nvSpPr>
            <p:cNvPr id="30774" name="Arc 118"/>
            <p:cNvSpPr/>
            <p:nvPr/>
          </p:nvSpPr>
          <p:spPr>
            <a:xfrm rot="791649">
              <a:off x="3095668" y="2837978"/>
              <a:ext cx="573087" cy="876300"/>
            </a:xfrm>
            <a:custGeom>
              <a:avLst/>
              <a:gdLst/>
              <a:ahLst/>
              <a:cxnLst>
                <a:cxn ang="0">
                  <a:pos x="-632" y="6506162"/>
                </a:cxn>
                <a:cxn ang="0">
                  <a:pos x="7951592" y="0"/>
                </a:cxn>
                <a:cxn ang="0">
                  <a:pos x="14479068" y="4234841"/>
                </a:cxn>
                <a:cxn ang="0">
                  <a:pos x="-632" y="6506162"/>
                </a:cxn>
                <a:cxn ang="0">
                  <a:pos x="7951592" y="0"/>
                </a:cxn>
                <a:cxn ang="0">
                  <a:pos x="14479068" y="4234841"/>
                </a:cxn>
                <a:cxn ang="0">
                  <a:pos x="7951592" y="35551004"/>
                </a:cxn>
                <a:cxn ang="0">
                  <a:pos x="-632" y="6506162"/>
                </a:cxn>
              </a:cxnLst>
              <a:rect l="0" t="0" r="0" b="0"/>
              <a:pathLst>
                <a:path w="22683" h="21600" fill="none">
                  <a:moveTo>
                    <a:pt x="-1" y="3953"/>
                  </a:moveTo>
                  <a:cubicBezTo>
                    <a:pt x="3644" y="1381"/>
                    <a:pt x="7995" y="-1"/>
                    <a:pt x="12457" y="0"/>
                  </a:cubicBezTo>
                  <a:cubicBezTo>
                    <a:pt x="16025" y="0"/>
                    <a:pt x="19539" y="884"/>
                    <a:pt x="22683" y="2573"/>
                  </a:cubicBezTo>
                </a:path>
                <a:path w="22683" h="21600" stroke="0">
                  <a:moveTo>
                    <a:pt x="-1" y="3953"/>
                  </a:moveTo>
                  <a:cubicBezTo>
                    <a:pt x="3644" y="1381"/>
                    <a:pt x="7995" y="-1"/>
                    <a:pt x="12457" y="0"/>
                  </a:cubicBezTo>
                  <a:cubicBezTo>
                    <a:pt x="16025" y="0"/>
                    <a:pt x="19539" y="884"/>
                    <a:pt x="22683" y="2573"/>
                  </a:cubicBezTo>
                  <a:lnTo>
                    <a:pt x="12457" y="21600"/>
                  </a:lnTo>
                  <a:lnTo>
                    <a:pt x="-1" y="3953"/>
                  </a:lnTo>
                  <a:close/>
                </a:path>
              </a:pathLst>
            </a:custGeom>
            <a:noFill/>
            <a:ln w="19050" cap="flat" cmpd="sng">
              <a:solidFill>
                <a:schemeClr val="tx1">
                  <a:alpha val="100000"/>
                </a:schemeClr>
              </a:solidFill>
              <a:prstDash val="solid"/>
              <a:miter lim="800000"/>
              <a:headEnd type="none" w="med" len="lg"/>
              <a:tailEnd type="none" w="med" len="med"/>
            </a:ln>
          </p:spPr>
          <p:txBody>
            <a:bodyPr/>
            <a:lstStyle/>
            <a:p>
              <a:endParaRPr lang="zh-CN" altLang="en-US"/>
            </a:p>
          </p:txBody>
        </p:sp>
        <p:graphicFrame>
          <p:nvGraphicFramePr>
            <p:cNvPr id="30775" name="对象 11"/>
            <p:cNvGraphicFramePr>
              <a:graphicFrameLocks noChangeAspect="1"/>
            </p:cNvGraphicFramePr>
            <p:nvPr/>
          </p:nvGraphicFramePr>
          <p:xfrm>
            <a:off x="3316330" y="2479805"/>
            <a:ext cx="266700" cy="342733"/>
          </p:xfrm>
          <a:graphic>
            <a:graphicData uri="http://schemas.openxmlformats.org/presentationml/2006/ole">
              <mc:AlternateContent xmlns:mc="http://schemas.openxmlformats.org/markup-compatibility/2006">
                <mc:Choice xmlns:v="urn:schemas-microsoft-com:vml" Requires="v">
                  <p:oleObj r:id="rId10" imgW="266700" imgH="342900" progId="Equation.DSMT4">
                    <p:embed/>
                  </p:oleObj>
                </mc:Choice>
                <mc:Fallback>
                  <p:oleObj r:id="rId10" imgW="266700" imgH="342900" progId="Equation.DSMT4">
                    <p:embed/>
                    <p:pic>
                      <p:nvPicPr>
                        <p:cNvPr id="0" name="图片 3099"/>
                        <p:cNvPicPr/>
                        <p:nvPr/>
                      </p:nvPicPr>
                      <p:blipFill>
                        <a:blip r:embed="rId11"/>
                        <a:stretch>
                          <a:fillRect/>
                        </a:stretch>
                      </p:blipFill>
                      <p:spPr>
                        <a:xfrm>
                          <a:off x="3316330" y="2479805"/>
                          <a:ext cx="266700" cy="342733"/>
                        </a:xfrm>
                        <a:prstGeom prst="rect">
                          <a:avLst/>
                        </a:prstGeom>
                        <a:noFill/>
                        <a:ln w="38100">
                          <a:noFill/>
                          <a:miter/>
                        </a:ln>
                      </p:spPr>
                    </p:pic>
                  </p:oleObj>
                </mc:Fallback>
              </mc:AlternateContent>
            </a:graphicData>
          </a:graphic>
        </p:graphicFrame>
      </p:grpSp>
      <p:grpSp>
        <p:nvGrpSpPr>
          <p:cNvPr id="31" name="组合 30"/>
          <p:cNvGrpSpPr/>
          <p:nvPr/>
        </p:nvGrpSpPr>
        <p:grpSpPr>
          <a:xfrm>
            <a:off x="1865313" y="1282700"/>
            <a:ext cx="652462" cy="1036638"/>
            <a:chOff x="2151096" y="1397775"/>
            <a:chExt cx="652429" cy="1035316"/>
          </a:xfrm>
        </p:grpSpPr>
        <p:grpSp>
          <p:nvGrpSpPr>
            <p:cNvPr id="30770" name="组合 21"/>
            <p:cNvGrpSpPr/>
            <p:nvPr/>
          </p:nvGrpSpPr>
          <p:grpSpPr>
            <a:xfrm>
              <a:off x="2270125" y="1397775"/>
              <a:ext cx="533400" cy="383147"/>
              <a:chOff x="3617914" y="1324342"/>
              <a:chExt cx="533400" cy="383147"/>
            </a:xfrm>
          </p:grpSpPr>
          <p:graphicFrame>
            <p:nvGraphicFramePr>
              <p:cNvPr id="30772" name="对象 3"/>
              <p:cNvGraphicFramePr>
                <a:graphicFrameLocks noChangeAspect="1"/>
              </p:cNvGraphicFramePr>
              <p:nvPr/>
            </p:nvGraphicFramePr>
            <p:xfrm>
              <a:off x="3617914" y="1364589"/>
              <a:ext cx="533400" cy="342900"/>
            </p:xfrm>
            <a:graphic>
              <a:graphicData uri="http://schemas.openxmlformats.org/presentationml/2006/ole">
                <mc:AlternateContent xmlns:mc="http://schemas.openxmlformats.org/markup-compatibility/2006">
                  <mc:Choice xmlns:v="urn:schemas-microsoft-com:vml" Requires="v">
                    <p:oleObj r:id="rId12" imgW="533400" imgH="342900" progId="Equation.DSMT4">
                      <p:embed/>
                    </p:oleObj>
                  </mc:Choice>
                  <mc:Fallback>
                    <p:oleObj r:id="rId12" imgW="533400" imgH="342900" progId="Equation.DSMT4">
                      <p:embed/>
                      <p:pic>
                        <p:nvPicPr>
                          <p:cNvPr id="0" name="图片 3093"/>
                          <p:cNvPicPr/>
                          <p:nvPr/>
                        </p:nvPicPr>
                        <p:blipFill>
                          <a:blip r:embed="rId13"/>
                          <a:stretch>
                            <a:fillRect/>
                          </a:stretch>
                        </p:blipFill>
                        <p:spPr>
                          <a:xfrm>
                            <a:off x="3617914" y="1364589"/>
                            <a:ext cx="533400" cy="342900"/>
                          </a:xfrm>
                          <a:prstGeom prst="rect">
                            <a:avLst/>
                          </a:prstGeom>
                          <a:noFill/>
                          <a:ln w="38100">
                            <a:noFill/>
                            <a:miter/>
                          </a:ln>
                        </p:spPr>
                      </p:pic>
                    </p:oleObj>
                  </mc:Fallback>
                </mc:AlternateContent>
              </a:graphicData>
            </a:graphic>
          </p:graphicFrame>
          <p:cxnSp>
            <p:nvCxnSpPr>
              <p:cNvPr id="30773" name="直接箭头连接符 188"/>
              <p:cNvCxnSpPr/>
              <p:nvPr/>
            </p:nvCxnSpPr>
            <p:spPr>
              <a:xfrm flipV="1">
                <a:off x="3897847" y="1324342"/>
                <a:ext cx="239006" cy="1"/>
              </a:xfrm>
              <a:prstGeom prst="straightConnector1">
                <a:avLst/>
              </a:prstGeom>
              <a:ln w="28575" cap="flat" cmpd="sng">
                <a:solidFill>
                  <a:srgbClr val="CC3300"/>
                </a:solidFill>
                <a:prstDash val="solid"/>
                <a:headEnd type="none" w="med" len="med"/>
                <a:tailEnd type="triangle" w="med" len="lg"/>
              </a:ln>
            </p:spPr>
          </p:cxnSp>
        </p:grpSp>
        <p:cxnSp>
          <p:nvCxnSpPr>
            <p:cNvPr id="30771" name="直接箭头连接符 192"/>
            <p:cNvCxnSpPr/>
            <p:nvPr/>
          </p:nvCxnSpPr>
          <p:spPr>
            <a:xfrm flipV="1">
              <a:off x="2151096" y="1478598"/>
              <a:ext cx="9756" cy="954493"/>
            </a:xfrm>
            <a:prstGeom prst="straightConnector1">
              <a:avLst/>
            </a:prstGeom>
            <a:ln w="38100" cap="flat" cmpd="sng">
              <a:solidFill>
                <a:srgbClr val="CC3300"/>
              </a:solidFill>
              <a:prstDash val="solid"/>
              <a:headEnd type="none" w="med" len="med"/>
              <a:tailEnd type="triangle" w="med" len="lg"/>
            </a:ln>
          </p:spPr>
        </p:cxnSp>
      </p:grpSp>
      <p:grpSp>
        <p:nvGrpSpPr>
          <p:cNvPr id="30" name="组合 29"/>
          <p:cNvGrpSpPr/>
          <p:nvPr/>
        </p:nvGrpSpPr>
        <p:grpSpPr>
          <a:xfrm>
            <a:off x="1617663" y="2290763"/>
            <a:ext cx="1379537" cy="877887"/>
            <a:chOff x="341538" y="3167063"/>
            <a:chExt cx="1379775" cy="877598"/>
          </a:xfrm>
        </p:grpSpPr>
        <p:sp>
          <p:nvSpPr>
            <p:cNvPr id="30765" name="WordArt 106"/>
            <p:cNvSpPr>
              <a:spLocks noTextEdit="1"/>
            </p:cNvSpPr>
            <p:nvPr/>
          </p:nvSpPr>
          <p:spPr>
            <a:xfrm rot="791649" flipH="1" flipV="1">
              <a:off x="558800" y="3167063"/>
              <a:ext cx="76200" cy="76200"/>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19050" cap="flat" cmpd="sng">
                    <a:solidFill>
                      <a:schemeClr val="tx1"/>
                    </a:solidFill>
                    <a:prstDash val="solid"/>
                    <a:headEnd type="none" w="med" len="med"/>
                    <a:tailEnd type="none" w="med" len="med"/>
                  </a:ln>
                  <a:solidFill>
                    <a:schemeClr val="bg1"/>
                  </a:solidFill>
                  <a:latin typeface="宋体" panose="02010600030101010101" pitchFamily="2" charset="-122"/>
                  <a:ea typeface="宋体" panose="02010600030101010101" pitchFamily="2" charset="-122"/>
                </a:rPr>
                <a:t>.</a:t>
              </a:r>
            </a:p>
          </p:txBody>
        </p:sp>
        <p:graphicFrame>
          <p:nvGraphicFramePr>
            <p:cNvPr id="30766" name="对象 13"/>
            <p:cNvGraphicFramePr>
              <a:graphicFrameLocks noChangeAspect="1"/>
            </p:cNvGraphicFramePr>
            <p:nvPr/>
          </p:nvGraphicFramePr>
          <p:xfrm>
            <a:off x="926111" y="3803361"/>
            <a:ext cx="215900" cy="241300"/>
          </p:xfrm>
          <a:graphic>
            <a:graphicData uri="http://schemas.openxmlformats.org/presentationml/2006/ole">
              <mc:AlternateContent xmlns:mc="http://schemas.openxmlformats.org/markup-compatibility/2006">
                <mc:Choice xmlns:v="urn:schemas-microsoft-com:vml" Requires="v">
                  <p:oleObj r:id="rId14" imgW="215900" imgH="241300" progId="Equation.DSMT4">
                    <p:embed/>
                  </p:oleObj>
                </mc:Choice>
                <mc:Fallback>
                  <p:oleObj r:id="rId14" imgW="215900" imgH="241300" progId="Equation.DSMT4">
                    <p:embed/>
                    <p:pic>
                      <p:nvPicPr>
                        <p:cNvPr id="0" name="图片 3097"/>
                        <p:cNvPicPr/>
                        <p:nvPr/>
                      </p:nvPicPr>
                      <p:blipFill>
                        <a:blip r:embed="rId15"/>
                        <a:stretch>
                          <a:fillRect/>
                        </a:stretch>
                      </p:blipFill>
                      <p:spPr>
                        <a:xfrm>
                          <a:off x="926111" y="3803361"/>
                          <a:ext cx="215900" cy="241300"/>
                        </a:xfrm>
                        <a:prstGeom prst="rect">
                          <a:avLst/>
                        </a:prstGeom>
                        <a:noFill/>
                        <a:ln w="38100">
                          <a:noFill/>
                          <a:miter/>
                        </a:ln>
                      </p:spPr>
                    </p:pic>
                  </p:oleObj>
                </mc:Fallback>
              </mc:AlternateContent>
            </a:graphicData>
          </a:graphic>
        </p:graphicFrame>
        <p:cxnSp>
          <p:nvCxnSpPr>
            <p:cNvPr id="30767" name="直接箭头连接符 180"/>
            <p:cNvCxnSpPr/>
            <p:nvPr/>
          </p:nvCxnSpPr>
          <p:spPr>
            <a:xfrm flipV="1">
              <a:off x="935609" y="3729901"/>
              <a:ext cx="269221" cy="2381"/>
            </a:xfrm>
            <a:prstGeom prst="straightConnector1">
              <a:avLst/>
            </a:prstGeom>
            <a:ln w="28575" cap="flat" cmpd="sng">
              <a:solidFill>
                <a:schemeClr val="tx1"/>
              </a:solidFill>
              <a:prstDash val="solid"/>
              <a:headEnd type="none" w="med" len="med"/>
              <a:tailEnd type="triangle" w="med" len="lg"/>
            </a:ln>
          </p:spPr>
        </p:cxnSp>
        <p:graphicFrame>
          <p:nvGraphicFramePr>
            <p:cNvPr id="30768" name="对象 14"/>
            <p:cNvGraphicFramePr>
              <a:graphicFrameLocks noChangeAspect="1"/>
            </p:cNvGraphicFramePr>
            <p:nvPr/>
          </p:nvGraphicFramePr>
          <p:xfrm>
            <a:off x="341538" y="3281492"/>
            <a:ext cx="292100" cy="330200"/>
          </p:xfrm>
          <a:graphic>
            <a:graphicData uri="http://schemas.openxmlformats.org/presentationml/2006/ole">
              <mc:AlternateContent xmlns:mc="http://schemas.openxmlformats.org/markup-compatibility/2006">
                <mc:Choice xmlns:v="urn:schemas-microsoft-com:vml" Requires="v">
                  <p:oleObj r:id="rId16" imgW="292100" imgH="330200" progId="Equation.DSMT4">
                    <p:embed/>
                  </p:oleObj>
                </mc:Choice>
                <mc:Fallback>
                  <p:oleObj r:id="rId16" imgW="292100" imgH="330200" progId="Equation.DSMT4">
                    <p:embed/>
                    <p:pic>
                      <p:nvPicPr>
                        <p:cNvPr id="0" name="图片 3092"/>
                        <p:cNvPicPr/>
                        <p:nvPr/>
                      </p:nvPicPr>
                      <p:blipFill>
                        <a:blip r:embed="rId17"/>
                        <a:stretch>
                          <a:fillRect/>
                        </a:stretch>
                      </p:blipFill>
                      <p:spPr>
                        <a:xfrm>
                          <a:off x="341538" y="3281492"/>
                          <a:ext cx="292100" cy="330200"/>
                        </a:xfrm>
                        <a:prstGeom prst="rect">
                          <a:avLst/>
                        </a:prstGeom>
                        <a:noFill/>
                        <a:ln w="38100">
                          <a:noFill/>
                          <a:miter/>
                        </a:ln>
                      </p:spPr>
                    </p:pic>
                  </p:oleObj>
                </mc:Fallback>
              </mc:AlternateContent>
            </a:graphicData>
          </a:graphic>
        </p:graphicFrame>
        <p:cxnSp>
          <p:nvCxnSpPr>
            <p:cNvPr id="30769" name="直接箭头连接符 194"/>
            <p:cNvCxnSpPr/>
            <p:nvPr/>
          </p:nvCxnSpPr>
          <p:spPr>
            <a:xfrm flipH="1" flipV="1">
              <a:off x="620911" y="3205163"/>
              <a:ext cx="1100402" cy="680519"/>
            </a:xfrm>
            <a:prstGeom prst="straightConnector1">
              <a:avLst/>
            </a:prstGeom>
            <a:ln w="38100" cap="flat" cmpd="sng">
              <a:solidFill>
                <a:schemeClr val="tx1"/>
              </a:solidFill>
              <a:prstDash val="solid"/>
              <a:headEnd type="none" w="med" len="med"/>
              <a:tailEnd type="triangle" w="med" len="lg"/>
            </a:ln>
          </p:spPr>
        </p:cxnSp>
      </p:grpSp>
      <p:grpSp>
        <p:nvGrpSpPr>
          <p:cNvPr id="30732" name="组合 160"/>
          <p:cNvGrpSpPr/>
          <p:nvPr/>
        </p:nvGrpSpPr>
        <p:grpSpPr>
          <a:xfrm>
            <a:off x="587375" y="214313"/>
            <a:ext cx="8320088" cy="646112"/>
            <a:chOff x="469062" y="213869"/>
            <a:chExt cx="8320176" cy="646331"/>
          </a:xfrm>
        </p:grpSpPr>
        <p:sp>
          <p:nvSpPr>
            <p:cNvPr id="203" name="矩形 202"/>
            <p:cNvSpPr/>
            <p:nvPr/>
          </p:nvSpPr>
          <p:spPr>
            <a:xfrm>
              <a:off x="469062" y="213869"/>
              <a:ext cx="8320176" cy="646331"/>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3600" b="1" i="0" u="none" strike="noStrike" kern="1200" cap="none" spc="0" normalizeH="0" baseline="0" noProof="0" dirty="0">
                  <a:ln>
                    <a:noFill/>
                  </a:ln>
                  <a:solidFill>
                    <a:srgbClr val="CC3300"/>
                  </a:solidFill>
                  <a:effectLst/>
                  <a:uLnTx/>
                  <a:uFillTx/>
                  <a:latin typeface="+mn-lt"/>
                  <a:ea typeface="华文中宋" panose="02010600040101010101" pitchFamily="2" charset="-122"/>
                  <a:cs typeface="+mn-cs"/>
                </a:rPr>
                <a:t>毕奥</a:t>
              </a:r>
              <a:r>
                <a:rPr kumimoji="1" lang="en-US" altLang="zh-CN" sz="3600" b="1" i="0" u="none" strike="noStrike" kern="1200" cap="none" spc="0" normalizeH="0" baseline="0" noProof="0" dirty="0">
                  <a:ln>
                    <a:noFill/>
                  </a:ln>
                  <a:solidFill>
                    <a:srgbClr val="CC3300"/>
                  </a:solidFill>
                  <a:effectLst/>
                  <a:uLnTx/>
                  <a:uFillTx/>
                  <a:latin typeface="+mn-lt"/>
                  <a:ea typeface="华文中宋" panose="02010600040101010101" pitchFamily="2" charset="-122"/>
                  <a:cs typeface="+mn-cs"/>
                </a:rPr>
                <a:t>-</a:t>
              </a:r>
              <a:r>
                <a:rPr kumimoji="1" lang="zh-CN" altLang="en-US" sz="3600" b="1" i="0" u="none" strike="noStrike" kern="1200" cap="none" spc="0" normalizeH="0" baseline="0" noProof="0" dirty="0">
                  <a:ln>
                    <a:noFill/>
                  </a:ln>
                  <a:solidFill>
                    <a:srgbClr val="CC3300"/>
                  </a:solidFill>
                  <a:effectLst/>
                  <a:uLnTx/>
                  <a:uFillTx/>
                  <a:latin typeface="+mn-lt"/>
                  <a:ea typeface="华文中宋" panose="02010600040101010101" pitchFamily="2" charset="-122"/>
                  <a:cs typeface="+mn-cs"/>
                </a:rPr>
                <a:t>萨伐尔定律</a:t>
              </a:r>
              <a:r>
                <a:rPr kumimoji="1" lang="en-US" altLang="zh-CN" sz="3600" b="1" i="0" u="none" strike="noStrike" kern="1200" cap="none" spc="0" normalizeH="0" baseline="0" noProof="0" dirty="0">
                  <a:ln>
                    <a:noFill/>
                  </a:ln>
                  <a:solidFill>
                    <a:srgbClr val="CC3300"/>
                  </a:solidFill>
                  <a:effectLst/>
                  <a:uLnTx/>
                  <a:uFillTx/>
                  <a:latin typeface="+mn-lt"/>
                  <a:ea typeface="华文中宋" panose="02010600040101010101" pitchFamily="2" charset="-122"/>
                  <a:cs typeface="+mn-cs"/>
                </a:rPr>
                <a:t>—</a:t>
              </a:r>
              <a:r>
                <a:rPr kumimoji="1" lang="zh-CN" altLang="en-US" sz="3600" b="1" i="0" u="none" strike="noStrike" kern="1200" cap="none" spc="0" normalizeH="0" baseline="0" noProof="0" dirty="0">
                  <a:ln>
                    <a:noFill/>
                  </a:ln>
                  <a:solidFill>
                    <a:srgbClr val="CC3300"/>
                  </a:solidFill>
                  <a:effectLst/>
                  <a:uLnTx/>
                  <a:uFillTx/>
                  <a:latin typeface="+mn-lt"/>
                  <a:ea typeface="华文中宋" panose="02010600040101010101" pitchFamily="2" charset="-122"/>
                  <a:cs typeface="+mn-cs"/>
                </a:rPr>
                <a:t>电流元        的磁场</a:t>
              </a:r>
            </a:p>
          </p:txBody>
        </p:sp>
        <p:graphicFrame>
          <p:nvGraphicFramePr>
            <p:cNvPr id="30763" name="对象 159"/>
            <p:cNvGraphicFramePr>
              <a:graphicFrameLocks noChangeAspect="1"/>
            </p:cNvGraphicFramePr>
            <p:nvPr/>
          </p:nvGraphicFramePr>
          <p:xfrm>
            <a:off x="5919662" y="388670"/>
            <a:ext cx="647700" cy="381000"/>
          </p:xfrm>
          <a:graphic>
            <a:graphicData uri="http://schemas.openxmlformats.org/presentationml/2006/ole">
              <mc:AlternateContent xmlns:mc="http://schemas.openxmlformats.org/markup-compatibility/2006">
                <mc:Choice xmlns:v="urn:schemas-microsoft-com:vml" Requires="v">
                  <p:oleObj r:id="rId18" imgW="647700" imgH="381000" progId="Equation.DSMT4">
                    <p:embed/>
                  </p:oleObj>
                </mc:Choice>
                <mc:Fallback>
                  <p:oleObj r:id="rId18" imgW="647700" imgH="381000" progId="Equation.DSMT4">
                    <p:embed/>
                    <p:pic>
                      <p:nvPicPr>
                        <p:cNvPr id="0" name="图片 3095"/>
                        <p:cNvPicPr/>
                        <p:nvPr/>
                      </p:nvPicPr>
                      <p:blipFill>
                        <a:blip r:embed="rId19"/>
                        <a:stretch>
                          <a:fillRect/>
                        </a:stretch>
                      </p:blipFill>
                      <p:spPr>
                        <a:xfrm>
                          <a:off x="5919662" y="388670"/>
                          <a:ext cx="647700" cy="381000"/>
                        </a:xfrm>
                        <a:prstGeom prst="rect">
                          <a:avLst/>
                        </a:prstGeom>
                        <a:noFill/>
                        <a:ln w="38100">
                          <a:noFill/>
                          <a:miter/>
                        </a:ln>
                      </p:spPr>
                    </p:pic>
                  </p:oleObj>
                </mc:Fallback>
              </mc:AlternateContent>
            </a:graphicData>
          </a:graphic>
        </p:graphicFrame>
        <p:cxnSp>
          <p:nvCxnSpPr>
            <p:cNvPr id="30764" name="直接箭头连接符 203"/>
            <p:cNvCxnSpPr/>
            <p:nvPr/>
          </p:nvCxnSpPr>
          <p:spPr>
            <a:xfrm flipV="1">
              <a:off x="6393158" y="337263"/>
              <a:ext cx="269221" cy="2381"/>
            </a:xfrm>
            <a:prstGeom prst="straightConnector1">
              <a:avLst/>
            </a:prstGeom>
            <a:ln w="28575" cap="flat" cmpd="sng">
              <a:solidFill>
                <a:srgbClr val="9900CC"/>
              </a:solidFill>
              <a:prstDash val="solid"/>
              <a:headEnd type="none" w="med" len="med"/>
              <a:tailEnd type="triangle" w="med" len="lg"/>
            </a:ln>
          </p:spPr>
        </p:cxnSp>
      </p:grpSp>
      <p:grpSp>
        <p:nvGrpSpPr>
          <p:cNvPr id="4110" name="组合 1"/>
          <p:cNvGrpSpPr/>
          <p:nvPr/>
        </p:nvGrpSpPr>
        <p:grpSpPr>
          <a:xfrm>
            <a:off x="5208588" y="1806575"/>
            <a:ext cx="3076575" cy="1700213"/>
            <a:chOff x="5208588" y="1891766"/>
            <a:chExt cx="3076249" cy="1700212"/>
          </a:xfrm>
        </p:grpSpPr>
        <p:grpSp>
          <p:nvGrpSpPr>
            <p:cNvPr id="30746" name="Group 19"/>
            <p:cNvGrpSpPr/>
            <p:nvPr/>
          </p:nvGrpSpPr>
          <p:grpSpPr>
            <a:xfrm rot="-490995">
              <a:off x="5208588" y="1891766"/>
              <a:ext cx="2089150" cy="1700212"/>
              <a:chOff x="3344" y="1245"/>
              <a:chExt cx="1285" cy="1071"/>
            </a:xfrm>
          </p:grpSpPr>
          <p:sp>
            <p:nvSpPr>
              <p:cNvPr id="30751" name="Freeform 20"/>
              <p:cNvSpPr/>
              <p:nvPr/>
            </p:nvSpPr>
            <p:spPr>
              <a:xfrm rot="-283087">
                <a:off x="3344" y="1250"/>
                <a:ext cx="623" cy="735"/>
              </a:xfrm>
              <a:custGeom>
                <a:avLst/>
                <a:gdLst/>
                <a:ahLst/>
                <a:cxnLst>
                  <a:cxn ang="0">
                    <a:pos x="0" y="668"/>
                  </a:cxn>
                  <a:cxn ang="0">
                    <a:pos x="210" y="533"/>
                  </a:cxn>
                  <a:cxn ang="0">
                    <a:pos x="268" y="392"/>
                  </a:cxn>
                  <a:cxn ang="0">
                    <a:pos x="413" y="224"/>
                  </a:cxn>
                  <a:cxn ang="0">
                    <a:pos x="485" y="103"/>
                  </a:cxn>
                  <a:cxn ang="0">
                    <a:pos x="507" y="0"/>
                  </a:cxn>
                  <a:cxn ang="0">
                    <a:pos x="572" y="25"/>
                  </a:cxn>
                  <a:cxn ang="0">
                    <a:pos x="601" y="90"/>
                  </a:cxn>
                  <a:cxn ang="0">
                    <a:pos x="601" y="185"/>
                  </a:cxn>
                  <a:cxn ang="0">
                    <a:pos x="564" y="250"/>
                  </a:cxn>
                  <a:cxn ang="0">
                    <a:pos x="528" y="302"/>
                  </a:cxn>
                </a:cxnLst>
                <a:rect l="0" t="0" r="0" b="0"/>
                <a:pathLst>
                  <a:path w="646" h="809">
                    <a:moveTo>
                      <a:pt x="0" y="809"/>
                    </a:moveTo>
                    <a:lnTo>
                      <a:pt x="226" y="646"/>
                    </a:lnTo>
                    <a:lnTo>
                      <a:pt x="288" y="474"/>
                    </a:lnTo>
                    <a:lnTo>
                      <a:pt x="444" y="272"/>
                    </a:lnTo>
                    <a:lnTo>
                      <a:pt x="522" y="124"/>
                    </a:lnTo>
                    <a:lnTo>
                      <a:pt x="545" y="0"/>
                    </a:lnTo>
                    <a:lnTo>
                      <a:pt x="615" y="31"/>
                    </a:lnTo>
                    <a:lnTo>
                      <a:pt x="646" y="109"/>
                    </a:lnTo>
                    <a:lnTo>
                      <a:pt x="646" y="225"/>
                    </a:lnTo>
                    <a:lnTo>
                      <a:pt x="607" y="303"/>
                    </a:lnTo>
                    <a:lnTo>
                      <a:pt x="568" y="365"/>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0752" name="Line 21"/>
              <p:cNvSpPr/>
              <p:nvPr/>
            </p:nvSpPr>
            <p:spPr>
              <a:xfrm rot="-283087">
                <a:off x="3854" y="1532"/>
                <a:ext cx="53" cy="74"/>
              </a:xfrm>
              <a:prstGeom prst="line">
                <a:avLst/>
              </a:prstGeom>
              <a:ln w="9525" cap="flat" cmpd="sng">
                <a:solidFill>
                  <a:schemeClr val="tx1"/>
                </a:solidFill>
                <a:prstDash val="solid"/>
                <a:headEnd type="none" w="med" len="med"/>
                <a:tailEnd type="none" w="med" len="med"/>
              </a:ln>
            </p:spPr>
          </p:sp>
          <p:sp>
            <p:nvSpPr>
              <p:cNvPr id="30753" name="Freeform 22"/>
              <p:cNvSpPr/>
              <p:nvPr/>
            </p:nvSpPr>
            <p:spPr>
              <a:xfrm>
                <a:off x="3636" y="1596"/>
                <a:ext cx="993" cy="720"/>
              </a:xfrm>
              <a:custGeom>
                <a:avLst/>
                <a:gdLst/>
                <a:ahLst/>
                <a:cxnLst>
                  <a:cxn ang="0">
                    <a:pos x="261" y="0"/>
                  </a:cxn>
                  <a:cxn ang="0">
                    <a:pos x="354" y="15"/>
                  </a:cxn>
                  <a:cxn ang="0">
                    <a:pos x="405" y="6"/>
                  </a:cxn>
                  <a:cxn ang="0">
                    <a:pos x="501" y="3"/>
                  </a:cxn>
                  <a:cxn ang="0">
                    <a:pos x="576" y="9"/>
                  </a:cxn>
                  <a:cxn ang="0">
                    <a:pos x="756" y="3"/>
                  </a:cxn>
                  <a:cxn ang="0">
                    <a:pos x="879" y="24"/>
                  </a:cxn>
                  <a:cxn ang="0">
                    <a:pos x="897" y="54"/>
                  </a:cxn>
                  <a:cxn ang="0">
                    <a:pos x="897" y="75"/>
                  </a:cxn>
                  <a:cxn ang="0">
                    <a:pos x="867" y="102"/>
                  </a:cxn>
                  <a:cxn ang="0">
                    <a:pos x="897" y="96"/>
                  </a:cxn>
                  <a:cxn ang="0">
                    <a:pos x="960" y="90"/>
                  </a:cxn>
                  <a:cxn ang="0">
                    <a:pos x="990" y="120"/>
                  </a:cxn>
                  <a:cxn ang="0">
                    <a:pos x="993" y="144"/>
                  </a:cxn>
                  <a:cxn ang="0">
                    <a:pos x="978" y="168"/>
                  </a:cxn>
                  <a:cxn ang="0">
                    <a:pos x="915" y="216"/>
                  </a:cxn>
                  <a:cxn ang="0">
                    <a:pos x="942" y="201"/>
                  </a:cxn>
                  <a:cxn ang="0">
                    <a:pos x="966" y="213"/>
                  </a:cxn>
                  <a:cxn ang="0">
                    <a:pos x="969" y="252"/>
                  </a:cxn>
                  <a:cxn ang="0">
                    <a:pos x="957" y="276"/>
                  </a:cxn>
                  <a:cxn ang="0">
                    <a:pos x="918" y="318"/>
                  </a:cxn>
                  <a:cxn ang="0">
                    <a:pos x="819" y="363"/>
                  </a:cxn>
                  <a:cxn ang="0">
                    <a:pos x="864" y="363"/>
                  </a:cxn>
                  <a:cxn ang="0">
                    <a:pos x="879" y="399"/>
                  </a:cxn>
                  <a:cxn ang="0">
                    <a:pos x="855" y="429"/>
                  </a:cxn>
                  <a:cxn ang="0">
                    <a:pos x="756" y="480"/>
                  </a:cxn>
                  <a:cxn ang="0">
                    <a:pos x="654" y="531"/>
                  </a:cxn>
                  <a:cxn ang="0">
                    <a:pos x="588" y="546"/>
                  </a:cxn>
                  <a:cxn ang="0">
                    <a:pos x="558" y="552"/>
                  </a:cxn>
                  <a:cxn ang="0">
                    <a:pos x="450" y="564"/>
                  </a:cxn>
                  <a:cxn ang="0">
                    <a:pos x="360" y="561"/>
                  </a:cxn>
                  <a:cxn ang="0">
                    <a:pos x="264" y="561"/>
                  </a:cxn>
                  <a:cxn ang="0">
                    <a:pos x="192" y="570"/>
                  </a:cxn>
                  <a:cxn ang="0">
                    <a:pos x="129" y="591"/>
                  </a:cxn>
                  <a:cxn ang="0">
                    <a:pos x="102" y="633"/>
                  </a:cxn>
                  <a:cxn ang="0">
                    <a:pos x="63" y="666"/>
                  </a:cxn>
                  <a:cxn ang="0">
                    <a:pos x="45" y="666"/>
                  </a:cxn>
                  <a:cxn ang="0">
                    <a:pos x="0" y="720"/>
                  </a:cxn>
                </a:cxnLst>
                <a:rect l="0" t="0" r="0" b="0"/>
                <a:pathLst>
                  <a:path w="993" h="720">
                    <a:moveTo>
                      <a:pt x="261" y="0"/>
                    </a:moveTo>
                    <a:lnTo>
                      <a:pt x="354" y="15"/>
                    </a:lnTo>
                    <a:lnTo>
                      <a:pt x="405" y="6"/>
                    </a:lnTo>
                    <a:lnTo>
                      <a:pt x="501" y="3"/>
                    </a:lnTo>
                    <a:lnTo>
                      <a:pt x="576" y="9"/>
                    </a:lnTo>
                    <a:lnTo>
                      <a:pt x="756" y="3"/>
                    </a:lnTo>
                    <a:lnTo>
                      <a:pt x="879" y="24"/>
                    </a:lnTo>
                    <a:lnTo>
                      <a:pt x="897" y="54"/>
                    </a:lnTo>
                    <a:lnTo>
                      <a:pt x="897" y="75"/>
                    </a:lnTo>
                    <a:lnTo>
                      <a:pt x="867" y="102"/>
                    </a:lnTo>
                    <a:lnTo>
                      <a:pt x="897" y="96"/>
                    </a:lnTo>
                    <a:lnTo>
                      <a:pt x="960" y="90"/>
                    </a:lnTo>
                    <a:lnTo>
                      <a:pt x="990" y="120"/>
                    </a:lnTo>
                    <a:lnTo>
                      <a:pt x="993" y="144"/>
                    </a:lnTo>
                    <a:lnTo>
                      <a:pt x="978" y="168"/>
                    </a:lnTo>
                    <a:lnTo>
                      <a:pt x="915" y="216"/>
                    </a:lnTo>
                    <a:lnTo>
                      <a:pt x="942" y="201"/>
                    </a:lnTo>
                    <a:lnTo>
                      <a:pt x="966" y="213"/>
                    </a:lnTo>
                    <a:lnTo>
                      <a:pt x="969" y="252"/>
                    </a:lnTo>
                    <a:lnTo>
                      <a:pt x="957" y="276"/>
                    </a:lnTo>
                    <a:lnTo>
                      <a:pt x="918" y="318"/>
                    </a:lnTo>
                    <a:lnTo>
                      <a:pt x="819" y="363"/>
                    </a:lnTo>
                    <a:lnTo>
                      <a:pt x="864" y="363"/>
                    </a:lnTo>
                    <a:lnTo>
                      <a:pt x="879" y="399"/>
                    </a:lnTo>
                    <a:lnTo>
                      <a:pt x="855" y="429"/>
                    </a:lnTo>
                    <a:lnTo>
                      <a:pt x="756" y="480"/>
                    </a:lnTo>
                    <a:lnTo>
                      <a:pt x="654" y="531"/>
                    </a:lnTo>
                    <a:lnTo>
                      <a:pt x="588" y="546"/>
                    </a:lnTo>
                    <a:lnTo>
                      <a:pt x="558" y="552"/>
                    </a:lnTo>
                    <a:lnTo>
                      <a:pt x="450" y="564"/>
                    </a:lnTo>
                    <a:lnTo>
                      <a:pt x="360" y="561"/>
                    </a:lnTo>
                    <a:lnTo>
                      <a:pt x="264" y="561"/>
                    </a:lnTo>
                    <a:lnTo>
                      <a:pt x="192" y="570"/>
                    </a:lnTo>
                    <a:lnTo>
                      <a:pt x="129" y="591"/>
                    </a:lnTo>
                    <a:lnTo>
                      <a:pt x="102" y="633"/>
                    </a:lnTo>
                    <a:lnTo>
                      <a:pt x="63" y="666"/>
                    </a:lnTo>
                    <a:lnTo>
                      <a:pt x="45" y="666"/>
                    </a:lnTo>
                    <a:lnTo>
                      <a:pt x="0" y="72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0754" name="Freeform 23"/>
              <p:cNvSpPr/>
              <p:nvPr/>
            </p:nvSpPr>
            <p:spPr>
              <a:xfrm>
                <a:off x="4134" y="1698"/>
                <a:ext cx="375" cy="27"/>
              </a:xfrm>
              <a:custGeom>
                <a:avLst/>
                <a:gdLst/>
                <a:ahLst/>
                <a:cxnLst>
                  <a:cxn ang="0">
                    <a:pos x="0" y="27"/>
                  </a:cxn>
                  <a:cxn ang="0">
                    <a:pos x="81" y="24"/>
                  </a:cxn>
                  <a:cxn ang="0">
                    <a:pos x="144" y="21"/>
                  </a:cxn>
                  <a:cxn ang="0">
                    <a:pos x="192" y="15"/>
                  </a:cxn>
                  <a:cxn ang="0">
                    <a:pos x="282" y="3"/>
                  </a:cxn>
                  <a:cxn ang="0">
                    <a:pos x="375" y="0"/>
                  </a:cxn>
                </a:cxnLst>
                <a:rect l="0" t="0" r="0" b="0"/>
                <a:pathLst>
                  <a:path w="375" h="27">
                    <a:moveTo>
                      <a:pt x="0" y="27"/>
                    </a:moveTo>
                    <a:lnTo>
                      <a:pt x="81" y="24"/>
                    </a:lnTo>
                    <a:lnTo>
                      <a:pt x="144" y="21"/>
                    </a:lnTo>
                    <a:lnTo>
                      <a:pt x="192" y="15"/>
                    </a:lnTo>
                    <a:lnTo>
                      <a:pt x="282" y="3"/>
                    </a:lnTo>
                    <a:lnTo>
                      <a:pt x="375" y="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0755" name="Freeform 24"/>
              <p:cNvSpPr/>
              <p:nvPr/>
            </p:nvSpPr>
            <p:spPr>
              <a:xfrm>
                <a:off x="4158" y="1800"/>
                <a:ext cx="402" cy="69"/>
              </a:xfrm>
              <a:custGeom>
                <a:avLst/>
                <a:gdLst/>
                <a:ahLst/>
                <a:cxnLst>
                  <a:cxn ang="0">
                    <a:pos x="402" y="0"/>
                  </a:cxn>
                  <a:cxn ang="0">
                    <a:pos x="366" y="15"/>
                  </a:cxn>
                  <a:cxn ang="0">
                    <a:pos x="318" y="24"/>
                  </a:cxn>
                  <a:cxn ang="0">
                    <a:pos x="234" y="33"/>
                  </a:cxn>
                  <a:cxn ang="0">
                    <a:pos x="186" y="45"/>
                  </a:cxn>
                  <a:cxn ang="0">
                    <a:pos x="129" y="48"/>
                  </a:cxn>
                  <a:cxn ang="0">
                    <a:pos x="60" y="48"/>
                  </a:cxn>
                  <a:cxn ang="0">
                    <a:pos x="18" y="60"/>
                  </a:cxn>
                  <a:cxn ang="0">
                    <a:pos x="0" y="69"/>
                  </a:cxn>
                </a:cxnLst>
                <a:rect l="0" t="0" r="0" b="0"/>
                <a:pathLst>
                  <a:path w="402" h="69">
                    <a:moveTo>
                      <a:pt x="402" y="0"/>
                    </a:moveTo>
                    <a:lnTo>
                      <a:pt x="366" y="15"/>
                    </a:lnTo>
                    <a:lnTo>
                      <a:pt x="318" y="24"/>
                    </a:lnTo>
                    <a:lnTo>
                      <a:pt x="234" y="33"/>
                    </a:lnTo>
                    <a:lnTo>
                      <a:pt x="186" y="45"/>
                    </a:lnTo>
                    <a:lnTo>
                      <a:pt x="129" y="48"/>
                    </a:lnTo>
                    <a:lnTo>
                      <a:pt x="60" y="48"/>
                    </a:lnTo>
                    <a:lnTo>
                      <a:pt x="18" y="60"/>
                    </a:lnTo>
                    <a:lnTo>
                      <a:pt x="0" y="69"/>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0756" name="Freeform 25"/>
              <p:cNvSpPr/>
              <p:nvPr/>
            </p:nvSpPr>
            <p:spPr>
              <a:xfrm>
                <a:off x="4170" y="1947"/>
                <a:ext cx="294" cy="90"/>
              </a:xfrm>
              <a:custGeom>
                <a:avLst/>
                <a:gdLst/>
                <a:ahLst/>
                <a:cxnLst>
                  <a:cxn ang="0">
                    <a:pos x="294" y="0"/>
                  </a:cxn>
                  <a:cxn ang="0">
                    <a:pos x="243" y="18"/>
                  </a:cxn>
                  <a:cxn ang="0">
                    <a:pos x="201" y="21"/>
                  </a:cxn>
                  <a:cxn ang="0">
                    <a:pos x="129" y="42"/>
                  </a:cxn>
                  <a:cxn ang="0">
                    <a:pos x="63" y="54"/>
                  </a:cxn>
                  <a:cxn ang="0">
                    <a:pos x="33" y="60"/>
                  </a:cxn>
                  <a:cxn ang="0">
                    <a:pos x="0" y="90"/>
                  </a:cxn>
                </a:cxnLst>
                <a:rect l="0" t="0" r="0" b="0"/>
                <a:pathLst>
                  <a:path w="294" h="90">
                    <a:moveTo>
                      <a:pt x="294" y="0"/>
                    </a:moveTo>
                    <a:lnTo>
                      <a:pt x="243" y="18"/>
                    </a:lnTo>
                    <a:lnTo>
                      <a:pt x="201" y="21"/>
                    </a:lnTo>
                    <a:lnTo>
                      <a:pt x="129" y="42"/>
                    </a:lnTo>
                    <a:lnTo>
                      <a:pt x="63" y="54"/>
                    </a:lnTo>
                    <a:lnTo>
                      <a:pt x="33" y="60"/>
                    </a:lnTo>
                    <a:lnTo>
                      <a:pt x="0" y="9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0757" name="Freeform 26"/>
              <p:cNvSpPr/>
              <p:nvPr/>
            </p:nvSpPr>
            <p:spPr>
              <a:xfrm>
                <a:off x="4446" y="1623"/>
                <a:ext cx="69" cy="66"/>
              </a:xfrm>
              <a:custGeom>
                <a:avLst/>
                <a:gdLst/>
                <a:ahLst/>
                <a:cxnLst>
                  <a:cxn ang="0">
                    <a:pos x="24" y="0"/>
                  </a:cxn>
                  <a:cxn ang="0">
                    <a:pos x="57" y="6"/>
                  </a:cxn>
                  <a:cxn ang="0">
                    <a:pos x="69" y="27"/>
                  </a:cxn>
                  <a:cxn ang="0">
                    <a:pos x="60" y="60"/>
                  </a:cxn>
                  <a:cxn ang="0">
                    <a:pos x="33" y="66"/>
                  </a:cxn>
                  <a:cxn ang="0">
                    <a:pos x="3" y="63"/>
                  </a:cxn>
                  <a:cxn ang="0">
                    <a:pos x="6" y="36"/>
                  </a:cxn>
                  <a:cxn ang="0">
                    <a:pos x="0" y="15"/>
                  </a:cxn>
                  <a:cxn ang="0">
                    <a:pos x="24" y="0"/>
                  </a:cxn>
                </a:cxnLst>
                <a:rect l="0" t="0" r="0" b="0"/>
                <a:pathLst>
                  <a:path w="69" h="66">
                    <a:moveTo>
                      <a:pt x="24" y="0"/>
                    </a:moveTo>
                    <a:lnTo>
                      <a:pt x="57" y="6"/>
                    </a:lnTo>
                    <a:lnTo>
                      <a:pt x="69" y="27"/>
                    </a:lnTo>
                    <a:lnTo>
                      <a:pt x="60" y="60"/>
                    </a:lnTo>
                    <a:lnTo>
                      <a:pt x="33" y="66"/>
                    </a:lnTo>
                    <a:lnTo>
                      <a:pt x="3" y="63"/>
                    </a:lnTo>
                    <a:lnTo>
                      <a:pt x="6" y="36"/>
                    </a:lnTo>
                    <a:lnTo>
                      <a:pt x="0" y="15"/>
                    </a:lnTo>
                    <a:lnTo>
                      <a:pt x="24" y="0"/>
                    </a:lnTo>
                    <a:close/>
                  </a:path>
                </a:pathLst>
              </a:custGeom>
              <a:solidFill>
                <a:schemeClr val="bg1">
                  <a:alpha val="100000"/>
                </a:schemeClr>
              </a:solid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0758" name="Freeform 27"/>
              <p:cNvSpPr/>
              <p:nvPr/>
            </p:nvSpPr>
            <p:spPr>
              <a:xfrm>
                <a:off x="4541" y="1703"/>
                <a:ext cx="79" cy="72"/>
              </a:xfrm>
              <a:custGeom>
                <a:avLst/>
                <a:gdLst/>
                <a:ahLst/>
                <a:cxnLst>
                  <a:cxn ang="0">
                    <a:pos x="0" y="7"/>
                  </a:cxn>
                  <a:cxn ang="0">
                    <a:pos x="39" y="0"/>
                  </a:cxn>
                  <a:cxn ang="0">
                    <a:pos x="57" y="1"/>
                  </a:cxn>
                  <a:cxn ang="0">
                    <a:pos x="79" y="18"/>
                  </a:cxn>
                  <a:cxn ang="0">
                    <a:pos x="78" y="36"/>
                  </a:cxn>
                  <a:cxn ang="0">
                    <a:pos x="66" y="54"/>
                  </a:cxn>
                  <a:cxn ang="0">
                    <a:pos x="36" y="72"/>
                  </a:cxn>
                  <a:cxn ang="0">
                    <a:pos x="16" y="61"/>
                  </a:cxn>
                  <a:cxn ang="0">
                    <a:pos x="9" y="37"/>
                  </a:cxn>
                  <a:cxn ang="0">
                    <a:pos x="7" y="24"/>
                  </a:cxn>
                  <a:cxn ang="0">
                    <a:pos x="0" y="7"/>
                  </a:cxn>
                </a:cxnLst>
                <a:rect l="0" t="0" r="0" b="0"/>
                <a:pathLst>
                  <a:path w="79" h="72">
                    <a:moveTo>
                      <a:pt x="0" y="7"/>
                    </a:moveTo>
                    <a:lnTo>
                      <a:pt x="39" y="0"/>
                    </a:lnTo>
                    <a:lnTo>
                      <a:pt x="57" y="1"/>
                    </a:lnTo>
                    <a:lnTo>
                      <a:pt x="79" y="18"/>
                    </a:lnTo>
                    <a:lnTo>
                      <a:pt x="78" y="36"/>
                    </a:lnTo>
                    <a:lnTo>
                      <a:pt x="66" y="54"/>
                    </a:lnTo>
                    <a:lnTo>
                      <a:pt x="36" y="72"/>
                    </a:lnTo>
                    <a:lnTo>
                      <a:pt x="16" y="61"/>
                    </a:lnTo>
                    <a:lnTo>
                      <a:pt x="9" y="37"/>
                    </a:lnTo>
                    <a:lnTo>
                      <a:pt x="7" y="24"/>
                    </a:lnTo>
                    <a:lnTo>
                      <a:pt x="0" y="7"/>
                    </a:lnTo>
                    <a:close/>
                  </a:path>
                </a:pathLst>
              </a:custGeom>
              <a:solidFill>
                <a:schemeClr val="bg1">
                  <a:alpha val="100000"/>
                </a:schemeClr>
              </a:solid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0759" name="Freeform 28"/>
              <p:cNvSpPr/>
              <p:nvPr/>
            </p:nvSpPr>
            <p:spPr>
              <a:xfrm>
                <a:off x="4530" y="1818"/>
                <a:ext cx="65" cy="74"/>
              </a:xfrm>
              <a:custGeom>
                <a:avLst/>
                <a:gdLst/>
                <a:ahLst/>
                <a:cxnLst>
                  <a:cxn ang="0">
                    <a:pos x="6" y="14"/>
                  </a:cxn>
                  <a:cxn ang="0">
                    <a:pos x="39" y="2"/>
                  </a:cxn>
                  <a:cxn ang="0">
                    <a:pos x="53" y="0"/>
                  </a:cxn>
                  <a:cxn ang="0">
                    <a:pos x="65" y="18"/>
                  </a:cxn>
                  <a:cxn ang="0">
                    <a:pos x="60" y="36"/>
                  </a:cxn>
                  <a:cxn ang="0">
                    <a:pos x="53" y="50"/>
                  </a:cxn>
                  <a:cxn ang="0">
                    <a:pos x="32" y="74"/>
                  </a:cxn>
                  <a:cxn ang="0">
                    <a:pos x="18" y="56"/>
                  </a:cxn>
                  <a:cxn ang="0">
                    <a:pos x="11" y="39"/>
                  </a:cxn>
                  <a:cxn ang="0">
                    <a:pos x="0" y="30"/>
                  </a:cxn>
                  <a:cxn ang="0">
                    <a:pos x="6" y="14"/>
                  </a:cxn>
                </a:cxnLst>
                <a:rect l="0" t="0" r="0" b="0"/>
                <a:pathLst>
                  <a:path w="65" h="74">
                    <a:moveTo>
                      <a:pt x="6" y="14"/>
                    </a:moveTo>
                    <a:lnTo>
                      <a:pt x="39" y="2"/>
                    </a:lnTo>
                    <a:lnTo>
                      <a:pt x="53" y="0"/>
                    </a:lnTo>
                    <a:lnTo>
                      <a:pt x="65" y="18"/>
                    </a:lnTo>
                    <a:lnTo>
                      <a:pt x="60" y="36"/>
                    </a:lnTo>
                    <a:lnTo>
                      <a:pt x="53" y="50"/>
                    </a:lnTo>
                    <a:lnTo>
                      <a:pt x="32" y="74"/>
                    </a:lnTo>
                    <a:lnTo>
                      <a:pt x="18" y="56"/>
                    </a:lnTo>
                    <a:lnTo>
                      <a:pt x="11" y="39"/>
                    </a:lnTo>
                    <a:lnTo>
                      <a:pt x="0" y="30"/>
                    </a:lnTo>
                    <a:lnTo>
                      <a:pt x="6" y="14"/>
                    </a:lnTo>
                    <a:close/>
                  </a:path>
                </a:pathLst>
              </a:custGeom>
              <a:solidFill>
                <a:schemeClr val="bg1">
                  <a:alpha val="100000"/>
                </a:schemeClr>
              </a:solid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0760" name="Freeform 29"/>
              <p:cNvSpPr/>
              <p:nvPr/>
            </p:nvSpPr>
            <p:spPr>
              <a:xfrm>
                <a:off x="4442" y="1968"/>
                <a:ext cx="64" cy="57"/>
              </a:xfrm>
              <a:custGeom>
                <a:avLst/>
                <a:gdLst/>
                <a:ahLst/>
                <a:cxnLst>
                  <a:cxn ang="0">
                    <a:pos x="0" y="6"/>
                  </a:cxn>
                  <a:cxn ang="0">
                    <a:pos x="42" y="0"/>
                  </a:cxn>
                  <a:cxn ang="0">
                    <a:pos x="64" y="6"/>
                  </a:cxn>
                  <a:cxn ang="0">
                    <a:pos x="63" y="27"/>
                  </a:cxn>
                  <a:cxn ang="0">
                    <a:pos x="45" y="48"/>
                  </a:cxn>
                  <a:cxn ang="0">
                    <a:pos x="25" y="57"/>
                  </a:cxn>
                  <a:cxn ang="0">
                    <a:pos x="10" y="42"/>
                  </a:cxn>
                  <a:cxn ang="0">
                    <a:pos x="9" y="27"/>
                  </a:cxn>
                  <a:cxn ang="0">
                    <a:pos x="0" y="6"/>
                  </a:cxn>
                </a:cxnLst>
                <a:rect l="0" t="0" r="0" b="0"/>
                <a:pathLst>
                  <a:path w="64" h="57">
                    <a:moveTo>
                      <a:pt x="0" y="6"/>
                    </a:moveTo>
                    <a:lnTo>
                      <a:pt x="42" y="0"/>
                    </a:lnTo>
                    <a:lnTo>
                      <a:pt x="64" y="6"/>
                    </a:lnTo>
                    <a:lnTo>
                      <a:pt x="63" y="27"/>
                    </a:lnTo>
                    <a:lnTo>
                      <a:pt x="45" y="48"/>
                    </a:lnTo>
                    <a:lnTo>
                      <a:pt x="25" y="57"/>
                    </a:lnTo>
                    <a:lnTo>
                      <a:pt x="10" y="42"/>
                    </a:lnTo>
                    <a:lnTo>
                      <a:pt x="9" y="27"/>
                    </a:lnTo>
                    <a:lnTo>
                      <a:pt x="0" y="6"/>
                    </a:lnTo>
                    <a:close/>
                  </a:path>
                </a:pathLst>
              </a:custGeom>
              <a:solidFill>
                <a:schemeClr val="bg1">
                  <a:alpha val="100000"/>
                </a:schemeClr>
              </a:solid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0761" name="Freeform 30"/>
              <p:cNvSpPr/>
              <p:nvPr/>
            </p:nvSpPr>
            <p:spPr>
              <a:xfrm>
                <a:off x="3839" y="1245"/>
                <a:ext cx="21" cy="89"/>
              </a:xfrm>
              <a:custGeom>
                <a:avLst/>
                <a:gdLst/>
                <a:ahLst/>
                <a:cxnLst>
                  <a:cxn ang="0">
                    <a:pos x="14" y="0"/>
                  </a:cxn>
                  <a:cxn ang="0">
                    <a:pos x="20" y="26"/>
                  </a:cxn>
                  <a:cxn ang="0">
                    <a:pos x="21" y="54"/>
                  </a:cxn>
                  <a:cxn ang="0">
                    <a:pos x="15" y="89"/>
                  </a:cxn>
                  <a:cxn ang="0">
                    <a:pos x="0" y="86"/>
                  </a:cxn>
                </a:cxnLst>
                <a:rect l="0" t="0" r="0" b="0"/>
                <a:pathLst>
                  <a:path w="21" h="89">
                    <a:moveTo>
                      <a:pt x="14" y="0"/>
                    </a:moveTo>
                    <a:lnTo>
                      <a:pt x="20" y="26"/>
                    </a:lnTo>
                    <a:lnTo>
                      <a:pt x="21" y="54"/>
                    </a:lnTo>
                    <a:lnTo>
                      <a:pt x="15" y="89"/>
                    </a:lnTo>
                    <a:lnTo>
                      <a:pt x="0" y="86"/>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30747" name="AutoShape 31"/>
            <p:cNvSpPr/>
            <p:nvPr/>
          </p:nvSpPr>
          <p:spPr>
            <a:xfrm rot="4573904" flipH="1">
              <a:off x="7715250" y="2290227"/>
              <a:ext cx="160337" cy="257175"/>
            </a:xfrm>
            <a:prstGeom prst="triangle">
              <a:avLst>
                <a:gd name="adj" fmla="val 50000"/>
              </a:avLst>
            </a:prstGeom>
            <a:solidFill>
              <a:srgbClr val="9900CC"/>
            </a:solidFill>
            <a:ln w="9525" cap="flat" cmpd="sng">
              <a:solidFill>
                <a:srgbClr val="9900CC"/>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0748" name="Line 32"/>
            <p:cNvSpPr/>
            <p:nvPr/>
          </p:nvSpPr>
          <p:spPr>
            <a:xfrm flipV="1">
              <a:off x="6675438" y="2439453"/>
              <a:ext cx="1033463" cy="227012"/>
            </a:xfrm>
            <a:prstGeom prst="line">
              <a:avLst/>
            </a:prstGeom>
            <a:ln w="57150" cap="flat" cmpd="sng">
              <a:solidFill>
                <a:srgbClr val="9900CC"/>
              </a:solidFill>
              <a:prstDash val="solid"/>
              <a:headEnd type="none" w="med" len="med"/>
              <a:tailEnd type="none" w="med" len="med"/>
            </a:ln>
          </p:spPr>
        </p:sp>
        <p:graphicFrame>
          <p:nvGraphicFramePr>
            <p:cNvPr id="30749" name="对象 2"/>
            <p:cNvGraphicFramePr>
              <a:graphicFrameLocks noChangeAspect="1"/>
            </p:cNvGraphicFramePr>
            <p:nvPr/>
          </p:nvGraphicFramePr>
          <p:xfrm>
            <a:off x="7601595" y="2707069"/>
            <a:ext cx="584245" cy="342900"/>
          </p:xfrm>
          <a:graphic>
            <a:graphicData uri="http://schemas.openxmlformats.org/presentationml/2006/ole">
              <mc:AlternateContent xmlns:mc="http://schemas.openxmlformats.org/markup-compatibility/2006">
                <mc:Choice xmlns:v="urn:schemas-microsoft-com:vml" Requires="v">
                  <p:oleObj r:id="rId20" imgW="584200" imgH="342900" progId="Equation.DSMT4">
                    <p:embed/>
                  </p:oleObj>
                </mc:Choice>
                <mc:Fallback>
                  <p:oleObj r:id="rId20" imgW="584200" imgH="342900" progId="Equation.DSMT4">
                    <p:embed/>
                    <p:pic>
                      <p:nvPicPr>
                        <p:cNvPr id="0" name="图片 3098"/>
                        <p:cNvPicPr/>
                        <p:nvPr/>
                      </p:nvPicPr>
                      <p:blipFill>
                        <a:blip r:embed="rId7"/>
                        <a:stretch>
                          <a:fillRect/>
                        </a:stretch>
                      </p:blipFill>
                      <p:spPr>
                        <a:xfrm>
                          <a:off x="7601595" y="2707069"/>
                          <a:ext cx="584245" cy="342900"/>
                        </a:xfrm>
                        <a:prstGeom prst="rect">
                          <a:avLst/>
                        </a:prstGeom>
                        <a:noFill/>
                        <a:ln w="38100">
                          <a:noFill/>
                          <a:miter/>
                        </a:ln>
                      </p:spPr>
                    </p:pic>
                  </p:oleObj>
                </mc:Fallback>
              </mc:AlternateContent>
            </a:graphicData>
          </a:graphic>
        </p:graphicFrame>
        <p:cxnSp>
          <p:nvCxnSpPr>
            <p:cNvPr id="30750" name="直接箭头连接符 6"/>
            <p:cNvCxnSpPr/>
            <p:nvPr/>
          </p:nvCxnSpPr>
          <p:spPr>
            <a:xfrm flipV="1">
              <a:off x="8015595" y="2666638"/>
              <a:ext cx="269242" cy="2381"/>
            </a:xfrm>
            <a:prstGeom prst="straightConnector1">
              <a:avLst/>
            </a:prstGeom>
            <a:ln w="28575" cap="flat" cmpd="sng">
              <a:solidFill>
                <a:srgbClr val="9900CC"/>
              </a:solidFill>
              <a:prstDash val="solid"/>
              <a:headEnd type="none" w="med" len="med"/>
              <a:tailEnd type="triangle" w="med" len="lg"/>
            </a:ln>
          </p:spPr>
        </p:cxnSp>
      </p:grpSp>
      <p:graphicFrame>
        <p:nvGraphicFramePr>
          <p:cNvPr id="60" name="对象 16"/>
          <p:cNvGraphicFramePr>
            <a:graphicFrameLocks noChangeAspect="1"/>
          </p:cNvGraphicFramePr>
          <p:nvPr/>
        </p:nvGraphicFramePr>
        <p:xfrm>
          <a:off x="2755900" y="4100513"/>
          <a:ext cx="2716213" cy="950912"/>
        </p:xfrm>
        <a:graphic>
          <a:graphicData uri="http://schemas.openxmlformats.org/presentationml/2006/ole">
            <mc:AlternateContent xmlns:mc="http://schemas.openxmlformats.org/markup-compatibility/2006">
              <mc:Choice xmlns:v="urn:schemas-microsoft-com:vml" Requires="v">
                <p:oleObj r:id="rId21" imgW="2717800" imgH="952500" progId="Equation.DSMT4">
                  <p:embed/>
                </p:oleObj>
              </mc:Choice>
              <mc:Fallback>
                <p:oleObj r:id="rId21" imgW="2717800" imgH="952500" progId="Equation.DSMT4">
                  <p:embed/>
                  <p:pic>
                    <p:nvPicPr>
                      <p:cNvPr id="0" name="图片 3094"/>
                      <p:cNvPicPr/>
                      <p:nvPr/>
                    </p:nvPicPr>
                    <p:blipFill>
                      <a:blip r:embed="rId22"/>
                      <a:stretch>
                        <a:fillRect/>
                      </a:stretch>
                    </p:blipFill>
                    <p:spPr>
                      <a:xfrm>
                        <a:off x="2755900" y="4100513"/>
                        <a:ext cx="2716213" cy="950912"/>
                      </a:xfrm>
                      <a:prstGeom prst="rect">
                        <a:avLst/>
                      </a:prstGeom>
                      <a:noFill/>
                      <a:ln w="38100">
                        <a:noFill/>
                        <a:miter/>
                      </a:ln>
                    </p:spPr>
                  </p:pic>
                </p:oleObj>
              </mc:Fallback>
            </mc:AlternateContent>
          </a:graphicData>
        </a:graphic>
      </p:graphicFrame>
      <p:sp>
        <p:nvSpPr>
          <p:cNvPr id="2" name="矩形 1"/>
          <p:cNvSpPr/>
          <p:nvPr/>
        </p:nvSpPr>
        <p:spPr>
          <a:xfrm>
            <a:off x="2555875" y="4002088"/>
            <a:ext cx="3221038" cy="1262062"/>
          </a:xfrm>
          <a:prstGeom prst="rect">
            <a:avLst/>
          </a:prstGeom>
          <a:solidFill>
            <a:schemeClr val="bg1"/>
          </a:solidFill>
          <a:ln w="9525" cap="flat" cmpd="sng">
            <a:solidFill>
              <a:schemeClr val="bg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55" name="组合 9"/>
          <p:cNvGrpSpPr/>
          <p:nvPr/>
        </p:nvGrpSpPr>
        <p:grpSpPr>
          <a:xfrm>
            <a:off x="1511300" y="4052888"/>
            <a:ext cx="4360863" cy="1081087"/>
            <a:chOff x="2379131" y="4213755"/>
            <a:chExt cx="4361921" cy="1081087"/>
          </a:xfrm>
        </p:grpSpPr>
        <p:grpSp>
          <p:nvGrpSpPr>
            <p:cNvPr id="30742" name="组合 164"/>
            <p:cNvGrpSpPr/>
            <p:nvPr/>
          </p:nvGrpSpPr>
          <p:grpSpPr>
            <a:xfrm>
              <a:off x="2379131" y="4213755"/>
              <a:ext cx="4361921" cy="1081087"/>
              <a:chOff x="2526241" y="4175125"/>
              <a:chExt cx="4361920" cy="1081088"/>
            </a:xfrm>
          </p:grpSpPr>
          <p:sp>
            <p:nvSpPr>
              <p:cNvPr id="30744" name="Rectangle 158"/>
              <p:cNvSpPr/>
              <p:nvPr/>
            </p:nvSpPr>
            <p:spPr>
              <a:xfrm>
                <a:off x="2526241" y="4175125"/>
                <a:ext cx="4361920" cy="1081088"/>
              </a:xfrm>
              <a:prstGeom prst="rect">
                <a:avLst/>
              </a:prstGeom>
              <a:noFill/>
              <a:ln w="28575" cap="flat" cmpd="sng">
                <a:solidFill>
                  <a:srgbClr val="FF9933"/>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aphicFrame>
            <p:nvGraphicFramePr>
              <p:cNvPr id="30745" name="对象 16"/>
              <p:cNvGraphicFramePr>
                <a:graphicFrameLocks noChangeAspect="1"/>
              </p:cNvGraphicFramePr>
              <p:nvPr/>
            </p:nvGraphicFramePr>
            <p:xfrm>
              <a:off x="3782258" y="4240212"/>
              <a:ext cx="2920121" cy="950914"/>
            </p:xfrm>
            <a:graphic>
              <a:graphicData uri="http://schemas.openxmlformats.org/presentationml/2006/ole">
                <mc:AlternateContent xmlns:mc="http://schemas.openxmlformats.org/markup-compatibility/2006">
                  <mc:Choice xmlns:v="urn:schemas-microsoft-com:vml" Requires="v">
                    <p:oleObj r:id="rId23" imgW="2921000" imgH="952500" progId="Equation.DSMT4">
                      <p:embed/>
                    </p:oleObj>
                  </mc:Choice>
                  <mc:Fallback>
                    <p:oleObj r:id="rId23" imgW="2921000" imgH="952500" progId="Equation.DSMT4">
                      <p:embed/>
                      <p:pic>
                        <p:nvPicPr>
                          <p:cNvPr id="0" name="图片 3096"/>
                          <p:cNvPicPr/>
                          <p:nvPr/>
                        </p:nvPicPr>
                        <p:blipFill>
                          <a:blip r:embed="rId24"/>
                          <a:stretch>
                            <a:fillRect/>
                          </a:stretch>
                        </p:blipFill>
                        <p:spPr>
                          <a:xfrm>
                            <a:off x="3782258" y="4240212"/>
                            <a:ext cx="2920121" cy="950914"/>
                          </a:xfrm>
                          <a:prstGeom prst="rect">
                            <a:avLst/>
                          </a:prstGeom>
                          <a:noFill/>
                          <a:ln w="38100">
                            <a:noFill/>
                            <a:miter/>
                          </a:ln>
                        </p:spPr>
                      </p:pic>
                    </p:oleObj>
                  </mc:Fallback>
                </mc:AlternateContent>
              </a:graphicData>
            </a:graphic>
          </p:graphicFrame>
        </p:grpSp>
        <p:sp>
          <p:nvSpPr>
            <p:cNvPr id="57" name="矩形 56"/>
            <p:cNvSpPr/>
            <p:nvPr/>
          </p:nvSpPr>
          <p:spPr bwMode="auto">
            <a:xfrm>
              <a:off x="2552211" y="4493155"/>
              <a:ext cx="1211556" cy="522287"/>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大小</a:t>
              </a:r>
            </a:p>
          </p:txBody>
        </p:sp>
      </p:grpSp>
      <p:grpSp>
        <p:nvGrpSpPr>
          <p:cNvPr id="3" name="组合 2"/>
          <p:cNvGrpSpPr/>
          <p:nvPr/>
        </p:nvGrpSpPr>
        <p:grpSpPr>
          <a:xfrm>
            <a:off x="6196013" y="4306888"/>
            <a:ext cx="2151062" cy="522287"/>
            <a:chOff x="5182525" y="5655807"/>
            <a:chExt cx="2151950" cy="522287"/>
          </a:xfrm>
        </p:grpSpPr>
        <p:sp>
          <p:nvSpPr>
            <p:cNvPr id="62" name="矩形 61"/>
            <p:cNvSpPr/>
            <p:nvPr/>
          </p:nvSpPr>
          <p:spPr bwMode="auto">
            <a:xfrm>
              <a:off x="5182525" y="5655807"/>
              <a:ext cx="1211762" cy="522287"/>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方向</a:t>
              </a:r>
            </a:p>
          </p:txBody>
        </p:sp>
        <p:graphicFrame>
          <p:nvGraphicFramePr>
            <p:cNvPr id="30739" name="对象 161"/>
            <p:cNvGraphicFramePr>
              <a:graphicFrameLocks noChangeAspect="1"/>
            </p:cNvGraphicFramePr>
            <p:nvPr/>
          </p:nvGraphicFramePr>
          <p:xfrm>
            <a:off x="6188075" y="5788025"/>
            <a:ext cx="1104900" cy="342900"/>
          </p:xfrm>
          <a:graphic>
            <a:graphicData uri="http://schemas.openxmlformats.org/presentationml/2006/ole">
              <mc:AlternateContent xmlns:mc="http://schemas.openxmlformats.org/markup-compatibility/2006">
                <mc:Choice xmlns:v="urn:schemas-microsoft-com:vml" Requires="v">
                  <p:oleObj r:id="rId25" imgW="1104900" imgH="342900" progId="Equation.DSMT4">
                    <p:embed/>
                  </p:oleObj>
                </mc:Choice>
                <mc:Fallback>
                  <p:oleObj r:id="rId25" imgW="1104900" imgH="342900" progId="Equation.DSMT4">
                    <p:embed/>
                    <p:pic>
                      <p:nvPicPr>
                        <p:cNvPr id="0" name="图片 3104"/>
                        <p:cNvPicPr/>
                        <p:nvPr/>
                      </p:nvPicPr>
                      <p:blipFill>
                        <a:blip r:embed="rId26"/>
                        <a:stretch>
                          <a:fillRect/>
                        </a:stretch>
                      </p:blipFill>
                      <p:spPr>
                        <a:xfrm>
                          <a:off x="6188075" y="5788025"/>
                          <a:ext cx="1104900" cy="342900"/>
                        </a:xfrm>
                        <a:prstGeom prst="rect">
                          <a:avLst/>
                        </a:prstGeom>
                        <a:noFill/>
                        <a:ln w="38100">
                          <a:noFill/>
                          <a:miter/>
                        </a:ln>
                      </p:spPr>
                    </p:pic>
                  </p:oleObj>
                </mc:Fallback>
              </mc:AlternateContent>
            </a:graphicData>
          </a:graphic>
        </p:graphicFrame>
        <p:cxnSp>
          <p:nvCxnSpPr>
            <p:cNvPr id="30740" name="直接箭头连接符 6"/>
            <p:cNvCxnSpPr/>
            <p:nvPr/>
          </p:nvCxnSpPr>
          <p:spPr>
            <a:xfrm flipV="1">
              <a:off x="6586224" y="5712385"/>
              <a:ext cx="269242" cy="2381"/>
            </a:xfrm>
            <a:prstGeom prst="straightConnector1">
              <a:avLst/>
            </a:prstGeom>
            <a:ln w="28575" cap="flat" cmpd="sng">
              <a:solidFill>
                <a:srgbClr val="9900CC"/>
              </a:solidFill>
              <a:prstDash val="solid"/>
              <a:headEnd type="none" w="med" len="med"/>
              <a:tailEnd type="triangle" w="med" len="lg"/>
            </a:ln>
          </p:spPr>
        </p:cxnSp>
        <p:cxnSp>
          <p:nvCxnSpPr>
            <p:cNvPr id="30741" name="直接箭头连接符 180"/>
            <p:cNvCxnSpPr/>
            <p:nvPr/>
          </p:nvCxnSpPr>
          <p:spPr>
            <a:xfrm flipV="1">
              <a:off x="7065300" y="5746750"/>
              <a:ext cx="269175" cy="2382"/>
            </a:xfrm>
            <a:prstGeom prst="straightConnector1">
              <a:avLst/>
            </a:prstGeom>
            <a:ln w="28575" cap="flat" cmpd="sng">
              <a:solidFill>
                <a:schemeClr val="tx1"/>
              </a:solidFill>
              <a:prstDash val="solid"/>
              <a:headEnd type="none" w="med" len="med"/>
              <a:tailEnd type="triangle" w="med" len="lg"/>
            </a:ln>
          </p:spPr>
        </p:cxnSp>
      </p:grpSp>
      <p:grpSp>
        <p:nvGrpSpPr>
          <p:cNvPr id="63" name="组合 62"/>
          <p:cNvGrpSpPr/>
          <p:nvPr/>
        </p:nvGrpSpPr>
        <p:grpSpPr>
          <a:xfrm>
            <a:off x="4933950" y="1073151"/>
            <a:ext cx="3544888" cy="2820988"/>
            <a:chOff x="4933950" y="1073151"/>
            <a:chExt cx="3544888" cy="2820988"/>
          </a:xfrm>
        </p:grpSpPr>
        <p:sp>
          <p:nvSpPr>
            <p:cNvPr id="64" name="Rectangle 42"/>
            <p:cNvSpPr/>
            <p:nvPr/>
          </p:nvSpPr>
          <p:spPr>
            <a:xfrm>
              <a:off x="4933950" y="1073151"/>
              <a:ext cx="3464340" cy="2820988"/>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65" name="组合 64"/>
            <p:cNvGrpSpPr/>
            <p:nvPr/>
          </p:nvGrpSpPr>
          <p:grpSpPr>
            <a:xfrm>
              <a:off x="5256213" y="1652588"/>
              <a:ext cx="3222625" cy="1900237"/>
              <a:chOff x="5256213" y="1652588"/>
              <a:chExt cx="3222625" cy="1900237"/>
            </a:xfrm>
          </p:grpSpPr>
          <p:sp>
            <p:nvSpPr>
              <p:cNvPr id="66" name="AutoShape 43"/>
              <p:cNvSpPr/>
              <p:nvPr/>
            </p:nvSpPr>
            <p:spPr>
              <a:xfrm rot="4573904" flipH="1">
                <a:off x="7747000" y="2211388"/>
                <a:ext cx="160338" cy="257175"/>
              </a:xfrm>
              <a:prstGeom prst="triangle">
                <a:avLst>
                  <a:gd name="adj" fmla="val 50000"/>
                </a:avLst>
              </a:prstGeom>
              <a:solidFill>
                <a:srgbClr val="9900CC"/>
              </a:solidFill>
              <a:ln w="9525" cap="flat" cmpd="sng">
                <a:solidFill>
                  <a:srgbClr val="9900CC"/>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67" name="Line 44"/>
              <p:cNvSpPr/>
              <p:nvPr/>
            </p:nvSpPr>
            <p:spPr>
              <a:xfrm flipV="1">
                <a:off x="6826250" y="2362200"/>
                <a:ext cx="917575" cy="188913"/>
              </a:xfrm>
              <a:prstGeom prst="line">
                <a:avLst/>
              </a:prstGeom>
              <a:ln w="57150" cap="flat" cmpd="sng">
                <a:solidFill>
                  <a:srgbClr val="9900CC"/>
                </a:solidFill>
                <a:prstDash val="solid"/>
                <a:headEnd type="none" w="med" len="med"/>
                <a:tailEnd type="none" w="med" len="med"/>
              </a:ln>
            </p:spPr>
          </p:sp>
          <p:sp>
            <p:nvSpPr>
              <p:cNvPr id="68" name="Freeform 53"/>
              <p:cNvSpPr/>
              <p:nvPr/>
            </p:nvSpPr>
            <p:spPr>
              <a:xfrm>
                <a:off x="5256213" y="1824038"/>
                <a:ext cx="709612" cy="1243012"/>
              </a:xfrm>
              <a:custGeom>
                <a:avLst/>
                <a:gdLst/>
                <a:ahLst/>
                <a:cxnLst>
                  <a:cxn ang="0">
                    <a:pos x="1126508256" y="0"/>
                  </a:cxn>
                  <a:cxn ang="0">
                    <a:pos x="1066024549" y="30241863"/>
                  </a:cxn>
                  <a:cxn ang="0">
                    <a:pos x="1066024549" y="113406192"/>
                  </a:cxn>
                  <a:cxn ang="0">
                    <a:pos x="1073585806" y="257055834"/>
                  </a:cxn>
                  <a:cxn ang="0">
                    <a:pos x="1050903622" y="446066683"/>
                  </a:cxn>
                  <a:cxn ang="0">
                    <a:pos x="1050903622" y="589716325"/>
                  </a:cxn>
                  <a:cxn ang="0">
                    <a:pos x="982860245" y="748485311"/>
                  </a:cxn>
                  <a:cxn ang="0">
                    <a:pos x="884573427" y="922376816"/>
                  </a:cxn>
                  <a:cxn ang="0">
                    <a:pos x="710683562" y="1134069856"/>
                  </a:cxn>
                  <a:cxn ang="0">
                    <a:pos x="582154890" y="1376004759"/>
                  </a:cxn>
                  <a:cxn ang="0">
                    <a:pos x="514111513" y="1610378402"/>
                  </a:cxn>
                  <a:cxn ang="0">
                    <a:pos x="446066548" y="1693544319"/>
                  </a:cxn>
                  <a:cxn ang="0">
                    <a:pos x="189010792" y="1829632702"/>
                  </a:cxn>
                  <a:cxn ang="0">
                    <a:pos x="0" y="1973280756"/>
                  </a:cxn>
                </a:cxnLst>
                <a:rect l="0" t="0" r="0" b="0"/>
                <a:pathLst>
                  <a:path w="447" h="783">
                    <a:moveTo>
                      <a:pt x="447" y="0"/>
                    </a:moveTo>
                    <a:lnTo>
                      <a:pt x="423" y="12"/>
                    </a:lnTo>
                    <a:lnTo>
                      <a:pt x="423" y="45"/>
                    </a:lnTo>
                    <a:lnTo>
                      <a:pt x="426" y="102"/>
                    </a:lnTo>
                    <a:lnTo>
                      <a:pt x="417" y="177"/>
                    </a:lnTo>
                    <a:lnTo>
                      <a:pt x="417" y="234"/>
                    </a:lnTo>
                    <a:lnTo>
                      <a:pt x="390" y="297"/>
                    </a:lnTo>
                    <a:lnTo>
                      <a:pt x="351" y="366"/>
                    </a:lnTo>
                    <a:lnTo>
                      <a:pt x="282" y="450"/>
                    </a:lnTo>
                    <a:lnTo>
                      <a:pt x="231" y="546"/>
                    </a:lnTo>
                    <a:lnTo>
                      <a:pt x="204" y="639"/>
                    </a:lnTo>
                    <a:lnTo>
                      <a:pt x="177" y="672"/>
                    </a:lnTo>
                    <a:lnTo>
                      <a:pt x="75" y="726"/>
                    </a:lnTo>
                    <a:lnTo>
                      <a:pt x="0" y="783"/>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69" name="Freeform 54"/>
              <p:cNvSpPr/>
              <p:nvPr/>
            </p:nvSpPr>
            <p:spPr>
              <a:xfrm>
                <a:off x="5965825" y="1814513"/>
                <a:ext cx="814388" cy="576262"/>
              </a:xfrm>
              <a:custGeom>
                <a:avLst/>
                <a:gdLst/>
                <a:ahLst/>
                <a:cxnLst>
                  <a:cxn ang="0">
                    <a:pos x="0" y="0"/>
                  </a:cxn>
                  <a:cxn ang="0">
                    <a:pos x="166330415" y="98285215"/>
                  </a:cxn>
                  <a:cxn ang="0">
                    <a:pos x="226814202" y="272176639"/>
                  </a:cxn>
                  <a:cxn ang="0">
                    <a:pos x="257056095" y="393144034"/>
                  </a:cxn>
                  <a:cxn ang="0">
                    <a:pos x="226814202" y="597275719"/>
                  </a:cxn>
                  <a:cxn ang="0">
                    <a:pos x="196572308" y="748484963"/>
                  </a:cxn>
                  <a:cxn ang="0">
                    <a:pos x="257056095" y="877013614"/>
                  </a:cxn>
                  <a:cxn ang="0">
                    <a:pos x="438507457" y="914815131"/>
                  </a:cxn>
                  <a:cxn ang="0">
                    <a:pos x="642641032" y="869452358"/>
                  </a:cxn>
                  <a:cxn ang="0">
                    <a:pos x="922377754" y="861892690"/>
                  </a:cxn>
                  <a:cxn ang="0">
                    <a:pos x="1239917636" y="816529917"/>
                  </a:cxn>
                  <a:cxn ang="0">
                    <a:pos x="1292841744" y="808968661"/>
                  </a:cxn>
                </a:cxnLst>
                <a:rect l="0" t="0" r="0" b="0"/>
                <a:pathLst>
                  <a:path w="513" h="363">
                    <a:moveTo>
                      <a:pt x="0" y="0"/>
                    </a:moveTo>
                    <a:lnTo>
                      <a:pt x="66" y="39"/>
                    </a:lnTo>
                    <a:lnTo>
                      <a:pt x="90" y="108"/>
                    </a:lnTo>
                    <a:lnTo>
                      <a:pt x="102" y="156"/>
                    </a:lnTo>
                    <a:lnTo>
                      <a:pt x="90" y="237"/>
                    </a:lnTo>
                    <a:lnTo>
                      <a:pt x="78" y="297"/>
                    </a:lnTo>
                    <a:lnTo>
                      <a:pt x="102" y="348"/>
                    </a:lnTo>
                    <a:lnTo>
                      <a:pt x="174" y="363"/>
                    </a:lnTo>
                    <a:lnTo>
                      <a:pt x="255" y="345"/>
                    </a:lnTo>
                    <a:lnTo>
                      <a:pt x="366" y="342"/>
                    </a:lnTo>
                    <a:lnTo>
                      <a:pt x="492" y="324"/>
                    </a:lnTo>
                    <a:lnTo>
                      <a:pt x="513" y="321"/>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70" name="Freeform 55"/>
              <p:cNvSpPr/>
              <p:nvPr/>
            </p:nvSpPr>
            <p:spPr>
              <a:xfrm>
                <a:off x="5770563" y="2105025"/>
                <a:ext cx="1281112" cy="1447800"/>
              </a:xfrm>
              <a:custGeom>
                <a:avLst/>
                <a:gdLst/>
                <a:ahLst/>
                <a:cxnLst>
                  <a:cxn ang="0">
                    <a:pos x="1580136558" y="0"/>
                  </a:cxn>
                  <a:cxn ang="0">
                    <a:pos x="1701104011" y="22682200"/>
                  </a:cxn>
                  <a:cxn ang="0">
                    <a:pos x="1844753655" y="83165950"/>
                  </a:cxn>
                  <a:cxn ang="0">
                    <a:pos x="1935479245" y="181451250"/>
                  </a:cxn>
                  <a:cxn ang="0">
                    <a:pos x="1950600176" y="234375325"/>
                  </a:cxn>
                  <a:cxn ang="0">
                    <a:pos x="1980842039" y="302418750"/>
                  </a:cxn>
                  <a:cxn ang="0">
                    <a:pos x="2033764506" y="423386250"/>
                  </a:cxn>
                  <a:cxn ang="0">
                    <a:pos x="1980842039" y="559474688"/>
                  </a:cxn>
                  <a:cxn ang="0">
                    <a:pos x="1874995518" y="650200313"/>
                  </a:cxn>
                  <a:cxn ang="0">
                    <a:pos x="1837192395" y="688003450"/>
                  </a:cxn>
                  <a:cxn ang="0">
                    <a:pos x="1852313327" y="869454700"/>
                  </a:cxn>
                  <a:cxn ang="0">
                    <a:pos x="1867434259" y="937498125"/>
                  </a:cxn>
                  <a:cxn ang="0">
                    <a:pos x="1837192395" y="990422200"/>
                  </a:cxn>
                  <a:cxn ang="0">
                    <a:pos x="1761587737" y="1058465625"/>
                  </a:cxn>
                  <a:cxn ang="0">
                    <a:pos x="1716224943" y="1103828438"/>
                  </a:cxn>
                  <a:cxn ang="0">
                    <a:pos x="1738907134" y="1209675000"/>
                  </a:cxn>
                  <a:cxn ang="0">
                    <a:pos x="1685983079" y="1376005313"/>
                  </a:cxn>
                  <a:cxn ang="0">
                    <a:pos x="1549894695" y="1444050325"/>
                  </a:cxn>
                  <a:cxn ang="0">
                    <a:pos x="1572576886" y="1565017825"/>
                  </a:cxn>
                  <a:cxn ang="0">
                    <a:pos x="1481851297" y="1716227200"/>
                  </a:cxn>
                  <a:cxn ang="0">
                    <a:pos x="1338201653" y="1791831888"/>
                  </a:cxn>
                  <a:cxn ang="0">
                    <a:pos x="1171871405" y="1844754375"/>
                  </a:cxn>
                  <a:cxn ang="0">
                    <a:pos x="975299294" y="1852315638"/>
                  </a:cxn>
                  <a:cxn ang="0">
                    <a:pos x="703122526" y="1897678450"/>
                  </a:cxn>
                  <a:cxn ang="0">
                    <a:pos x="476308552" y="1935480000"/>
                  </a:cxn>
                  <a:cxn ang="0">
                    <a:pos x="408265153" y="2011084688"/>
                  </a:cxn>
                  <a:cxn ang="0">
                    <a:pos x="279736441" y="2147173125"/>
                  </a:cxn>
                  <a:cxn ang="0">
                    <a:pos x="113406193" y="2147483647"/>
                  </a:cxn>
                  <a:cxn ang="0">
                    <a:pos x="0" y="2147483647"/>
                  </a:cxn>
                </a:cxnLst>
                <a:rect l="0" t="0" r="0" b="0"/>
                <a:pathLst>
                  <a:path w="807" h="912">
                    <a:moveTo>
                      <a:pt x="627" y="0"/>
                    </a:moveTo>
                    <a:lnTo>
                      <a:pt x="675" y="9"/>
                    </a:lnTo>
                    <a:lnTo>
                      <a:pt x="732" y="33"/>
                    </a:lnTo>
                    <a:lnTo>
                      <a:pt x="768" y="72"/>
                    </a:lnTo>
                    <a:lnTo>
                      <a:pt x="774" y="93"/>
                    </a:lnTo>
                    <a:lnTo>
                      <a:pt x="786" y="120"/>
                    </a:lnTo>
                    <a:lnTo>
                      <a:pt x="807" y="168"/>
                    </a:lnTo>
                    <a:lnTo>
                      <a:pt x="786" y="222"/>
                    </a:lnTo>
                    <a:lnTo>
                      <a:pt x="744" y="258"/>
                    </a:lnTo>
                    <a:lnTo>
                      <a:pt x="729" y="273"/>
                    </a:lnTo>
                    <a:lnTo>
                      <a:pt x="735" y="345"/>
                    </a:lnTo>
                    <a:lnTo>
                      <a:pt x="741" y="372"/>
                    </a:lnTo>
                    <a:lnTo>
                      <a:pt x="729" y="393"/>
                    </a:lnTo>
                    <a:lnTo>
                      <a:pt x="699" y="420"/>
                    </a:lnTo>
                    <a:lnTo>
                      <a:pt x="681" y="438"/>
                    </a:lnTo>
                    <a:lnTo>
                      <a:pt x="690" y="480"/>
                    </a:lnTo>
                    <a:lnTo>
                      <a:pt x="669" y="546"/>
                    </a:lnTo>
                    <a:lnTo>
                      <a:pt x="615" y="573"/>
                    </a:lnTo>
                    <a:lnTo>
                      <a:pt x="624" y="621"/>
                    </a:lnTo>
                    <a:lnTo>
                      <a:pt x="588" y="681"/>
                    </a:lnTo>
                    <a:lnTo>
                      <a:pt x="531" y="711"/>
                    </a:lnTo>
                    <a:lnTo>
                      <a:pt x="465" y="732"/>
                    </a:lnTo>
                    <a:lnTo>
                      <a:pt x="387" y="735"/>
                    </a:lnTo>
                    <a:lnTo>
                      <a:pt x="279" y="753"/>
                    </a:lnTo>
                    <a:lnTo>
                      <a:pt x="189" y="768"/>
                    </a:lnTo>
                    <a:lnTo>
                      <a:pt x="162" y="798"/>
                    </a:lnTo>
                    <a:lnTo>
                      <a:pt x="111" y="852"/>
                    </a:lnTo>
                    <a:lnTo>
                      <a:pt x="45" y="879"/>
                    </a:lnTo>
                    <a:lnTo>
                      <a:pt x="0" y="912"/>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71" name="Freeform 56"/>
              <p:cNvSpPr/>
              <p:nvPr/>
            </p:nvSpPr>
            <p:spPr>
              <a:xfrm>
                <a:off x="6718300" y="2100263"/>
                <a:ext cx="100013" cy="228600"/>
              </a:xfrm>
              <a:custGeom>
                <a:avLst/>
                <a:gdLst/>
                <a:ahLst/>
                <a:cxnLst>
                  <a:cxn ang="0">
                    <a:pos x="83166366" y="0"/>
                  </a:cxn>
                  <a:cxn ang="0">
                    <a:pos x="30242026" y="37803138"/>
                  </a:cxn>
                  <a:cxn ang="0">
                    <a:pos x="0" y="105846563"/>
                  </a:cxn>
                  <a:cxn ang="0">
                    <a:pos x="7561300" y="166330313"/>
                  </a:cxn>
                  <a:cxn ang="0">
                    <a:pos x="37803326" y="211693125"/>
                  </a:cxn>
                  <a:cxn ang="0">
                    <a:pos x="113408392" y="279738138"/>
                  </a:cxn>
                  <a:cxn ang="0">
                    <a:pos x="158771431" y="325100950"/>
                  </a:cxn>
                  <a:cxn ang="0">
                    <a:pos x="128529405" y="362902500"/>
                  </a:cxn>
                </a:cxnLst>
                <a:rect l="0" t="0" r="0" b="0"/>
                <a:pathLst>
                  <a:path w="63" h="144">
                    <a:moveTo>
                      <a:pt x="33" y="0"/>
                    </a:moveTo>
                    <a:lnTo>
                      <a:pt x="12" y="15"/>
                    </a:lnTo>
                    <a:lnTo>
                      <a:pt x="0" y="42"/>
                    </a:lnTo>
                    <a:lnTo>
                      <a:pt x="3" y="66"/>
                    </a:lnTo>
                    <a:lnTo>
                      <a:pt x="15" y="84"/>
                    </a:lnTo>
                    <a:lnTo>
                      <a:pt x="45" y="111"/>
                    </a:lnTo>
                    <a:lnTo>
                      <a:pt x="63" y="129"/>
                    </a:lnTo>
                    <a:lnTo>
                      <a:pt x="51" y="144"/>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72" name="Freeform 57"/>
              <p:cNvSpPr/>
              <p:nvPr/>
            </p:nvSpPr>
            <p:spPr>
              <a:xfrm>
                <a:off x="6670675" y="2224088"/>
                <a:ext cx="42863" cy="109537"/>
              </a:xfrm>
              <a:custGeom>
                <a:avLst/>
                <a:gdLst/>
                <a:ahLst/>
                <a:cxnLst>
                  <a:cxn ang="0">
                    <a:pos x="68045806" y="0"/>
                  </a:cxn>
                  <a:cxn ang="0">
                    <a:pos x="15121114" y="37801377"/>
                  </a:cxn>
                  <a:cxn ang="0">
                    <a:pos x="0" y="90725211"/>
                  </a:cxn>
                  <a:cxn ang="0">
                    <a:pos x="22682465" y="173889194"/>
                  </a:cxn>
                </a:cxnLst>
                <a:rect l="0" t="0" r="0" b="0"/>
                <a:pathLst>
                  <a:path w="27" h="69">
                    <a:moveTo>
                      <a:pt x="27" y="0"/>
                    </a:moveTo>
                    <a:lnTo>
                      <a:pt x="6" y="15"/>
                    </a:lnTo>
                    <a:lnTo>
                      <a:pt x="0" y="36"/>
                    </a:lnTo>
                    <a:lnTo>
                      <a:pt x="9" y="69"/>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73" name="Freeform 58"/>
              <p:cNvSpPr/>
              <p:nvPr/>
            </p:nvSpPr>
            <p:spPr>
              <a:xfrm>
                <a:off x="5942013" y="1847850"/>
                <a:ext cx="38100" cy="109538"/>
              </a:xfrm>
              <a:custGeom>
                <a:avLst/>
                <a:gdLst/>
                <a:ahLst/>
                <a:cxnLst>
                  <a:cxn ang="0">
                    <a:pos x="0" y="0"/>
                  </a:cxn>
                  <a:cxn ang="0">
                    <a:pos x="60483750" y="60484026"/>
                  </a:cxn>
                  <a:cxn ang="0">
                    <a:pos x="60483750" y="158771362"/>
                  </a:cxn>
                  <a:cxn ang="0">
                    <a:pos x="0" y="173892369"/>
                  </a:cxn>
                </a:cxnLst>
                <a:rect l="0" t="0" r="0" b="0"/>
                <a:pathLst>
                  <a:path w="24" h="69">
                    <a:moveTo>
                      <a:pt x="0" y="0"/>
                    </a:moveTo>
                    <a:lnTo>
                      <a:pt x="24" y="24"/>
                    </a:lnTo>
                    <a:lnTo>
                      <a:pt x="24" y="63"/>
                    </a:lnTo>
                    <a:lnTo>
                      <a:pt x="0" y="69"/>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74" name="Freeform 59"/>
              <p:cNvSpPr/>
              <p:nvPr/>
            </p:nvSpPr>
            <p:spPr>
              <a:xfrm>
                <a:off x="6618288" y="2795588"/>
                <a:ext cx="223837" cy="71437"/>
              </a:xfrm>
              <a:custGeom>
                <a:avLst/>
                <a:gdLst/>
                <a:ahLst/>
                <a:cxnLst>
                  <a:cxn ang="0">
                    <a:pos x="355340444" y="0"/>
                  </a:cxn>
                  <a:cxn ang="0">
                    <a:pos x="226813556" y="60483327"/>
                  </a:cxn>
                  <a:cxn ang="0">
                    <a:pos x="136088134" y="75604158"/>
                  </a:cxn>
                  <a:cxn ang="0">
                    <a:pos x="0" y="113405444"/>
                  </a:cxn>
                </a:cxnLst>
                <a:rect l="0" t="0" r="0" b="0"/>
                <a:pathLst>
                  <a:path w="141" h="45">
                    <a:moveTo>
                      <a:pt x="141" y="0"/>
                    </a:moveTo>
                    <a:lnTo>
                      <a:pt x="90" y="24"/>
                    </a:lnTo>
                    <a:lnTo>
                      <a:pt x="54" y="30"/>
                    </a:lnTo>
                    <a:lnTo>
                      <a:pt x="0" y="45"/>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75" name="Freeform 60"/>
              <p:cNvSpPr/>
              <p:nvPr/>
            </p:nvSpPr>
            <p:spPr>
              <a:xfrm>
                <a:off x="6570663" y="3005138"/>
                <a:ext cx="180975" cy="61912"/>
              </a:xfrm>
              <a:custGeom>
                <a:avLst/>
                <a:gdLst/>
                <a:ahLst/>
                <a:cxnLst>
                  <a:cxn ang="0">
                    <a:pos x="287297813" y="0"/>
                  </a:cxn>
                  <a:cxn ang="0">
                    <a:pos x="181451250" y="52922060"/>
                  </a:cxn>
                  <a:cxn ang="0">
                    <a:pos x="98286888" y="83163691"/>
                  </a:cxn>
                  <a:cxn ang="0">
                    <a:pos x="0" y="98284506"/>
                  </a:cxn>
                </a:cxnLst>
                <a:rect l="0" t="0" r="0" b="0"/>
                <a:pathLst>
                  <a:path w="114" h="39">
                    <a:moveTo>
                      <a:pt x="114" y="0"/>
                    </a:moveTo>
                    <a:lnTo>
                      <a:pt x="72" y="21"/>
                    </a:lnTo>
                    <a:lnTo>
                      <a:pt x="39" y="33"/>
                    </a:lnTo>
                    <a:lnTo>
                      <a:pt x="0" y="39"/>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76" name="Freeform 61"/>
              <p:cNvSpPr/>
              <p:nvPr/>
            </p:nvSpPr>
            <p:spPr>
              <a:xfrm>
                <a:off x="6594475" y="2538413"/>
                <a:ext cx="319088" cy="157162"/>
              </a:xfrm>
              <a:custGeom>
                <a:avLst/>
                <a:gdLst/>
                <a:ahLst/>
                <a:cxnLst>
                  <a:cxn ang="0">
                    <a:pos x="0" y="249493881"/>
                  </a:cxn>
                  <a:cxn ang="0">
                    <a:pos x="128528964" y="181450673"/>
                  </a:cxn>
                  <a:cxn ang="0">
                    <a:pos x="166330573" y="120967115"/>
                  </a:cxn>
                  <a:cxn ang="0">
                    <a:pos x="423386913" y="37801430"/>
                  </a:cxn>
                  <a:cxn ang="0">
                    <a:pos x="506552994" y="0"/>
                  </a:cxn>
                </a:cxnLst>
                <a:rect l="0" t="0" r="0" b="0"/>
                <a:pathLst>
                  <a:path w="201" h="99">
                    <a:moveTo>
                      <a:pt x="0" y="99"/>
                    </a:moveTo>
                    <a:lnTo>
                      <a:pt x="51" y="72"/>
                    </a:lnTo>
                    <a:lnTo>
                      <a:pt x="66" y="48"/>
                    </a:lnTo>
                    <a:lnTo>
                      <a:pt x="168" y="15"/>
                    </a:lnTo>
                    <a:lnTo>
                      <a:pt x="201" y="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77" name="Line 64"/>
              <p:cNvSpPr/>
              <p:nvPr/>
            </p:nvSpPr>
            <p:spPr>
              <a:xfrm rot="11976339">
                <a:off x="6026150" y="2319338"/>
                <a:ext cx="877888" cy="93662"/>
              </a:xfrm>
              <a:prstGeom prst="line">
                <a:avLst/>
              </a:prstGeom>
              <a:ln w="38100" cap="flat" cmpd="sng">
                <a:solidFill>
                  <a:schemeClr val="tx1"/>
                </a:solidFill>
                <a:prstDash val="solid"/>
                <a:headEnd type="none" w="med" len="med"/>
                <a:tailEnd type="none" w="med" len="med"/>
              </a:ln>
            </p:spPr>
          </p:sp>
          <p:sp>
            <p:nvSpPr>
              <p:cNvPr id="78" name="AutoShape 65"/>
              <p:cNvSpPr/>
              <p:nvPr/>
            </p:nvSpPr>
            <p:spPr>
              <a:xfrm rot="17819651" flipH="1">
                <a:off x="6151563" y="2097088"/>
                <a:ext cx="161925" cy="331787"/>
              </a:xfrm>
              <a:prstGeom prst="triangle">
                <a:avLst>
                  <a:gd name="adj" fmla="val 50000"/>
                </a:avLst>
              </a:prstGeom>
              <a:solidFill>
                <a:schemeClr val="tx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79" name="Arc 67"/>
              <p:cNvSpPr/>
              <p:nvPr/>
            </p:nvSpPr>
            <p:spPr>
              <a:xfrm rot="791649">
                <a:off x="6240463" y="2025650"/>
                <a:ext cx="1103312" cy="1050925"/>
              </a:xfrm>
              <a:custGeom>
                <a:avLst/>
                <a:gdLst/>
                <a:ahLst/>
                <a:cxnLst>
                  <a:cxn ang="0">
                    <a:pos x="-1356" y="17659335"/>
                  </a:cxn>
                  <a:cxn ang="0">
                    <a:pos x="21918919" y="0"/>
                  </a:cxn>
                  <a:cxn ang="0">
                    <a:pos x="40421616" y="11765008"/>
                  </a:cxn>
                  <a:cxn ang="0">
                    <a:pos x="-1356" y="17659335"/>
                  </a:cxn>
                  <a:cxn ang="0">
                    <a:pos x="21918919" y="0"/>
                  </a:cxn>
                  <a:cxn ang="0">
                    <a:pos x="40421616" y="11765008"/>
                  </a:cxn>
                  <a:cxn ang="0">
                    <a:pos x="21918919" y="51131637"/>
                  </a:cxn>
                  <a:cxn ang="0">
                    <a:pos x="-1356" y="17659335"/>
                  </a:cxn>
                </a:cxnLst>
                <a:rect l="0" t="0" r="0" b="0"/>
                <a:pathLst>
                  <a:path w="30114" h="21600" fill="none">
                    <a:moveTo>
                      <a:pt x="-1" y="7460"/>
                    </a:moveTo>
                    <a:cubicBezTo>
                      <a:pt x="4102" y="2722"/>
                      <a:pt x="10061" y="-1"/>
                      <a:pt x="16329" y="0"/>
                    </a:cubicBezTo>
                    <a:cubicBezTo>
                      <a:pt x="21362" y="0"/>
                      <a:pt x="26238" y="1758"/>
                      <a:pt x="30113" y="4970"/>
                    </a:cubicBezTo>
                  </a:path>
                  <a:path w="30114" h="21600" stroke="0">
                    <a:moveTo>
                      <a:pt x="-1" y="7460"/>
                    </a:moveTo>
                    <a:cubicBezTo>
                      <a:pt x="4102" y="2722"/>
                      <a:pt x="10061" y="-1"/>
                      <a:pt x="16329" y="0"/>
                    </a:cubicBezTo>
                    <a:cubicBezTo>
                      <a:pt x="21362" y="0"/>
                      <a:pt x="26238" y="1758"/>
                      <a:pt x="30113" y="4970"/>
                    </a:cubicBezTo>
                    <a:lnTo>
                      <a:pt x="16329" y="21600"/>
                    </a:lnTo>
                    <a:lnTo>
                      <a:pt x="-1" y="7460"/>
                    </a:lnTo>
                    <a:close/>
                  </a:path>
                </a:pathLst>
              </a:custGeom>
              <a:noFill/>
              <a:ln w="19050" cap="flat" cmpd="sng">
                <a:solidFill>
                  <a:schemeClr val="tx1">
                    <a:alpha val="100000"/>
                  </a:schemeClr>
                </a:solidFill>
                <a:prstDash val="solid"/>
                <a:miter lim="800000"/>
                <a:headEnd type="none" w="med" len="lg"/>
                <a:tailEnd type="none" w="med" len="med"/>
              </a:ln>
            </p:spPr>
            <p:txBody>
              <a:bodyPr/>
              <a:lstStyle/>
              <a:p>
                <a:endParaRPr lang="zh-CN" altLang="en-US"/>
              </a:p>
            </p:txBody>
          </p:sp>
          <p:sp>
            <p:nvSpPr>
              <p:cNvPr id="80" name="AutoShape 68"/>
              <p:cNvSpPr/>
              <p:nvPr/>
            </p:nvSpPr>
            <p:spPr>
              <a:xfrm rot="14866068" flipH="1">
                <a:off x="6510338" y="2014538"/>
                <a:ext cx="87312" cy="168275"/>
              </a:xfrm>
              <a:prstGeom prst="triangle">
                <a:avLst>
                  <a:gd name="adj" fmla="val 50000"/>
                </a:avLst>
              </a:prstGeom>
              <a:solidFill>
                <a:schemeClr val="tx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aphicFrame>
            <p:nvGraphicFramePr>
              <p:cNvPr id="81" name="对象 11"/>
              <p:cNvGraphicFramePr>
                <a:graphicFrameLocks noChangeAspect="1"/>
              </p:cNvGraphicFramePr>
              <p:nvPr>
                <p:extLst>
                  <p:ext uri="{D42A27DB-BD31-4B8C-83A1-F6EECF244321}">
                    <p14:modId xmlns:p14="http://schemas.microsoft.com/office/powerpoint/2010/main" val="858461764"/>
                  </p:ext>
                </p:extLst>
              </p:nvPr>
            </p:nvGraphicFramePr>
            <p:xfrm>
              <a:off x="6932613" y="1652588"/>
              <a:ext cx="266700" cy="342900"/>
            </p:xfrm>
            <a:graphic>
              <a:graphicData uri="http://schemas.openxmlformats.org/presentationml/2006/ole">
                <mc:AlternateContent xmlns:mc="http://schemas.openxmlformats.org/markup-compatibility/2006">
                  <mc:Choice xmlns:v="urn:schemas-microsoft-com:vml" Requires="v">
                    <p:oleObj r:id="rId27" imgW="266700" imgH="342900" progId="Equation.DSMT4">
                      <p:embed/>
                    </p:oleObj>
                  </mc:Choice>
                  <mc:Fallback>
                    <p:oleObj r:id="rId27" imgW="266700" imgH="342900" progId="Equation.DSMT4">
                      <p:embed/>
                      <p:pic>
                        <p:nvPicPr>
                          <p:cNvPr id="31771" name="对象 11"/>
                          <p:cNvPicPr/>
                          <p:nvPr/>
                        </p:nvPicPr>
                        <p:blipFill>
                          <a:blip r:embed="rId28"/>
                          <a:stretch>
                            <a:fillRect/>
                          </a:stretch>
                        </p:blipFill>
                        <p:spPr>
                          <a:xfrm>
                            <a:off x="6932613" y="1652588"/>
                            <a:ext cx="266700" cy="342900"/>
                          </a:xfrm>
                          <a:prstGeom prst="rect">
                            <a:avLst/>
                          </a:prstGeom>
                          <a:noFill/>
                          <a:ln w="38100">
                            <a:noFill/>
                            <a:miter/>
                          </a:ln>
                        </p:spPr>
                      </p:pic>
                    </p:oleObj>
                  </mc:Fallback>
                </mc:AlternateContent>
              </a:graphicData>
            </a:graphic>
          </p:graphicFrame>
          <p:grpSp>
            <p:nvGrpSpPr>
              <p:cNvPr id="82" name="组合 1"/>
              <p:cNvGrpSpPr/>
              <p:nvPr/>
            </p:nvGrpSpPr>
            <p:grpSpPr>
              <a:xfrm>
                <a:off x="7813675" y="2532063"/>
                <a:ext cx="665163" cy="393700"/>
                <a:chOff x="7813954" y="2532491"/>
                <a:chExt cx="664742" cy="393864"/>
              </a:xfrm>
            </p:grpSpPr>
            <p:graphicFrame>
              <p:nvGraphicFramePr>
                <p:cNvPr id="83" name="对象 2"/>
                <p:cNvGraphicFramePr>
                  <a:graphicFrameLocks noChangeAspect="1"/>
                </p:cNvGraphicFramePr>
                <p:nvPr/>
              </p:nvGraphicFramePr>
              <p:xfrm>
                <a:off x="7813954" y="2583455"/>
                <a:ext cx="584245" cy="342900"/>
              </p:xfrm>
              <a:graphic>
                <a:graphicData uri="http://schemas.openxmlformats.org/presentationml/2006/ole">
                  <mc:AlternateContent xmlns:mc="http://schemas.openxmlformats.org/markup-compatibility/2006">
                    <mc:Choice xmlns:v="urn:schemas-microsoft-com:vml" Requires="v">
                      <p:oleObj r:id="rId29" imgW="584200" imgH="342900" progId="Equation.DSMT4">
                        <p:embed/>
                      </p:oleObj>
                    </mc:Choice>
                    <mc:Fallback>
                      <p:oleObj r:id="rId29" imgW="584200" imgH="342900" progId="Equation.DSMT4">
                        <p:embed/>
                        <p:pic>
                          <p:nvPicPr>
                            <p:cNvPr id="31775" name="对象 2"/>
                            <p:cNvPicPr/>
                            <p:nvPr/>
                          </p:nvPicPr>
                          <p:blipFill>
                            <a:blip r:embed="rId7"/>
                            <a:stretch>
                              <a:fillRect/>
                            </a:stretch>
                          </p:blipFill>
                          <p:spPr>
                            <a:xfrm>
                              <a:off x="7813954" y="2583455"/>
                              <a:ext cx="584245" cy="342900"/>
                            </a:xfrm>
                            <a:prstGeom prst="rect">
                              <a:avLst/>
                            </a:prstGeom>
                            <a:noFill/>
                            <a:ln w="38100">
                              <a:noFill/>
                              <a:miter/>
                            </a:ln>
                          </p:spPr>
                        </p:pic>
                      </p:oleObj>
                    </mc:Fallback>
                  </mc:AlternateContent>
                </a:graphicData>
              </a:graphic>
            </p:graphicFrame>
            <p:cxnSp>
              <p:nvCxnSpPr>
                <p:cNvPr id="84" name="直接箭头连接符 6"/>
                <p:cNvCxnSpPr>
                  <a:stCxn id="77" idx="1"/>
                </p:cNvCxnSpPr>
                <p:nvPr/>
              </p:nvCxnSpPr>
              <p:spPr>
                <a:xfrm flipV="1">
                  <a:off x="8209454" y="2532491"/>
                  <a:ext cx="269242" cy="2381"/>
                </a:xfrm>
                <a:prstGeom prst="straightConnector1">
                  <a:avLst/>
                </a:prstGeom>
                <a:ln w="28575" cap="flat" cmpd="sng">
                  <a:solidFill>
                    <a:srgbClr val="9900CC"/>
                  </a:solidFill>
                  <a:prstDash val="solid"/>
                  <a:headEnd type="none" w="med" len="med"/>
                  <a:tailEnd type="triangle" w="med" len="lg"/>
                </a:ln>
              </p:spPr>
            </p:cxnSp>
          </p:grpSp>
        </p:grpSp>
      </p:grpSp>
      <p:grpSp>
        <p:nvGrpSpPr>
          <p:cNvPr id="85" name="组合 84"/>
          <p:cNvGrpSpPr/>
          <p:nvPr/>
        </p:nvGrpSpPr>
        <p:grpSpPr>
          <a:xfrm>
            <a:off x="6086298" y="1167575"/>
            <a:ext cx="650875" cy="987425"/>
            <a:chOff x="2152569" y="1397775"/>
            <a:chExt cx="650956" cy="987307"/>
          </a:xfrm>
        </p:grpSpPr>
        <p:grpSp>
          <p:nvGrpSpPr>
            <p:cNvPr id="86" name="组合 21"/>
            <p:cNvGrpSpPr/>
            <p:nvPr/>
          </p:nvGrpSpPr>
          <p:grpSpPr>
            <a:xfrm>
              <a:off x="2270125" y="1397775"/>
              <a:ext cx="533400" cy="383146"/>
              <a:chOff x="3617914" y="1324342"/>
              <a:chExt cx="533400" cy="383146"/>
            </a:xfrm>
          </p:grpSpPr>
          <p:graphicFrame>
            <p:nvGraphicFramePr>
              <p:cNvPr id="88" name="对象 3"/>
              <p:cNvGraphicFramePr>
                <a:graphicFrameLocks noChangeAspect="1"/>
              </p:cNvGraphicFramePr>
              <p:nvPr/>
            </p:nvGraphicFramePr>
            <p:xfrm>
              <a:off x="3617914" y="1364588"/>
              <a:ext cx="533400" cy="342900"/>
            </p:xfrm>
            <a:graphic>
              <a:graphicData uri="http://schemas.openxmlformats.org/presentationml/2006/ole">
                <mc:AlternateContent xmlns:mc="http://schemas.openxmlformats.org/markup-compatibility/2006">
                  <mc:Choice xmlns:v="urn:schemas-microsoft-com:vml" Requires="v">
                    <p:oleObj r:id="rId30" imgW="533400" imgH="342900" progId="Equation.DSMT4">
                      <p:embed/>
                    </p:oleObj>
                  </mc:Choice>
                  <mc:Fallback>
                    <p:oleObj r:id="rId30" imgW="533400" imgH="342900" progId="Equation.DSMT4">
                      <p:embed/>
                      <p:pic>
                        <p:nvPicPr>
                          <p:cNvPr id="31787" name="对象 3"/>
                          <p:cNvPicPr/>
                          <p:nvPr/>
                        </p:nvPicPr>
                        <p:blipFill>
                          <a:blip r:embed="rId13"/>
                          <a:stretch>
                            <a:fillRect/>
                          </a:stretch>
                        </p:blipFill>
                        <p:spPr>
                          <a:xfrm>
                            <a:off x="3617914" y="1364588"/>
                            <a:ext cx="533400" cy="342900"/>
                          </a:xfrm>
                          <a:prstGeom prst="rect">
                            <a:avLst/>
                          </a:prstGeom>
                          <a:noFill/>
                          <a:ln w="38100">
                            <a:noFill/>
                            <a:miter/>
                          </a:ln>
                        </p:spPr>
                      </p:pic>
                    </p:oleObj>
                  </mc:Fallback>
                </mc:AlternateContent>
              </a:graphicData>
            </a:graphic>
          </p:graphicFrame>
          <p:cxnSp>
            <p:nvCxnSpPr>
              <p:cNvPr id="89" name="直接箭头连接符 188"/>
              <p:cNvCxnSpPr/>
              <p:nvPr/>
            </p:nvCxnSpPr>
            <p:spPr>
              <a:xfrm flipV="1">
                <a:off x="3897847" y="1324342"/>
                <a:ext cx="239006" cy="1"/>
              </a:xfrm>
              <a:prstGeom prst="straightConnector1">
                <a:avLst/>
              </a:prstGeom>
              <a:ln w="28575" cap="flat" cmpd="sng">
                <a:solidFill>
                  <a:srgbClr val="CC3300"/>
                </a:solidFill>
                <a:prstDash val="solid"/>
                <a:headEnd type="none" w="med" len="med"/>
                <a:tailEnd type="triangle" w="med" len="lg"/>
              </a:ln>
            </p:spPr>
          </p:cxnSp>
        </p:grpSp>
        <p:cxnSp>
          <p:nvCxnSpPr>
            <p:cNvPr id="87" name="直接箭头连接符 192"/>
            <p:cNvCxnSpPr/>
            <p:nvPr/>
          </p:nvCxnSpPr>
          <p:spPr>
            <a:xfrm flipV="1">
              <a:off x="2152569" y="1478598"/>
              <a:ext cx="8283" cy="906484"/>
            </a:xfrm>
            <a:prstGeom prst="straightConnector1">
              <a:avLst/>
            </a:prstGeom>
            <a:ln w="38100" cap="flat" cmpd="sng">
              <a:solidFill>
                <a:srgbClr val="CC3300"/>
              </a:solidFill>
              <a:prstDash val="solid"/>
              <a:headEnd type="none" w="med" len="med"/>
              <a:tailEnd type="triangle" w="med" len="lg"/>
            </a:ln>
          </p:spPr>
        </p:cxnSp>
      </p:grpSp>
      <p:grpSp>
        <p:nvGrpSpPr>
          <p:cNvPr id="90" name="组合 3"/>
          <p:cNvGrpSpPr/>
          <p:nvPr/>
        </p:nvGrpSpPr>
        <p:grpSpPr>
          <a:xfrm>
            <a:off x="5835649" y="3389614"/>
            <a:ext cx="2898775" cy="420688"/>
            <a:chOff x="1786478" y="5802312"/>
            <a:chExt cx="2899818" cy="420688"/>
          </a:xfrm>
        </p:grpSpPr>
        <p:graphicFrame>
          <p:nvGraphicFramePr>
            <p:cNvPr id="91" name="对象 161"/>
            <p:cNvGraphicFramePr>
              <a:graphicFrameLocks noChangeAspect="1"/>
            </p:cNvGraphicFramePr>
            <p:nvPr/>
          </p:nvGraphicFramePr>
          <p:xfrm>
            <a:off x="1880175" y="5873750"/>
            <a:ext cx="2806121" cy="292100"/>
          </p:xfrm>
          <a:graphic>
            <a:graphicData uri="http://schemas.openxmlformats.org/presentationml/2006/ole">
              <mc:AlternateContent xmlns:mc="http://schemas.openxmlformats.org/markup-compatibility/2006">
                <mc:Choice xmlns:v="urn:schemas-microsoft-com:vml" Requires="v">
                  <p:oleObj r:id="rId31" imgW="2806700" imgH="292100" progId="Equation.DSMT4">
                    <p:embed/>
                  </p:oleObj>
                </mc:Choice>
                <mc:Fallback>
                  <p:oleObj r:id="rId31" imgW="2806700" imgH="292100" progId="Equation.DSMT4">
                    <p:embed/>
                    <p:pic>
                      <p:nvPicPr>
                        <p:cNvPr id="31798" name="对象 161"/>
                        <p:cNvPicPr/>
                        <p:nvPr/>
                      </p:nvPicPr>
                      <p:blipFill>
                        <a:blip r:embed="rId32"/>
                        <a:stretch>
                          <a:fillRect/>
                        </a:stretch>
                      </p:blipFill>
                      <p:spPr>
                        <a:xfrm>
                          <a:off x="1880175" y="5873750"/>
                          <a:ext cx="2806121" cy="292100"/>
                        </a:xfrm>
                        <a:prstGeom prst="rect">
                          <a:avLst/>
                        </a:prstGeom>
                        <a:noFill/>
                        <a:ln w="38100">
                          <a:noFill/>
                          <a:miter/>
                        </a:ln>
                      </p:spPr>
                    </p:pic>
                  </p:oleObj>
                </mc:Fallback>
              </mc:AlternateContent>
            </a:graphicData>
          </a:graphic>
        </p:graphicFrame>
        <p:cxnSp>
          <p:nvCxnSpPr>
            <p:cNvPr id="92" name="直接箭头连接符 207"/>
            <p:cNvCxnSpPr/>
            <p:nvPr/>
          </p:nvCxnSpPr>
          <p:spPr>
            <a:xfrm flipV="1">
              <a:off x="2175535" y="5802313"/>
              <a:ext cx="269224" cy="2382"/>
            </a:xfrm>
            <a:prstGeom prst="straightConnector1">
              <a:avLst/>
            </a:prstGeom>
            <a:ln w="28575" cap="flat" cmpd="sng">
              <a:solidFill>
                <a:srgbClr val="9900CC"/>
              </a:solidFill>
              <a:prstDash val="solid"/>
              <a:headEnd type="none" w="med" len="med"/>
              <a:tailEnd type="triangle" w="med" len="lg"/>
            </a:ln>
          </p:spPr>
        </p:cxnSp>
        <p:cxnSp>
          <p:nvCxnSpPr>
            <p:cNvPr id="93" name="直接箭头连接符 208"/>
            <p:cNvCxnSpPr/>
            <p:nvPr/>
          </p:nvCxnSpPr>
          <p:spPr>
            <a:xfrm flipV="1">
              <a:off x="2599834" y="5882921"/>
              <a:ext cx="217680" cy="2382"/>
            </a:xfrm>
            <a:prstGeom prst="straightConnector1">
              <a:avLst/>
            </a:prstGeom>
            <a:ln w="28575" cap="flat" cmpd="sng">
              <a:solidFill>
                <a:schemeClr val="tx1"/>
              </a:solidFill>
              <a:prstDash val="solid"/>
              <a:headEnd type="none" w="med" len="med"/>
              <a:tailEnd type="triangle" w="med" len="lg"/>
            </a:ln>
          </p:spPr>
        </p:cxnSp>
        <p:cxnSp>
          <p:nvCxnSpPr>
            <p:cNvPr id="94" name="直接连接符 2"/>
            <p:cNvCxnSpPr/>
            <p:nvPr/>
          </p:nvCxnSpPr>
          <p:spPr>
            <a:xfrm>
              <a:off x="1786478" y="5802313"/>
              <a:ext cx="0" cy="420687"/>
            </a:xfrm>
            <a:prstGeom prst="line">
              <a:avLst/>
            </a:prstGeom>
            <a:ln w="28575" cap="flat" cmpd="sng">
              <a:solidFill>
                <a:schemeClr val="tx1"/>
              </a:solidFill>
              <a:prstDash val="solid"/>
              <a:headEnd type="none" w="med" len="med"/>
              <a:tailEnd type="none" w="med" len="med"/>
            </a:ln>
          </p:spPr>
        </p:cxnSp>
        <p:cxnSp>
          <p:nvCxnSpPr>
            <p:cNvPr id="95" name="直接连接符 129"/>
            <p:cNvCxnSpPr/>
            <p:nvPr/>
          </p:nvCxnSpPr>
          <p:spPr>
            <a:xfrm>
              <a:off x="2859695" y="5802312"/>
              <a:ext cx="0" cy="420687"/>
            </a:xfrm>
            <a:prstGeom prst="line">
              <a:avLst/>
            </a:prstGeom>
            <a:ln w="28575" cap="flat" cmpd="sng">
              <a:solidFill>
                <a:schemeClr val="tx1"/>
              </a:solidFill>
              <a:prstDash val="solid"/>
              <a:headEnd type="none" w="med" len="med"/>
              <a:tailEnd type="none" w="med" len="med"/>
            </a:ln>
          </p:spPr>
        </p:cxnSp>
      </p:grpSp>
      <p:grpSp>
        <p:nvGrpSpPr>
          <p:cNvPr id="96" name="组合 4"/>
          <p:cNvGrpSpPr/>
          <p:nvPr/>
        </p:nvGrpSpPr>
        <p:grpSpPr>
          <a:xfrm>
            <a:off x="4043363" y="5326063"/>
            <a:ext cx="4359275" cy="1198562"/>
            <a:chOff x="4199467" y="5325536"/>
            <a:chExt cx="4360333" cy="1198734"/>
          </a:xfrm>
        </p:grpSpPr>
        <p:grpSp>
          <p:nvGrpSpPr>
            <p:cNvPr id="97" name="组合 162"/>
            <p:cNvGrpSpPr/>
            <p:nvPr/>
          </p:nvGrpSpPr>
          <p:grpSpPr>
            <a:xfrm>
              <a:off x="4310619" y="5436658"/>
              <a:ext cx="4053385" cy="998538"/>
              <a:chOff x="581978" y="5497740"/>
              <a:chExt cx="4053344" cy="997916"/>
            </a:xfrm>
          </p:grpSpPr>
          <p:cxnSp>
            <p:nvCxnSpPr>
              <p:cNvPr id="99" name="直接箭头连接符 18"/>
              <p:cNvCxnSpPr/>
              <p:nvPr/>
            </p:nvCxnSpPr>
            <p:spPr>
              <a:xfrm flipV="1">
                <a:off x="2278567" y="5762319"/>
                <a:ext cx="239006" cy="1"/>
              </a:xfrm>
              <a:prstGeom prst="straightConnector1">
                <a:avLst/>
              </a:prstGeom>
              <a:ln w="28575" cap="flat" cmpd="sng">
                <a:solidFill>
                  <a:srgbClr val="CC3300"/>
                </a:solidFill>
                <a:prstDash val="solid"/>
                <a:headEnd type="none" w="med" len="med"/>
                <a:tailEnd type="triangle" w="med" len="lg"/>
              </a:ln>
            </p:spPr>
          </p:cxnSp>
          <p:graphicFrame>
            <p:nvGraphicFramePr>
              <p:cNvPr id="100" name="对象 161"/>
              <p:cNvGraphicFramePr>
                <a:graphicFrameLocks noChangeAspect="1"/>
              </p:cNvGraphicFramePr>
              <p:nvPr/>
            </p:nvGraphicFramePr>
            <p:xfrm>
              <a:off x="1968743" y="5543156"/>
              <a:ext cx="2628900" cy="952500"/>
            </p:xfrm>
            <a:graphic>
              <a:graphicData uri="http://schemas.openxmlformats.org/presentationml/2006/ole">
                <mc:AlternateContent xmlns:mc="http://schemas.openxmlformats.org/markup-compatibility/2006">
                  <mc:Choice xmlns:v="urn:schemas-microsoft-com:vml" Requires="v">
                    <p:oleObj r:id="rId33" imgW="2628900" imgH="952500" progId="Equation.DSMT4">
                      <p:embed/>
                    </p:oleObj>
                  </mc:Choice>
                  <mc:Fallback>
                    <p:oleObj r:id="rId33" imgW="2628900" imgH="952500" progId="Equation.DSMT4">
                      <p:embed/>
                      <p:pic>
                        <p:nvPicPr>
                          <p:cNvPr id="31792" name="对象 161"/>
                          <p:cNvPicPr/>
                          <p:nvPr/>
                        </p:nvPicPr>
                        <p:blipFill>
                          <a:blip r:embed="rId34"/>
                          <a:stretch>
                            <a:fillRect/>
                          </a:stretch>
                        </p:blipFill>
                        <p:spPr>
                          <a:xfrm>
                            <a:off x="1968743" y="5543156"/>
                            <a:ext cx="2628900" cy="952500"/>
                          </a:xfrm>
                          <a:prstGeom prst="rect">
                            <a:avLst/>
                          </a:prstGeom>
                          <a:noFill/>
                          <a:ln w="38100">
                            <a:noFill/>
                            <a:miter/>
                          </a:ln>
                        </p:spPr>
                      </p:pic>
                    </p:oleObj>
                  </mc:Fallback>
                </mc:AlternateContent>
              </a:graphicData>
            </a:graphic>
          </p:graphicFrame>
          <p:sp>
            <p:nvSpPr>
              <p:cNvPr id="101" name="矩形 100"/>
              <p:cNvSpPr/>
              <p:nvPr/>
            </p:nvSpPr>
            <p:spPr>
              <a:xfrm>
                <a:off x="581978" y="5711968"/>
                <a:ext cx="1503712" cy="522037"/>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矢量式</a:t>
                </a:r>
              </a:p>
            </p:txBody>
          </p:sp>
          <p:cxnSp>
            <p:nvCxnSpPr>
              <p:cNvPr id="102" name="直接箭头连接符 207"/>
              <p:cNvCxnSpPr/>
              <p:nvPr/>
            </p:nvCxnSpPr>
            <p:spPr>
              <a:xfrm flipV="1">
                <a:off x="3856580" y="5497740"/>
                <a:ext cx="269221" cy="2381"/>
              </a:xfrm>
              <a:prstGeom prst="straightConnector1">
                <a:avLst/>
              </a:prstGeom>
              <a:ln w="28575" cap="flat" cmpd="sng">
                <a:solidFill>
                  <a:srgbClr val="9900CC"/>
                </a:solidFill>
                <a:prstDash val="solid"/>
                <a:headEnd type="none" w="med" len="med"/>
                <a:tailEnd type="triangle" w="med" len="lg"/>
              </a:ln>
            </p:spPr>
          </p:cxnSp>
          <p:cxnSp>
            <p:nvCxnSpPr>
              <p:cNvPr id="103" name="直接箭头连接符 208"/>
              <p:cNvCxnSpPr/>
              <p:nvPr/>
            </p:nvCxnSpPr>
            <p:spPr>
              <a:xfrm flipV="1">
                <a:off x="4366101" y="5563492"/>
                <a:ext cx="269221" cy="2381"/>
              </a:xfrm>
              <a:prstGeom prst="straightConnector1">
                <a:avLst/>
              </a:prstGeom>
              <a:ln w="28575" cap="flat" cmpd="sng">
                <a:solidFill>
                  <a:schemeClr val="tx1"/>
                </a:solidFill>
                <a:prstDash val="solid"/>
                <a:headEnd type="none" w="med" len="med"/>
                <a:tailEnd type="triangle" w="med" len="lg"/>
              </a:ln>
            </p:spPr>
          </p:cxnSp>
        </p:grpSp>
        <p:sp>
          <p:nvSpPr>
            <p:cNvPr id="98" name="Rectangle 158"/>
            <p:cNvSpPr/>
            <p:nvPr/>
          </p:nvSpPr>
          <p:spPr>
            <a:xfrm>
              <a:off x="4199467" y="5325536"/>
              <a:ext cx="4360333" cy="1198734"/>
            </a:xfrm>
            <a:prstGeom prst="rect">
              <a:avLst/>
            </a:prstGeom>
            <a:noFill/>
            <a:ln w="28575" cap="flat" cmpd="sng">
              <a:solidFill>
                <a:srgbClr val="FF9933"/>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down)">
                                      <p:cBhvr>
                                        <p:cTn id="11" dur="500"/>
                                        <p:tgtEl>
                                          <p:spTgt spid="30"/>
                                        </p:tgtEl>
                                      </p:cBhvr>
                                    </p:animEffect>
                                  </p:childTnLst>
                                </p:cTn>
                              </p:par>
                              <p:par>
                                <p:cTn id="12" presetID="22" presetClass="entr" presetSubtype="4"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500"/>
                                        <p:tgtEl>
                                          <p:spTgt spid="13"/>
                                        </p:tgtEl>
                                      </p:cBhvr>
                                    </p:animEffect>
                                  </p:childTnLst>
                                </p:cTn>
                              </p:par>
                            </p:childTnLst>
                          </p:cTn>
                        </p:par>
                        <p:par>
                          <p:cTn id="15" fill="hold">
                            <p:stCondLst>
                              <p:cond delay="1000"/>
                            </p:stCondLst>
                            <p:childTnLst>
                              <p:par>
                                <p:cTn id="16" presetID="16" presetClass="entr" presetSubtype="37" fill="hold" nodeType="after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barn(outVertical)">
                                      <p:cBhvr>
                                        <p:cTn id="18" dur="500"/>
                                        <p:tgtEl>
                                          <p:spTgt spid="6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par>
                          <p:cTn id="23" fill="hold">
                            <p:stCondLst>
                              <p:cond delay="0"/>
                            </p:stCondLst>
                            <p:childTnLst>
                              <p:par>
                                <p:cTn id="24" presetID="16" presetClass="entr" presetSubtype="37" fill="hold"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barn(outVertical)">
                                      <p:cBhvr>
                                        <p:cTn id="26" dur="500"/>
                                        <p:tgtEl>
                                          <p:spTgt spid="55"/>
                                        </p:tgtEl>
                                      </p:cBhvr>
                                    </p:animEffect>
                                  </p:childTnLst>
                                </p:cTn>
                              </p:par>
                            </p:childTnLst>
                          </p:cTn>
                        </p:par>
                        <p:par>
                          <p:cTn id="27" fill="hold">
                            <p:stCondLst>
                              <p:cond delay="500"/>
                            </p:stCondLst>
                            <p:childTnLst>
                              <p:par>
                                <p:cTn id="28" presetID="42" presetClass="entr" presetSubtype="0" fill="hold" nodeType="afterEffect">
                                  <p:stCondLst>
                                    <p:cond delay="0"/>
                                  </p:stCondLst>
                                  <p:childTnLst>
                                    <p:set>
                                      <p:cBhvr>
                                        <p:cTn id="29" dur="1" fill="hold">
                                          <p:stCondLst>
                                            <p:cond delay="0"/>
                                          </p:stCondLst>
                                        </p:cTn>
                                        <p:tgtEl>
                                          <p:spTgt spid="4103"/>
                                        </p:tgtEl>
                                        <p:attrNameLst>
                                          <p:attrName>style.visibility</p:attrName>
                                        </p:attrNameLst>
                                      </p:cBhvr>
                                      <p:to>
                                        <p:strVal val="visible"/>
                                      </p:to>
                                    </p:set>
                                    <p:animEffect transition="in" filter="fade">
                                      <p:cBhvr>
                                        <p:cTn id="30" dur="1000"/>
                                        <p:tgtEl>
                                          <p:spTgt spid="4103"/>
                                        </p:tgtEl>
                                      </p:cBhvr>
                                    </p:animEffect>
                                    <p:anim calcmode="lin" valueType="num">
                                      <p:cBhvr>
                                        <p:cTn id="31" dur="1000" fill="hold"/>
                                        <p:tgtEl>
                                          <p:spTgt spid="4103"/>
                                        </p:tgtEl>
                                        <p:attrNameLst>
                                          <p:attrName>ppt_x</p:attrName>
                                        </p:attrNameLst>
                                      </p:cBhvr>
                                      <p:tavLst>
                                        <p:tav tm="0">
                                          <p:val>
                                            <p:strVal val="#ppt_x"/>
                                          </p:val>
                                        </p:tav>
                                        <p:tav tm="100000">
                                          <p:val>
                                            <p:strVal val="#ppt_x"/>
                                          </p:val>
                                        </p:tav>
                                      </p:tavLst>
                                    </p:anim>
                                    <p:anim calcmode="lin" valueType="num">
                                      <p:cBhvr>
                                        <p:cTn id="32" dur="1000" fill="hold"/>
                                        <p:tgtEl>
                                          <p:spTgt spid="4103"/>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par>
                          <p:cTn id="38" fill="hold">
                            <p:stCondLst>
                              <p:cond delay="500"/>
                            </p:stCondLst>
                            <p:childTnLst>
                              <p:par>
                                <p:cTn id="39" presetID="22" presetClass="entr" presetSubtype="4" fill="hold" nodeType="afterEffect">
                                  <p:stCondLst>
                                    <p:cond delay="0"/>
                                  </p:stCondLst>
                                  <p:childTnLst>
                                    <p:set>
                                      <p:cBhvr>
                                        <p:cTn id="40" dur="1" fill="hold">
                                          <p:stCondLst>
                                            <p:cond delay="0"/>
                                          </p:stCondLst>
                                        </p:cTn>
                                        <p:tgtEl>
                                          <p:spTgt spid="47181"/>
                                        </p:tgtEl>
                                        <p:attrNameLst>
                                          <p:attrName>style.visibility</p:attrName>
                                        </p:attrNameLst>
                                      </p:cBhvr>
                                      <p:to>
                                        <p:strVal val="visible"/>
                                      </p:to>
                                    </p:set>
                                    <p:animEffect transition="in" filter="wipe(down)">
                                      <p:cBhvr>
                                        <p:cTn id="41" dur="500"/>
                                        <p:tgtEl>
                                          <p:spTgt spid="47181"/>
                                        </p:tgtEl>
                                      </p:cBhvr>
                                    </p:animEffect>
                                  </p:childTnLst>
                                </p:cTn>
                              </p:par>
                            </p:childTnLst>
                          </p:cTn>
                        </p:par>
                        <p:par>
                          <p:cTn id="42" fill="hold">
                            <p:stCondLst>
                              <p:cond delay="1000"/>
                            </p:stCondLst>
                            <p:childTnLst>
                              <p:par>
                                <p:cTn id="43" presetID="22" presetClass="entr" presetSubtype="4" fill="hold" nodeType="afterEffect">
                                  <p:stCondLst>
                                    <p:cond delay="0"/>
                                  </p:stCondLst>
                                  <p:childTnLst>
                                    <p:set>
                                      <p:cBhvr>
                                        <p:cTn id="44" dur="1" fill="hold">
                                          <p:stCondLst>
                                            <p:cond delay="0"/>
                                          </p:stCondLst>
                                        </p:cTn>
                                        <p:tgtEl>
                                          <p:spTgt spid="47180"/>
                                        </p:tgtEl>
                                        <p:attrNameLst>
                                          <p:attrName>style.visibility</p:attrName>
                                        </p:attrNameLst>
                                      </p:cBhvr>
                                      <p:to>
                                        <p:strVal val="visible"/>
                                      </p:to>
                                    </p:set>
                                    <p:animEffect transition="in" filter="wipe(down)">
                                      <p:cBhvr>
                                        <p:cTn id="45" dur="500"/>
                                        <p:tgtEl>
                                          <p:spTgt spid="47180"/>
                                        </p:tgtEl>
                                      </p:cBhvr>
                                    </p:animEffect>
                                  </p:childTnLst>
                                </p:cTn>
                              </p:par>
                            </p:childTnLst>
                          </p:cTn>
                        </p:par>
                        <p:par>
                          <p:cTn id="46" fill="hold">
                            <p:stCondLst>
                              <p:cond delay="1500"/>
                            </p:stCondLst>
                            <p:childTnLst>
                              <p:par>
                                <p:cTn id="47" presetID="22" presetClass="entr" presetSubtype="4" fill="hold"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down)">
                                      <p:cBhvr>
                                        <p:cTn id="49" dur="500"/>
                                        <p:tgtEl>
                                          <p:spTgt spid="3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4110"/>
                                        </p:tgtEl>
                                        <p:attrNameLst>
                                          <p:attrName>style.visibility</p:attrName>
                                        </p:attrNameLst>
                                      </p:cBhvr>
                                      <p:to>
                                        <p:strVal val="visible"/>
                                      </p:to>
                                    </p:set>
                                    <p:animEffect transition="in" filter="wipe(left)">
                                      <p:cBhvr>
                                        <p:cTn id="54" dur="500"/>
                                        <p:tgtEl>
                                          <p:spTgt spid="4110"/>
                                        </p:tgtEl>
                                      </p:cBhvr>
                                    </p:animEffect>
                                  </p:childTnLst>
                                </p:cTn>
                              </p:par>
                            </p:childTnLst>
                          </p:cTn>
                        </p:par>
                        <p:par>
                          <p:cTn id="55" fill="hold">
                            <p:stCondLst>
                              <p:cond delay="500"/>
                            </p:stCondLst>
                            <p:childTnLst>
                              <p:par>
                                <p:cTn id="56" presetID="22" presetClass="entr" presetSubtype="8" fill="hold" nodeType="after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wipe(left)">
                                      <p:cBhvr>
                                        <p:cTn id="58" dur="500"/>
                                        <p:tgtEl>
                                          <p:spTgt spid="63"/>
                                        </p:tgtEl>
                                      </p:cBhvr>
                                    </p:animEffect>
                                  </p:childTnLst>
                                </p:cTn>
                              </p:par>
                            </p:childTnLst>
                          </p:cTn>
                        </p:par>
                        <p:par>
                          <p:cTn id="59" fill="hold">
                            <p:stCondLst>
                              <p:cond delay="2000"/>
                            </p:stCondLst>
                            <p:childTnLst>
                              <p:par>
                                <p:cTn id="60" presetID="22" presetClass="entr" presetSubtype="4" fill="hold" nodeType="afterEffect">
                                  <p:stCondLst>
                                    <p:cond delay="0"/>
                                  </p:stCondLst>
                                  <p:childTnLst>
                                    <p:set>
                                      <p:cBhvr>
                                        <p:cTn id="61" dur="1" fill="hold">
                                          <p:stCondLst>
                                            <p:cond delay="0"/>
                                          </p:stCondLst>
                                        </p:cTn>
                                        <p:tgtEl>
                                          <p:spTgt spid="85"/>
                                        </p:tgtEl>
                                        <p:attrNameLst>
                                          <p:attrName>style.visibility</p:attrName>
                                        </p:attrNameLst>
                                      </p:cBhvr>
                                      <p:to>
                                        <p:strVal val="visible"/>
                                      </p:to>
                                    </p:set>
                                    <p:animEffect transition="in" filter="wipe(down)">
                                      <p:cBhvr>
                                        <p:cTn id="62" dur="500"/>
                                        <p:tgtEl>
                                          <p:spTgt spid="8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90"/>
                                        </p:tgtEl>
                                        <p:attrNameLst>
                                          <p:attrName>style.visibility</p:attrName>
                                        </p:attrNameLst>
                                      </p:cBhvr>
                                      <p:to>
                                        <p:strVal val="visible"/>
                                      </p:to>
                                    </p:set>
                                    <p:animEffect transition="in" filter="wipe(left)">
                                      <p:cBhvr>
                                        <p:cTn id="67" dur="500"/>
                                        <p:tgtEl>
                                          <p:spTgt spid="90"/>
                                        </p:tgtEl>
                                      </p:cBhvr>
                                    </p:animEffect>
                                  </p:childTnLst>
                                </p:cTn>
                              </p:par>
                            </p:childTnLst>
                          </p:cTn>
                        </p:par>
                        <p:par>
                          <p:cTn id="68" fill="hold">
                            <p:stCondLst>
                              <p:cond delay="500"/>
                            </p:stCondLst>
                            <p:childTnLst>
                              <p:par>
                                <p:cTn id="69" presetID="16" presetClass="entr" presetSubtype="37" fill="hold" nodeType="after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barn(outVertical)">
                                      <p:cBhvr>
                                        <p:cTn id="71"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52" name="组合 4"/>
          <p:cNvGrpSpPr/>
          <p:nvPr/>
        </p:nvGrpSpPr>
        <p:grpSpPr>
          <a:xfrm>
            <a:off x="4181475" y="1127125"/>
            <a:ext cx="4359275" cy="1198563"/>
            <a:chOff x="4199467" y="5325536"/>
            <a:chExt cx="4360333" cy="1198734"/>
          </a:xfrm>
        </p:grpSpPr>
        <p:grpSp>
          <p:nvGrpSpPr>
            <p:cNvPr id="32826" name="组合 162"/>
            <p:cNvGrpSpPr/>
            <p:nvPr/>
          </p:nvGrpSpPr>
          <p:grpSpPr>
            <a:xfrm>
              <a:off x="4310619" y="5436658"/>
              <a:ext cx="4053385" cy="998538"/>
              <a:chOff x="581978" y="5497740"/>
              <a:chExt cx="4053344" cy="997916"/>
            </a:xfrm>
          </p:grpSpPr>
          <p:cxnSp>
            <p:nvCxnSpPr>
              <p:cNvPr id="32828" name="直接箭头连接符 18"/>
              <p:cNvCxnSpPr/>
              <p:nvPr/>
            </p:nvCxnSpPr>
            <p:spPr>
              <a:xfrm flipV="1">
                <a:off x="2278567" y="5762319"/>
                <a:ext cx="239006" cy="1"/>
              </a:xfrm>
              <a:prstGeom prst="straightConnector1">
                <a:avLst/>
              </a:prstGeom>
              <a:ln w="28575" cap="flat" cmpd="sng">
                <a:solidFill>
                  <a:srgbClr val="CC3300"/>
                </a:solidFill>
                <a:prstDash val="solid"/>
                <a:headEnd type="none" w="med" len="med"/>
                <a:tailEnd type="triangle" w="med" len="lg"/>
              </a:ln>
            </p:spPr>
          </p:cxnSp>
          <p:graphicFrame>
            <p:nvGraphicFramePr>
              <p:cNvPr id="32829" name="对象 161"/>
              <p:cNvGraphicFramePr>
                <a:graphicFrameLocks noChangeAspect="1"/>
              </p:cNvGraphicFramePr>
              <p:nvPr/>
            </p:nvGraphicFramePr>
            <p:xfrm>
              <a:off x="1968743" y="5543156"/>
              <a:ext cx="2628900" cy="952500"/>
            </p:xfrm>
            <a:graphic>
              <a:graphicData uri="http://schemas.openxmlformats.org/presentationml/2006/ole">
                <mc:AlternateContent xmlns:mc="http://schemas.openxmlformats.org/markup-compatibility/2006">
                  <mc:Choice xmlns:v="urn:schemas-microsoft-com:vml" Requires="v">
                    <p:oleObj r:id="rId3" imgW="2628900" imgH="952500" progId="Equation.DSMT4">
                      <p:embed/>
                    </p:oleObj>
                  </mc:Choice>
                  <mc:Fallback>
                    <p:oleObj r:id="rId3" imgW="2628900" imgH="952500" progId="Equation.DSMT4">
                      <p:embed/>
                      <p:pic>
                        <p:nvPicPr>
                          <p:cNvPr id="0" name="图片 3114"/>
                          <p:cNvPicPr/>
                          <p:nvPr/>
                        </p:nvPicPr>
                        <p:blipFill>
                          <a:blip r:embed="rId4"/>
                          <a:stretch>
                            <a:fillRect/>
                          </a:stretch>
                        </p:blipFill>
                        <p:spPr>
                          <a:xfrm>
                            <a:off x="1968743" y="5543156"/>
                            <a:ext cx="2628900" cy="952500"/>
                          </a:xfrm>
                          <a:prstGeom prst="rect">
                            <a:avLst/>
                          </a:prstGeom>
                          <a:noFill/>
                          <a:ln w="38100">
                            <a:noFill/>
                            <a:miter/>
                          </a:ln>
                        </p:spPr>
                      </p:pic>
                    </p:oleObj>
                  </mc:Fallback>
                </mc:AlternateContent>
              </a:graphicData>
            </a:graphic>
          </p:graphicFrame>
          <p:sp>
            <p:nvSpPr>
              <p:cNvPr id="135" name="矩形 134"/>
              <p:cNvSpPr/>
              <p:nvPr/>
            </p:nvSpPr>
            <p:spPr>
              <a:xfrm>
                <a:off x="581978" y="5711969"/>
                <a:ext cx="1503713" cy="522036"/>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矢量式</a:t>
                </a:r>
              </a:p>
            </p:txBody>
          </p:sp>
          <p:cxnSp>
            <p:nvCxnSpPr>
              <p:cNvPr id="32831" name="直接箭头连接符 207"/>
              <p:cNvCxnSpPr/>
              <p:nvPr/>
            </p:nvCxnSpPr>
            <p:spPr>
              <a:xfrm flipV="1">
                <a:off x="3856580" y="5497740"/>
                <a:ext cx="269221" cy="2381"/>
              </a:xfrm>
              <a:prstGeom prst="straightConnector1">
                <a:avLst/>
              </a:prstGeom>
              <a:ln w="28575" cap="flat" cmpd="sng">
                <a:solidFill>
                  <a:srgbClr val="9900CC"/>
                </a:solidFill>
                <a:prstDash val="solid"/>
                <a:headEnd type="none" w="med" len="med"/>
                <a:tailEnd type="triangle" w="med" len="lg"/>
              </a:ln>
            </p:spPr>
          </p:cxnSp>
          <p:cxnSp>
            <p:nvCxnSpPr>
              <p:cNvPr id="32832" name="直接箭头连接符 208"/>
              <p:cNvCxnSpPr/>
              <p:nvPr/>
            </p:nvCxnSpPr>
            <p:spPr>
              <a:xfrm flipV="1">
                <a:off x="4366101" y="5563492"/>
                <a:ext cx="269221" cy="2381"/>
              </a:xfrm>
              <a:prstGeom prst="straightConnector1">
                <a:avLst/>
              </a:prstGeom>
              <a:ln w="28575" cap="flat" cmpd="sng">
                <a:solidFill>
                  <a:schemeClr val="tx1"/>
                </a:solidFill>
                <a:prstDash val="solid"/>
                <a:headEnd type="none" w="med" len="med"/>
                <a:tailEnd type="triangle" w="med" len="lg"/>
              </a:ln>
            </p:spPr>
          </p:cxnSp>
        </p:grpSp>
        <p:sp>
          <p:nvSpPr>
            <p:cNvPr id="32827" name="Rectangle 158"/>
            <p:cNvSpPr/>
            <p:nvPr/>
          </p:nvSpPr>
          <p:spPr>
            <a:xfrm>
              <a:off x="4199467" y="5325536"/>
              <a:ext cx="4360333" cy="1198734"/>
            </a:xfrm>
            <a:prstGeom prst="rect">
              <a:avLst/>
            </a:prstGeom>
            <a:noFill/>
            <a:ln w="28575" cap="flat" cmpd="sng">
              <a:solidFill>
                <a:srgbClr val="FF9933"/>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32771" name="Rectangle 2"/>
          <p:cNvSpPr>
            <a:spLocks noGrp="1"/>
          </p:cNvSpPr>
          <p:nvPr>
            <p:ph type="title" idx="4294967295"/>
          </p:nvPr>
        </p:nvSpPr>
        <p:spPr>
          <a:xfrm>
            <a:off x="6464300" y="0"/>
            <a:ext cx="2679700" cy="147638"/>
          </a:xfrm>
          <a:ln/>
        </p:spPr>
        <p:txBody>
          <a:bodyPr vert="horz" wrap="square" lIns="91440" tIns="45720" rIns="91440" bIns="45720" anchor="ctr"/>
          <a:lstStyle/>
          <a:p>
            <a:pPr eaLnBrk="1" hangingPunct="1"/>
            <a:r>
              <a:rPr lang="zh-CN" altLang="en-US" sz="800" dirty="0">
                <a:solidFill>
                  <a:schemeClr val="bg1"/>
                </a:solidFill>
              </a:rPr>
              <a:t>毕萨定律</a:t>
            </a:r>
          </a:p>
        </p:txBody>
      </p:sp>
      <p:sp>
        <p:nvSpPr>
          <p:cNvPr id="32772" name="Rectangle 3" descr="羊皮纸"/>
          <p:cNvSpPr/>
          <p:nvPr/>
        </p:nvSpPr>
        <p:spPr>
          <a:xfrm>
            <a:off x="0" y="0"/>
            <a:ext cx="9144000" cy="147638"/>
          </a:xfrm>
          <a:prstGeom prst="rect">
            <a:avLst/>
          </a:prstGeom>
          <a:blipFill rotWithShape="0">
            <a:blip r:embed="rId5"/>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2773" name="Rectangle 4" descr="羊皮纸"/>
          <p:cNvSpPr/>
          <p:nvPr/>
        </p:nvSpPr>
        <p:spPr>
          <a:xfrm>
            <a:off x="0" y="6710363"/>
            <a:ext cx="9144000" cy="147637"/>
          </a:xfrm>
          <a:prstGeom prst="rect">
            <a:avLst/>
          </a:prstGeom>
          <a:blipFill rotWithShape="0">
            <a:blip r:embed="rId5"/>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32774" name="组合 1"/>
          <p:cNvGrpSpPr/>
          <p:nvPr/>
        </p:nvGrpSpPr>
        <p:grpSpPr>
          <a:xfrm>
            <a:off x="774700" y="1101725"/>
            <a:ext cx="3349625" cy="2894013"/>
            <a:chOff x="1060450" y="1216025"/>
            <a:chExt cx="3349625" cy="2894013"/>
          </a:xfrm>
        </p:grpSpPr>
        <p:sp>
          <p:nvSpPr>
            <p:cNvPr id="47180" name="Freeform 76"/>
            <p:cNvSpPr/>
            <p:nvPr/>
          </p:nvSpPr>
          <p:spPr bwMode="auto">
            <a:xfrm>
              <a:off x="1060450" y="1216025"/>
              <a:ext cx="2165350" cy="1452563"/>
            </a:xfrm>
            <a:custGeom>
              <a:avLst/>
              <a:gdLst>
                <a:gd name="T0" fmla="*/ 0 w 1322"/>
                <a:gd name="T1" fmla="*/ 2147483647 h 915"/>
                <a:gd name="T2" fmla="*/ 0 w 1322"/>
                <a:gd name="T3" fmla="*/ 2147483647 h 915"/>
                <a:gd name="T4" fmla="*/ 2147483647 w 1322"/>
                <a:gd name="T5" fmla="*/ 0 h 915"/>
                <a:gd name="T6" fmla="*/ 2147483647 w 1322"/>
                <a:gd name="T7" fmla="*/ 2147483647 h 915"/>
                <a:gd name="T8" fmla="*/ 0 w 1322"/>
                <a:gd name="T9" fmla="*/ 2147483647 h 9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2" h="915">
                  <a:moveTo>
                    <a:pt x="0" y="915"/>
                  </a:moveTo>
                  <a:lnTo>
                    <a:pt x="0" y="220"/>
                  </a:lnTo>
                  <a:lnTo>
                    <a:pt x="1322" y="0"/>
                  </a:lnTo>
                  <a:lnTo>
                    <a:pt x="1322" y="652"/>
                  </a:lnTo>
                  <a:lnTo>
                    <a:pt x="0" y="915"/>
                  </a:lnTo>
                  <a:close/>
                </a:path>
              </a:pathLst>
            </a:custGeom>
            <a:solidFill>
              <a:schemeClr val="bg1">
                <a:lumMod val="85000"/>
              </a:schemeClr>
            </a:solidFill>
            <a:ln w="9525">
              <a:solidFill>
                <a:schemeClr val="folHlink"/>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7181" name="Freeform 77"/>
            <p:cNvSpPr/>
            <p:nvPr/>
          </p:nvSpPr>
          <p:spPr bwMode="auto">
            <a:xfrm rot="791649">
              <a:off x="1073150" y="2125663"/>
              <a:ext cx="3249613" cy="1320800"/>
            </a:xfrm>
            <a:custGeom>
              <a:avLst/>
              <a:gdLst>
                <a:gd name="T0" fmla="*/ 2147483647 w 1776"/>
                <a:gd name="T1" fmla="*/ 2147483647 h 1248"/>
                <a:gd name="T2" fmla="*/ 0 w 1776"/>
                <a:gd name="T3" fmla="*/ 2147483647 h 1248"/>
                <a:gd name="T4" fmla="*/ 2147483647 w 1776"/>
                <a:gd name="T5" fmla="*/ 0 h 1248"/>
                <a:gd name="T6" fmla="*/ 2147483647 w 1776"/>
                <a:gd name="T7" fmla="*/ 2147483647 h 1248"/>
                <a:gd name="T8" fmla="*/ 2147483647 w 1776"/>
                <a:gd name="T9" fmla="*/ 2147483647 h 1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76" h="1248">
                  <a:moveTo>
                    <a:pt x="672" y="1248"/>
                  </a:moveTo>
                  <a:lnTo>
                    <a:pt x="0" y="864"/>
                  </a:lnTo>
                  <a:lnTo>
                    <a:pt x="1104" y="0"/>
                  </a:lnTo>
                  <a:lnTo>
                    <a:pt x="1776" y="384"/>
                  </a:lnTo>
                  <a:lnTo>
                    <a:pt x="672" y="1248"/>
                  </a:lnTo>
                  <a:close/>
                </a:path>
              </a:pathLst>
            </a:custGeom>
            <a:solidFill>
              <a:schemeClr val="bg1">
                <a:lumMod val="85000"/>
              </a:schemeClr>
            </a:solidFill>
            <a:ln w="9525" cap="flat" cmpd="sng">
              <a:solidFill>
                <a:srgbClr val="B2B2B2"/>
              </a:solidFill>
              <a:prstDash val="solid"/>
              <a:miter lim="800000"/>
              <a:headEnd type="none" w="med" len="med"/>
              <a:tailEnd type="none" w="med" len="med"/>
            </a:ln>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32806" name="组合 10"/>
            <p:cNvGrpSpPr/>
            <p:nvPr/>
          </p:nvGrpSpPr>
          <p:grpSpPr>
            <a:xfrm>
              <a:off x="1439863" y="2617788"/>
              <a:ext cx="2970212" cy="1492250"/>
              <a:chOff x="1790544" y="2777893"/>
              <a:chExt cx="2969981" cy="1492250"/>
            </a:xfrm>
          </p:grpSpPr>
          <p:sp>
            <p:nvSpPr>
              <p:cNvPr id="32821" name="Freeform 79"/>
              <p:cNvSpPr/>
              <p:nvPr/>
            </p:nvSpPr>
            <p:spPr>
              <a:xfrm>
                <a:off x="2017325" y="2777893"/>
                <a:ext cx="2743200" cy="1492250"/>
              </a:xfrm>
              <a:custGeom>
                <a:avLst/>
                <a:gdLst/>
                <a:ahLst/>
                <a:cxnLst>
                  <a:cxn ang="0">
                    <a:pos x="0" y="2147483647"/>
                  </a:cxn>
                  <a:cxn ang="0">
                    <a:pos x="640119688" y="1408768138"/>
                  </a:cxn>
                  <a:cxn ang="0">
                    <a:pos x="2147483647" y="831651563"/>
                  </a:cxn>
                  <a:cxn ang="0">
                    <a:pos x="2147483647" y="577116575"/>
                  </a:cxn>
                  <a:cxn ang="0">
                    <a:pos x="2147483647" y="0"/>
                  </a:cxn>
                </a:cxnLst>
                <a:rect l="0" t="0" r="0" b="0"/>
                <a:pathLst>
                  <a:path w="1728" h="940">
                    <a:moveTo>
                      <a:pt x="0" y="940"/>
                    </a:moveTo>
                    <a:cubicBezTo>
                      <a:pt x="47" y="800"/>
                      <a:pt x="94" y="661"/>
                      <a:pt x="254" y="559"/>
                    </a:cubicBezTo>
                    <a:cubicBezTo>
                      <a:pt x="414" y="457"/>
                      <a:pt x="758" y="385"/>
                      <a:pt x="957" y="330"/>
                    </a:cubicBezTo>
                    <a:cubicBezTo>
                      <a:pt x="1156" y="275"/>
                      <a:pt x="1320" y="284"/>
                      <a:pt x="1449" y="229"/>
                    </a:cubicBezTo>
                    <a:cubicBezTo>
                      <a:pt x="1578" y="174"/>
                      <a:pt x="1653" y="87"/>
                      <a:pt x="1728" y="0"/>
                    </a:cubicBezTo>
                  </a:path>
                </a:pathLst>
              </a:custGeom>
              <a:noFill/>
              <a:ln w="38100" cap="flat" cmpd="sng">
                <a:solidFill>
                  <a:srgbClr val="CC9900">
                    <a:alpha val="100000"/>
                  </a:srgbClr>
                </a:solidFill>
                <a:prstDash val="solid"/>
                <a:round/>
                <a:headEnd type="none" w="med" len="med"/>
                <a:tailEnd type="none" w="med" len="med"/>
              </a:ln>
            </p:spPr>
            <p:txBody>
              <a:bodyPr/>
              <a:lstStyle/>
              <a:p>
                <a:endParaRPr lang="zh-CN" altLang="en-US"/>
              </a:p>
            </p:txBody>
          </p:sp>
          <p:graphicFrame>
            <p:nvGraphicFramePr>
              <p:cNvPr id="32822" name="对象 2"/>
              <p:cNvGraphicFramePr>
                <a:graphicFrameLocks noChangeAspect="1"/>
              </p:cNvGraphicFramePr>
              <p:nvPr/>
            </p:nvGraphicFramePr>
            <p:xfrm>
              <a:off x="3528219" y="3472567"/>
              <a:ext cx="584200" cy="342900"/>
            </p:xfrm>
            <a:graphic>
              <a:graphicData uri="http://schemas.openxmlformats.org/presentationml/2006/ole">
                <mc:AlternateContent xmlns:mc="http://schemas.openxmlformats.org/markup-compatibility/2006">
                  <mc:Choice xmlns:v="urn:schemas-microsoft-com:vml" Requires="v">
                    <p:oleObj r:id="rId6" imgW="584200" imgH="342900" progId="Equation.DSMT4">
                      <p:embed/>
                    </p:oleObj>
                  </mc:Choice>
                  <mc:Fallback>
                    <p:oleObj r:id="rId6" imgW="584200" imgH="342900" progId="Equation.DSMT4">
                      <p:embed/>
                      <p:pic>
                        <p:nvPicPr>
                          <p:cNvPr id="0" name="图片 3111"/>
                          <p:cNvPicPr/>
                          <p:nvPr/>
                        </p:nvPicPr>
                        <p:blipFill>
                          <a:blip r:embed="rId7"/>
                          <a:stretch>
                            <a:fillRect/>
                          </a:stretch>
                        </p:blipFill>
                        <p:spPr>
                          <a:xfrm>
                            <a:off x="3528219" y="3472567"/>
                            <a:ext cx="584200" cy="342900"/>
                          </a:xfrm>
                          <a:prstGeom prst="rect">
                            <a:avLst/>
                          </a:prstGeom>
                          <a:noFill/>
                          <a:ln w="38100">
                            <a:noFill/>
                            <a:miter/>
                          </a:ln>
                        </p:spPr>
                      </p:pic>
                    </p:oleObj>
                  </mc:Fallback>
                </mc:AlternateContent>
              </a:graphicData>
            </a:graphic>
          </p:graphicFrame>
          <p:graphicFrame>
            <p:nvGraphicFramePr>
              <p:cNvPr id="32823" name="对象 4"/>
              <p:cNvGraphicFramePr>
                <a:graphicFrameLocks noChangeAspect="1"/>
              </p:cNvGraphicFramePr>
              <p:nvPr/>
            </p:nvGraphicFramePr>
            <p:xfrm>
              <a:off x="1790544" y="3767060"/>
              <a:ext cx="254000" cy="330200"/>
            </p:xfrm>
            <a:graphic>
              <a:graphicData uri="http://schemas.openxmlformats.org/presentationml/2006/ole">
                <mc:AlternateContent xmlns:mc="http://schemas.openxmlformats.org/markup-compatibility/2006">
                  <mc:Choice xmlns:v="urn:schemas-microsoft-com:vml" Requires="v">
                    <p:oleObj r:id="rId8" imgW="254000" imgH="330200" progId="Equation.DSMT4">
                      <p:embed/>
                    </p:oleObj>
                  </mc:Choice>
                  <mc:Fallback>
                    <p:oleObj r:id="rId8" imgW="254000" imgH="330200" progId="Equation.DSMT4">
                      <p:embed/>
                      <p:pic>
                        <p:nvPicPr>
                          <p:cNvPr id="0" name="图片 3115"/>
                          <p:cNvPicPr/>
                          <p:nvPr/>
                        </p:nvPicPr>
                        <p:blipFill>
                          <a:blip r:embed="rId9"/>
                          <a:stretch>
                            <a:fillRect/>
                          </a:stretch>
                        </p:blipFill>
                        <p:spPr>
                          <a:xfrm>
                            <a:off x="1790544" y="3767060"/>
                            <a:ext cx="254000" cy="330200"/>
                          </a:xfrm>
                          <a:prstGeom prst="rect">
                            <a:avLst/>
                          </a:prstGeom>
                          <a:noFill/>
                          <a:ln w="38100">
                            <a:noFill/>
                            <a:miter/>
                          </a:ln>
                        </p:spPr>
                      </p:pic>
                    </p:oleObj>
                  </mc:Fallback>
                </mc:AlternateContent>
              </a:graphicData>
            </a:graphic>
          </p:graphicFrame>
          <p:cxnSp>
            <p:nvCxnSpPr>
              <p:cNvPr id="32824" name="直接箭头连接符 6"/>
              <p:cNvCxnSpPr/>
              <p:nvPr/>
            </p:nvCxnSpPr>
            <p:spPr>
              <a:xfrm flipV="1">
                <a:off x="3937879" y="3414009"/>
                <a:ext cx="269221" cy="2381"/>
              </a:xfrm>
              <a:prstGeom prst="straightConnector1">
                <a:avLst/>
              </a:prstGeom>
              <a:ln w="28575" cap="flat" cmpd="sng">
                <a:solidFill>
                  <a:srgbClr val="9900CC"/>
                </a:solidFill>
                <a:prstDash val="solid"/>
                <a:headEnd type="none" w="med" len="med"/>
                <a:tailEnd type="triangle" w="med" len="lg"/>
              </a:ln>
            </p:spPr>
          </p:cxnSp>
          <p:cxnSp>
            <p:nvCxnSpPr>
              <p:cNvPr id="32825" name="直接箭头连接符 174"/>
              <p:cNvCxnSpPr/>
              <p:nvPr/>
            </p:nvCxnSpPr>
            <p:spPr>
              <a:xfrm flipV="1">
                <a:off x="3608731" y="3225800"/>
                <a:ext cx="377352" cy="64295"/>
              </a:xfrm>
              <a:prstGeom prst="straightConnector1">
                <a:avLst/>
              </a:prstGeom>
              <a:ln w="38100" cap="flat" cmpd="sng">
                <a:solidFill>
                  <a:srgbClr val="9900CC"/>
                </a:solidFill>
                <a:prstDash val="solid"/>
                <a:headEnd type="none" w="med" len="med"/>
                <a:tailEnd type="triangle" w="lg" len="lg"/>
              </a:ln>
            </p:spPr>
          </p:cxnSp>
        </p:grpSp>
        <p:grpSp>
          <p:nvGrpSpPr>
            <p:cNvPr id="32807" name="组合 12"/>
            <p:cNvGrpSpPr/>
            <p:nvPr/>
          </p:nvGrpSpPr>
          <p:grpSpPr>
            <a:xfrm>
              <a:off x="2951163" y="2554288"/>
              <a:ext cx="573087" cy="1190625"/>
              <a:chOff x="3095668" y="2524233"/>
              <a:chExt cx="573087" cy="1190045"/>
            </a:xfrm>
          </p:grpSpPr>
          <p:sp>
            <p:nvSpPr>
              <p:cNvPr id="32819" name="Arc 118"/>
              <p:cNvSpPr/>
              <p:nvPr/>
            </p:nvSpPr>
            <p:spPr>
              <a:xfrm rot="791649">
                <a:off x="3095668" y="2837978"/>
                <a:ext cx="573087" cy="876300"/>
              </a:xfrm>
              <a:custGeom>
                <a:avLst/>
                <a:gdLst/>
                <a:ahLst/>
                <a:cxnLst>
                  <a:cxn ang="0">
                    <a:pos x="-632" y="6506162"/>
                  </a:cxn>
                  <a:cxn ang="0">
                    <a:pos x="7951592" y="0"/>
                  </a:cxn>
                  <a:cxn ang="0">
                    <a:pos x="14479068" y="4234841"/>
                  </a:cxn>
                  <a:cxn ang="0">
                    <a:pos x="-632" y="6506162"/>
                  </a:cxn>
                  <a:cxn ang="0">
                    <a:pos x="7951592" y="0"/>
                  </a:cxn>
                  <a:cxn ang="0">
                    <a:pos x="14479068" y="4234841"/>
                  </a:cxn>
                  <a:cxn ang="0">
                    <a:pos x="7951592" y="35551004"/>
                  </a:cxn>
                  <a:cxn ang="0">
                    <a:pos x="-632" y="6506162"/>
                  </a:cxn>
                </a:cxnLst>
                <a:rect l="0" t="0" r="0" b="0"/>
                <a:pathLst>
                  <a:path w="22683" h="21600" fill="none">
                    <a:moveTo>
                      <a:pt x="-1" y="3953"/>
                    </a:moveTo>
                    <a:cubicBezTo>
                      <a:pt x="3644" y="1381"/>
                      <a:pt x="7995" y="-1"/>
                      <a:pt x="12457" y="0"/>
                    </a:cubicBezTo>
                    <a:cubicBezTo>
                      <a:pt x="16025" y="0"/>
                      <a:pt x="19539" y="884"/>
                      <a:pt x="22683" y="2573"/>
                    </a:cubicBezTo>
                  </a:path>
                  <a:path w="22683" h="21600" stroke="0">
                    <a:moveTo>
                      <a:pt x="-1" y="3953"/>
                    </a:moveTo>
                    <a:cubicBezTo>
                      <a:pt x="3644" y="1381"/>
                      <a:pt x="7995" y="-1"/>
                      <a:pt x="12457" y="0"/>
                    </a:cubicBezTo>
                    <a:cubicBezTo>
                      <a:pt x="16025" y="0"/>
                      <a:pt x="19539" y="884"/>
                      <a:pt x="22683" y="2573"/>
                    </a:cubicBezTo>
                    <a:lnTo>
                      <a:pt x="12457" y="21600"/>
                    </a:lnTo>
                    <a:lnTo>
                      <a:pt x="-1" y="3953"/>
                    </a:lnTo>
                    <a:close/>
                  </a:path>
                </a:pathLst>
              </a:custGeom>
              <a:noFill/>
              <a:ln w="19050" cap="flat" cmpd="sng">
                <a:solidFill>
                  <a:schemeClr val="tx1">
                    <a:alpha val="100000"/>
                  </a:schemeClr>
                </a:solidFill>
                <a:prstDash val="solid"/>
                <a:miter lim="800000"/>
                <a:headEnd type="triangle" w="med" len="lg"/>
                <a:tailEnd type="none" w="med" len="med"/>
              </a:ln>
            </p:spPr>
            <p:txBody>
              <a:bodyPr/>
              <a:lstStyle/>
              <a:p>
                <a:endParaRPr lang="zh-CN" altLang="en-US"/>
              </a:p>
            </p:txBody>
          </p:sp>
          <p:graphicFrame>
            <p:nvGraphicFramePr>
              <p:cNvPr id="32820" name="对象 11"/>
              <p:cNvGraphicFramePr>
                <a:graphicFrameLocks noChangeAspect="1"/>
              </p:cNvGraphicFramePr>
              <p:nvPr/>
            </p:nvGraphicFramePr>
            <p:xfrm>
              <a:off x="3297010" y="2524233"/>
              <a:ext cx="304800" cy="254000"/>
            </p:xfrm>
            <a:graphic>
              <a:graphicData uri="http://schemas.openxmlformats.org/presentationml/2006/ole">
                <mc:AlternateContent xmlns:mc="http://schemas.openxmlformats.org/markup-compatibility/2006">
                  <mc:Choice xmlns:v="urn:schemas-microsoft-com:vml" Requires="v">
                    <p:oleObj r:id="rId10" imgW="304800" imgH="254000" progId="Equation.DSMT4">
                      <p:embed/>
                    </p:oleObj>
                  </mc:Choice>
                  <mc:Fallback>
                    <p:oleObj r:id="rId10" imgW="304800" imgH="254000" progId="Equation.DSMT4">
                      <p:embed/>
                      <p:pic>
                        <p:nvPicPr>
                          <p:cNvPr id="0" name="图片 3129"/>
                          <p:cNvPicPr/>
                          <p:nvPr/>
                        </p:nvPicPr>
                        <p:blipFill>
                          <a:blip r:embed="rId11"/>
                          <a:stretch>
                            <a:fillRect/>
                          </a:stretch>
                        </p:blipFill>
                        <p:spPr>
                          <a:xfrm>
                            <a:off x="3297010" y="2524233"/>
                            <a:ext cx="304800" cy="254000"/>
                          </a:xfrm>
                          <a:prstGeom prst="rect">
                            <a:avLst/>
                          </a:prstGeom>
                          <a:noFill/>
                          <a:ln w="38100">
                            <a:noFill/>
                            <a:miter/>
                          </a:ln>
                        </p:spPr>
                      </p:pic>
                    </p:oleObj>
                  </mc:Fallback>
                </mc:AlternateContent>
              </a:graphicData>
            </a:graphic>
          </p:graphicFrame>
        </p:grpSp>
        <p:grpSp>
          <p:nvGrpSpPr>
            <p:cNvPr id="32808" name="组合 30"/>
            <p:cNvGrpSpPr/>
            <p:nvPr/>
          </p:nvGrpSpPr>
          <p:grpSpPr>
            <a:xfrm>
              <a:off x="2151063" y="1397000"/>
              <a:ext cx="652462" cy="1036638"/>
              <a:chOff x="2151096" y="1397775"/>
              <a:chExt cx="652429" cy="1035316"/>
            </a:xfrm>
          </p:grpSpPr>
          <p:grpSp>
            <p:nvGrpSpPr>
              <p:cNvPr id="32815" name="组合 21"/>
              <p:cNvGrpSpPr/>
              <p:nvPr/>
            </p:nvGrpSpPr>
            <p:grpSpPr>
              <a:xfrm>
                <a:off x="2270125" y="1397775"/>
                <a:ext cx="533400" cy="383147"/>
                <a:chOff x="3617914" y="1324342"/>
                <a:chExt cx="533400" cy="383147"/>
              </a:xfrm>
            </p:grpSpPr>
            <p:graphicFrame>
              <p:nvGraphicFramePr>
                <p:cNvPr id="32817" name="对象 3"/>
                <p:cNvGraphicFramePr>
                  <a:graphicFrameLocks noChangeAspect="1"/>
                </p:cNvGraphicFramePr>
                <p:nvPr/>
              </p:nvGraphicFramePr>
              <p:xfrm>
                <a:off x="3617914" y="1364589"/>
                <a:ext cx="533400" cy="342900"/>
              </p:xfrm>
              <a:graphic>
                <a:graphicData uri="http://schemas.openxmlformats.org/presentationml/2006/ole">
                  <mc:AlternateContent xmlns:mc="http://schemas.openxmlformats.org/markup-compatibility/2006">
                    <mc:Choice xmlns:v="urn:schemas-microsoft-com:vml" Requires="v">
                      <p:oleObj r:id="rId12" imgW="533400" imgH="342900" progId="Equation.DSMT4">
                        <p:embed/>
                      </p:oleObj>
                    </mc:Choice>
                    <mc:Fallback>
                      <p:oleObj r:id="rId12" imgW="533400" imgH="342900" progId="Equation.DSMT4">
                        <p:embed/>
                        <p:pic>
                          <p:nvPicPr>
                            <p:cNvPr id="0" name="图片 3122"/>
                            <p:cNvPicPr/>
                            <p:nvPr/>
                          </p:nvPicPr>
                          <p:blipFill>
                            <a:blip r:embed="rId13"/>
                            <a:stretch>
                              <a:fillRect/>
                            </a:stretch>
                          </p:blipFill>
                          <p:spPr>
                            <a:xfrm>
                              <a:off x="3617914" y="1364589"/>
                              <a:ext cx="533400" cy="342900"/>
                            </a:xfrm>
                            <a:prstGeom prst="rect">
                              <a:avLst/>
                            </a:prstGeom>
                            <a:noFill/>
                            <a:ln w="38100">
                              <a:noFill/>
                              <a:miter/>
                            </a:ln>
                          </p:spPr>
                        </p:pic>
                      </p:oleObj>
                    </mc:Fallback>
                  </mc:AlternateContent>
                </a:graphicData>
              </a:graphic>
            </p:graphicFrame>
            <p:cxnSp>
              <p:nvCxnSpPr>
                <p:cNvPr id="32818" name="直接箭头连接符 188"/>
                <p:cNvCxnSpPr/>
                <p:nvPr/>
              </p:nvCxnSpPr>
              <p:spPr>
                <a:xfrm flipV="1">
                  <a:off x="3897847" y="1324342"/>
                  <a:ext cx="239006" cy="1"/>
                </a:xfrm>
                <a:prstGeom prst="straightConnector1">
                  <a:avLst/>
                </a:prstGeom>
                <a:ln w="28575" cap="flat" cmpd="sng">
                  <a:solidFill>
                    <a:srgbClr val="CC3300"/>
                  </a:solidFill>
                  <a:prstDash val="solid"/>
                  <a:headEnd type="none" w="med" len="med"/>
                  <a:tailEnd type="triangle" w="med" len="lg"/>
                </a:ln>
              </p:spPr>
            </p:cxnSp>
          </p:grpSp>
          <p:cxnSp>
            <p:nvCxnSpPr>
              <p:cNvPr id="32816" name="直接箭头连接符 192"/>
              <p:cNvCxnSpPr/>
              <p:nvPr/>
            </p:nvCxnSpPr>
            <p:spPr>
              <a:xfrm flipV="1">
                <a:off x="2151096" y="1478598"/>
                <a:ext cx="9756" cy="954493"/>
              </a:xfrm>
              <a:prstGeom prst="straightConnector1">
                <a:avLst/>
              </a:prstGeom>
              <a:ln w="38100" cap="flat" cmpd="sng">
                <a:solidFill>
                  <a:srgbClr val="CC3300"/>
                </a:solidFill>
                <a:prstDash val="solid"/>
                <a:headEnd type="none" w="med" len="med"/>
                <a:tailEnd type="triangle" w="med" len="lg"/>
              </a:ln>
            </p:spPr>
          </p:cxnSp>
        </p:grpSp>
        <p:grpSp>
          <p:nvGrpSpPr>
            <p:cNvPr id="32809" name="组合 29"/>
            <p:cNvGrpSpPr/>
            <p:nvPr/>
          </p:nvGrpSpPr>
          <p:grpSpPr>
            <a:xfrm>
              <a:off x="1903413" y="2405063"/>
              <a:ext cx="1379537" cy="877887"/>
              <a:chOff x="341538" y="3167063"/>
              <a:chExt cx="1379775" cy="877598"/>
            </a:xfrm>
          </p:grpSpPr>
          <p:sp>
            <p:nvSpPr>
              <p:cNvPr id="32810" name="WordArt 106"/>
              <p:cNvSpPr>
                <a:spLocks noTextEdit="1"/>
              </p:cNvSpPr>
              <p:nvPr/>
            </p:nvSpPr>
            <p:spPr>
              <a:xfrm rot="791649" flipH="1" flipV="1">
                <a:off x="558800" y="3167063"/>
                <a:ext cx="76200" cy="76200"/>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19050" cap="flat" cmpd="sng">
                      <a:solidFill>
                        <a:schemeClr val="tx1"/>
                      </a:solidFill>
                      <a:prstDash val="solid"/>
                      <a:headEnd type="none" w="med" len="med"/>
                      <a:tailEnd type="none" w="med" len="med"/>
                    </a:ln>
                    <a:solidFill>
                      <a:schemeClr val="bg1"/>
                    </a:solidFill>
                    <a:latin typeface="宋体" panose="02010600030101010101" pitchFamily="2" charset="-122"/>
                    <a:ea typeface="宋体" panose="02010600030101010101" pitchFamily="2" charset="-122"/>
                  </a:rPr>
                  <a:t>.</a:t>
                </a:r>
              </a:p>
            </p:txBody>
          </p:sp>
          <p:graphicFrame>
            <p:nvGraphicFramePr>
              <p:cNvPr id="32811" name="对象 13"/>
              <p:cNvGraphicFramePr>
                <a:graphicFrameLocks noChangeAspect="1"/>
              </p:cNvGraphicFramePr>
              <p:nvPr/>
            </p:nvGraphicFramePr>
            <p:xfrm>
              <a:off x="926111" y="3803361"/>
              <a:ext cx="215900" cy="241300"/>
            </p:xfrm>
            <a:graphic>
              <a:graphicData uri="http://schemas.openxmlformats.org/presentationml/2006/ole">
                <mc:AlternateContent xmlns:mc="http://schemas.openxmlformats.org/markup-compatibility/2006">
                  <mc:Choice xmlns:v="urn:schemas-microsoft-com:vml" Requires="v">
                    <p:oleObj r:id="rId14" imgW="215900" imgH="241300" progId="Equation.DSMT4">
                      <p:embed/>
                    </p:oleObj>
                  </mc:Choice>
                  <mc:Fallback>
                    <p:oleObj r:id="rId14" imgW="215900" imgH="241300" progId="Equation.DSMT4">
                      <p:embed/>
                      <p:pic>
                        <p:nvPicPr>
                          <p:cNvPr id="0" name="图片 3119"/>
                          <p:cNvPicPr/>
                          <p:nvPr/>
                        </p:nvPicPr>
                        <p:blipFill>
                          <a:blip r:embed="rId15"/>
                          <a:stretch>
                            <a:fillRect/>
                          </a:stretch>
                        </p:blipFill>
                        <p:spPr>
                          <a:xfrm>
                            <a:off x="926111" y="3803361"/>
                            <a:ext cx="215900" cy="241300"/>
                          </a:xfrm>
                          <a:prstGeom prst="rect">
                            <a:avLst/>
                          </a:prstGeom>
                          <a:noFill/>
                          <a:ln w="38100">
                            <a:noFill/>
                            <a:miter/>
                          </a:ln>
                        </p:spPr>
                      </p:pic>
                    </p:oleObj>
                  </mc:Fallback>
                </mc:AlternateContent>
              </a:graphicData>
            </a:graphic>
          </p:graphicFrame>
          <p:cxnSp>
            <p:nvCxnSpPr>
              <p:cNvPr id="32812" name="直接箭头连接符 180"/>
              <p:cNvCxnSpPr/>
              <p:nvPr/>
            </p:nvCxnSpPr>
            <p:spPr>
              <a:xfrm flipV="1">
                <a:off x="935609" y="3729901"/>
                <a:ext cx="269221" cy="2381"/>
              </a:xfrm>
              <a:prstGeom prst="straightConnector1">
                <a:avLst/>
              </a:prstGeom>
              <a:ln w="28575" cap="flat" cmpd="sng">
                <a:solidFill>
                  <a:schemeClr val="tx1"/>
                </a:solidFill>
                <a:prstDash val="solid"/>
                <a:headEnd type="none" w="med" len="med"/>
                <a:tailEnd type="triangle" w="med" len="lg"/>
              </a:ln>
            </p:spPr>
          </p:cxnSp>
          <p:graphicFrame>
            <p:nvGraphicFramePr>
              <p:cNvPr id="32813" name="对象 14"/>
              <p:cNvGraphicFramePr>
                <a:graphicFrameLocks noChangeAspect="1"/>
              </p:cNvGraphicFramePr>
              <p:nvPr/>
            </p:nvGraphicFramePr>
            <p:xfrm>
              <a:off x="341538" y="3281492"/>
              <a:ext cx="292100" cy="330200"/>
            </p:xfrm>
            <a:graphic>
              <a:graphicData uri="http://schemas.openxmlformats.org/presentationml/2006/ole">
                <mc:AlternateContent xmlns:mc="http://schemas.openxmlformats.org/markup-compatibility/2006">
                  <mc:Choice xmlns:v="urn:schemas-microsoft-com:vml" Requires="v">
                    <p:oleObj r:id="rId16" imgW="292100" imgH="330200" progId="Equation.DSMT4">
                      <p:embed/>
                    </p:oleObj>
                  </mc:Choice>
                  <mc:Fallback>
                    <p:oleObj r:id="rId16" imgW="292100" imgH="330200" progId="Equation.DSMT4">
                      <p:embed/>
                      <p:pic>
                        <p:nvPicPr>
                          <p:cNvPr id="0" name="图片 3127"/>
                          <p:cNvPicPr/>
                          <p:nvPr/>
                        </p:nvPicPr>
                        <p:blipFill>
                          <a:blip r:embed="rId17"/>
                          <a:stretch>
                            <a:fillRect/>
                          </a:stretch>
                        </p:blipFill>
                        <p:spPr>
                          <a:xfrm>
                            <a:off x="341538" y="3281492"/>
                            <a:ext cx="292100" cy="330200"/>
                          </a:xfrm>
                          <a:prstGeom prst="rect">
                            <a:avLst/>
                          </a:prstGeom>
                          <a:noFill/>
                          <a:ln w="38100">
                            <a:noFill/>
                            <a:miter/>
                          </a:ln>
                        </p:spPr>
                      </p:pic>
                    </p:oleObj>
                  </mc:Fallback>
                </mc:AlternateContent>
              </a:graphicData>
            </a:graphic>
          </p:graphicFrame>
          <p:cxnSp>
            <p:nvCxnSpPr>
              <p:cNvPr id="32814" name="直接箭头连接符 194"/>
              <p:cNvCxnSpPr/>
              <p:nvPr/>
            </p:nvCxnSpPr>
            <p:spPr>
              <a:xfrm flipH="1" flipV="1">
                <a:off x="620911" y="3205163"/>
                <a:ext cx="1100402" cy="680519"/>
              </a:xfrm>
              <a:prstGeom prst="straightConnector1">
                <a:avLst/>
              </a:prstGeom>
              <a:ln w="38100" cap="flat" cmpd="sng">
                <a:solidFill>
                  <a:schemeClr val="tx1"/>
                </a:solidFill>
                <a:prstDash val="solid"/>
                <a:headEnd type="none" w="med" len="med"/>
                <a:tailEnd type="triangle" w="med" len="lg"/>
              </a:ln>
            </p:spPr>
          </p:cxnSp>
        </p:grpSp>
      </p:grpSp>
      <p:grpSp>
        <p:nvGrpSpPr>
          <p:cNvPr id="32775" name="组合 160"/>
          <p:cNvGrpSpPr/>
          <p:nvPr/>
        </p:nvGrpSpPr>
        <p:grpSpPr>
          <a:xfrm>
            <a:off x="587375" y="214313"/>
            <a:ext cx="8320088" cy="646112"/>
            <a:chOff x="469062" y="213869"/>
            <a:chExt cx="8320176" cy="646331"/>
          </a:xfrm>
        </p:grpSpPr>
        <p:sp>
          <p:nvSpPr>
            <p:cNvPr id="203" name="矩形 202"/>
            <p:cNvSpPr/>
            <p:nvPr/>
          </p:nvSpPr>
          <p:spPr>
            <a:xfrm>
              <a:off x="469062" y="213869"/>
              <a:ext cx="8320176" cy="646331"/>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3600" b="1" i="0" u="none" strike="noStrike" kern="1200" cap="none" spc="0" normalizeH="0" baseline="0" noProof="0" dirty="0">
                  <a:ln>
                    <a:noFill/>
                  </a:ln>
                  <a:solidFill>
                    <a:srgbClr val="CC3300"/>
                  </a:solidFill>
                  <a:effectLst/>
                  <a:uLnTx/>
                  <a:uFillTx/>
                  <a:latin typeface="+mn-lt"/>
                  <a:ea typeface="华文中宋" panose="02010600040101010101" pitchFamily="2" charset="-122"/>
                  <a:cs typeface="+mn-cs"/>
                </a:rPr>
                <a:t>毕奥</a:t>
              </a:r>
              <a:r>
                <a:rPr kumimoji="1" lang="en-US" altLang="zh-CN" sz="3600" b="1" i="0" u="none" strike="noStrike" kern="1200" cap="none" spc="0" normalizeH="0" baseline="0" noProof="0" dirty="0">
                  <a:ln>
                    <a:noFill/>
                  </a:ln>
                  <a:solidFill>
                    <a:srgbClr val="CC3300"/>
                  </a:solidFill>
                  <a:effectLst/>
                  <a:uLnTx/>
                  <a:uFillTx/>
                  <a:latin typeface="+mn-lt"/>
                  <a:ea typeface="华文中宋" panose="02010600040101010101" pitchFamily="2" charset="-122"/>
                  <a:cs typeface="+mn-cs"/>
                </a:rPr>
                <a:t>-</a:t>
              </a:r>
              <a:r>
                <a:rPr kumimoji="1" lang="zh-CN" altLang="en-US" sz="3600" b="1" i="0" u="none" strike="noStrike" kern="1200" cap="none" spc="0" normalizeH="0" baseline="0" noProof="0" dirty="0">
                  <a:ln>
                    <a:noFill/>
                  </a:ln>
                  <a:solidFill>
                    <a:srgbClr val="CC3300"/>
                  </a:solidFill>
                  <a:effectLst/>
                  <a:uLnTx/>
                  <a:uFillTx/>
                  <a:latin typeface="+mn-lt"/>
                  <a:ea typeface="华文中宋" panose="02010600040101010101" pitchFamily="2" charset="-122"/>
                  <a:cs typeface="+mn-cs"/>
                </a:rPr>
                <a:t>萨伐尔定律</a:t>
              </a:r>
              <a:r>
                <a:rPr kumimoji="1" lang="en-US" altLang="zh-CN" sz="3600" b="1" i="0" u="none" strike="noStrike" kern="1200" cap="none" spc="0" normalizeH="0" baseline="0" noProof="0" dirty="0">
                  <a:ln>
                    <a:noFill/>
                  </a:ln>
                  <a:solidFill>
                    <a:srgbClr val="CC3300"/>
                  </a:solidFill>
                  <a:effectLst/>
                  <a:uLnTx/>
                  <a:uFillTx/>
                  <a:latin typeface="+mn-lt"/>
                  <a:ea typeface="华文中宋" panose="02010600040101010101" pitchFamily="2" charset="-122"/>
                  <a:cs typeface="+mn-cs"/>
                </a:rPr>
                <a:t>—</a:t>
              </a:r>
              <a:r>
                <a:rPr kumimoji="1" lang="zh-CN" altLang="en-US" sz="3600" b="1" i="0" u="none" strike="noStrike" kern="1200" cap="none" spc="0" normalizeH="0" baseline="0" noProof="0" dirty="0">
                  <a:ln>
                    <a:noFill/>
                  </a:ln>
                  <a:solidFill>
                    <a:srgbClr val="CC3300"/>
                  </a:solidFill>
                  <a:effectLst/>
                  <a:uLnTx/>
                  <a:uFillTx/>
                  <a:latin typeface="+mn-lt"/>
                  <a:ea typeface="华文中宋" panose="02010600040101010101" pitchFamily="2" charset="-122"/>
                  <a:cs typeface="+mn-cs"/>
                </a:rPr>
                <a:t>电流元        的磁场</a:t>
              </a:r>
            </a:p>
          </p:txBody>
        </p:sp>
        <p:graphicFrame>
          <p:nvGraphicFramePr>
            <p:cNvPr id="32802" name="对象 159"/>
            <p:cNvGraphicFramePr>
              <a:graphicFrameLocks noChangeAspect="1"/>
            </p:cNvGraphicFramePr>
            <p:nvPr/>
          </p:nvGraphicFramePr>
          <p:xfrm>
            <a:off x="5919662" y="388670"/>
            <a:ext cx="647700" cy="381000"/>
          </p:xfrm>
          <a:graphic>
            <a:graphicData uri="http://schemas.openxmlformats.org/presentationml/2006/ole">
              <mc:AlternateContent xmlns:mc="http://schemas.openxmlformats.org/markup-compatibility/2006">
                <mc:Choice xmlns:v="urn:schemas-microsoft-com:vml" Requires="v">
                  <p:oleObj r:id="rId18" imgW="647700" imgH="381000" progId="Equation.DSMT4">
                    <p:embed/>
                  </p:oleObj>
                </mc:Choice>
                <mc:Fallback>
                  <p:oleObj r:id="rId18" imgW="647700" imgH="381000" progId="Equation.DSMT4">
                    <p:embed/>
                    <p:pic>
                      <p:nvPicPr>
                        <p:cNvPr id="0" name="图片 3124"/>
                        <p:cNvPicPr/>
                        <p:nvPr/>
                      </p:nvPicPr>
                      <p:blipFill>
                        <a:blip r:embed="rId19"/>
                        <a:stretch>
                          <a:fillRect/>
                        </a:stretch>
                      </p:blipFill>
                      <p:spPr>
                        <a:xfrm>
                          <a:off x="5919662" y="388670"/>
                          <a:ext cx="647700" cy="381000"/>
                        </a:xfrm>
                        <a:prstGeom prst="rect">
                          <a:avLst/>
                        </a:prstGeom>
                        <a:noFill/>
                        <a:ln w="38100">
                          <a:noFill/>
                          <a:miter/>
                        </a:ln>
                      </p:spPr>
                    </p:pic>
                  </p:oleObj>
                </mc:Fallback>
              </mc:AlternateContent>
            </a:graphicData>
          </a:graphic>
        </p:graphicFrame>
        <p:cxnSp>
          <p:nvCxnSpPr>
            <p:cNvPr id="32803" name="直接箭头连接符 203"/>
            <p:cNvCxnSpPr/>
            <p:nvPr/>
          </p:nvCxnSpPr>
          <p:spPr>
            <a:xfrm flipV="1">
              <a:off x="6393158" y="337263"/>
              <a:ext cx="269221" cy="2381"/>
            </a:xfrm>
            <a:prstGeom prst="straightConnector1">
              <a:avLst/>
            </a:prstGeom>
            <a:ln w="28575" cap="flat" cmpd="sng">
              <a:solidFill>
                <a:srgbClr val="9900CC"/>
              </a:solidFill>
              <a:prstDash val="solid"/>
              <a:headEnd type="none" w="med" len="med"/>
              <a:tailEnd type="triangle" w="med" len="lg"/>
            </a:ln>
          </p:spPr>
        </p:cxnSp>
      </p:grpSp>
      <p:sp>
        <p:nvSpPr>
          <p:cNvPr id="91" name="矩形 90"/>
          <p:cNvSpPr/>
          <p:nvPr/>
        </p:nvSpPr>
        <p:spPr bwMode="auto">
          <a:xfrm>
            <a:off x="4473575" y="2468563"/>
            <a:ext cx="3633788" cy="523875"/>
          </a:xfrm>
          <a:prstGeom prst="rect">
            <a:avLst/>
          </a:prstGeom>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P</a:t>
            </a:r>
            <a:r>
              <a:rPr kumimoji="1" lang="zh-CN" altLang="en-US" sz="28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点的总磁感应强度</a:t>
            </a:r>
          </a:p>
        </p:txBody>
      </p:sp>
      <p:grpSp>
        <p:nvGrpSpPr>
          <p:cNvPr id="3" name="组合 2"/>
          <p:cNvGrpSpPr/>
          <p:nvPr/>
        </p:nvGrpSpPr>
        <p:grpSpPr>
          <a:xfrm>
            <a:off x="4413250" y="3109913"/>
            <a:ext cx="3962400" cy="971550"/>
            <a:chOff x="4271963" y="3313591"/>
            <a:chExt cx="3962400" cy="972659"/>
          </a:xfrm>
        </p:grpSpPr>
        <p:graphicFrame>
          <p:nvGraphicFramePr>
            <p:cNvPr id="32796" name="对象 161"/>
            <p:cNvGraphicFramePr>
              <a:graphicFrameLocks noChangeAspect="1"/>
            </p:cNvGraphicFramePr>
            <p:nvPr/>
          </p:nvGraphicFramePr>
          <p:xfrm>
            <a:off x="4271963" y="3332163"/>
            <a:ext cx="3962400" cy="954087"/>
          </p:xfrm>
          <a:graphic>
            <a:graphicData uri="http://schemas.openxmlformats.org/presentationml/2006/ole">
              <mc:AlternateContent xmlns:mc="http://schemas.openxmlformats.org/markup-compatibility/2006">
                <mc:Choice xmlns:v="urn:schemas-microsoft-com:vml" Requires="v">
                  <p:oleObj r:id="rId20" imgW="3962400" imgH="952500" progId="Equation.DSMT4">
                    <p:embed/>
                  </p:oleObj>
                </mc:Choice>
                <mc:Fallback>
                  <p:oleObj r:id="rId20" imgW="3962400" imgH="952500" progId="Equation.DSMT4">
                    <p:embed/>
                    <p:pic>
                      <p:nvPicPr>
                        <p:cNvPr id="0" name="图片 3126"/>
                        <p:cNvPicPr/>
                        <p:nvPr/>
                      </p:nvPicPr>
                      <p:blipFill>
                        <a:blip r:embed="rId21"/>
                        <a:stretch>
                          <a:fillRect/>
                        </a:stretch>
                      </p:blipFill>
                      <p:spPr>
                        <a:xfrm>
                          <a:off x="4271963" y="3332163"/>
                          <a:ext cx="3962400" cy="954087"/>
                        </a:xfrm>
                        <a:prstGeom prst="rect">
                          <a:avLst/>
                        </a:prstGeom>
                        <a:noFill/>
                        <a:ln w="38100">
                          <a:noFill/>
                          <a:miter/>
                        </a:ln>
                      </p:spPr>
                    </p:pic>
                  </p:oleObj>
                </mc:Fallback>
              </mc:AlternateContent>
            </a:graphicData>
          </a:graphic>
        </p:graphicFrame>
        <p:cxnSp>
          <p:nvCxnSpPr>
            <p:cNvPr id="32797" name="直接箭头连接符 203"/>
            <p:cNvCxnSpPr/>
            <p:nvPr/>
          </p:nvCxnSpPr>
          <p:spPr>
            <a:xfrm flipV="1">
              <a:off x="4361171" y="3541062"/>
              <a:ext cx="269218" cy="2380"/>
            </a:xfrm>
            <a:prstGeom prst="straightConnector1">
              <a:avLst/>
            </a:prstGeom>
            <a:ln w="28575" cap="flat" cmpd="sng">
              <a:solidFill>
                <a:srgbClr val="CC3300"/>
              </a:solidFill>
              <a:prstDash val="solid"/>
              <a:headEnd type="none" w="med" len="med"/>
              <a:tailEnd type="triangle" w="med" len="lg"/>
            </a:ln>
          </p:spPr>
        </p:cxnSp>
        <p:cxnSp>
          <p:nvCxnSpPr>
            <p:cNvPr id="32798" name="直接箭头连接符 203"/>
            <p:cNvCxnSpPr/>
            <p:nvPr/>
          </p:nvCxnSpPr>
          <p:spPr>
            <a:xfrm flipV="1">
              <a:off x="5527394" y="3575050"/>
              <a:ext cx="269218" cy="2380"/>
            </a:xfrm>
            <a:prstGeom prst="straightConnector1">
              <a:avLst/>
            </a:prstGeom>
            <a:ln w="28575" cap="flat" cmpd="sng">
              <a:solidFill>
                <a:srgbClr val="CC3300"/>
              </a:solidFill>
              <a:prstDash val="solid"/>
              <a:headEnd type="none" w="med" len="med"/>
              <a:tailEnd type="triangle" w="med" len="lg"/>
            </a:ln>
          </p:spPr>
        </p:cxnSp>
        <p:cxnSp>
          <p:nvCxnSpPr>
            <p:cNvPr id="32799" name="直接箭头连接符 203"/>
            <p:cNvCxnSpPr/>
            <p:nvPr/>
          </p:nvCxnSpPr>
          <p:spPr>
            <a:xfrm flipV="1">
              <a:off x="7965145" y="3363934"/>
              <a:ext cx="269218" cy="2380"/>
            </a:xfrm>
            <a:prstGeom prst="straightConnector1">
              <a:avLst/>
            </a:prstGeom>
            <a:ln w="28575" cap="flat" cmpd="sng">
              <a:solidFill>
                <a:schemeClr val="tx1"/>
              </a:solidFill>
              <a:prstDash val="solid"/>
              <a:headEnd type="none" w="med" len="med"/>
              <a:tailEnd type="triangle" w="med" len="lg"/>
            </a:ln>
          </p:spPr>
        </p:cxnSp>
        <p:cxnSp>
          <p:nvCxnSpPr>
            <p:cNvPr id="32800" name="直接箭头连接符 203"/>
            <p:cNvCxnSpPr/>
            <p:nvPr/>
          </p:nvCxnSpPr>
          <p:spPr>
            <a:xfrm flipV="1">
              <a:off x="7500642" y="3313591"/>
              <a:ext cx="269218" cy="2380"/>
            </a:xfrm>
            <a:prstGeom prst="straightConnector1">
              <a:avLst/>
            </a:prstGeom>
            <a:ln w="28575" cap="flat" cmpd="sng">
              <a:solidFill>
                <a:srgbClr val="9900CC"/>
              </a:solidFill>
              <a:prstDash val="solid"/>
              <a:headEnd type="none" w="med" len="med"/>
              <a:tailEnd type="triangle" w="med" len="lg"/>
            </a:ln>
          </p:spPr>
        </p:cxnSp>
      </p:grpSp>
      <p:grpSp>
        <p:nvGrpSpPr>
          <p:cNvPr id="6" name="组合 5"/>
          <p:cNvGrpSpPr/>
          <p:nvPr/>
        </p:nvGrpSpPr>
        <p:grpSpPr>
          <a:xfrm>
            <a:off x="454025" y="4340225"/>
            <a:ext cx="8313738" cy="2301875"/>
            <a:chOff x="454079" y="4340369"/>
            <a:chExt cx="8314001" cy="2302049"/>
          </a:xfrm>
        </p:grpSpPr>
        <p:grpSp>
          <p:nvGrpSpPr>
            <p:cNvPr id="32779" name="组合 3"/>
            <p:cNvGrpSpPr/>
            <p:nvPr/>
          </p:nvGrpSpPr>
          <p:grpSpPr>
            <a:xfrm>
              <a:off x="2315917" y="4340369"/>
              <a:ext cx="4075033" cy="607715"/>
              <a:chOff x="2498797" y="4557539"/>
              <a:chExt cx="4075033" cy="607715"/>
            </a:xfrm>
          </p:grpSpPr>
          <p:graphicFrame>
            <p:nvGraphicFramePr>
              <p:cNvPr id="32791" name="对象 161"/>
              <p:cNvGraphicFramePr>
                <a:graphicFrameLocks noChangeAspect="1"/>
              </p:cNvGraphicFramePr>
              <p:nvPr/>
            </p:nvGraphicFramePr>
            <p:xfrm>
              <a:off x="2498797" y="4631854"/>
              <a:ext cx="4025900" cy="533400"/>
            </p:xfrm>
            <a:graphic>
              <a:graphicData uri="http://schemas.openxmlformats.org/presentationml/2006/ole">
                <mc:AlternateContent xmlns:mc="http://schemas.openxmlformats.org/markup-compatibility/2006">
                  <mc:Choice xmlns:v="urn:schemas-microsoft-com:vml" Requires="v">
                    <p:oleObj r:id="rId22" imgW="4025900" imgH="533400" progId="Equation.DSMT4">
                      <p:embed/>
                    </p:oleObj>
                  </mc:Choice>
                  <mc:Fallback>
                    <p:oleObj r:id="rId22" imgW="4025900" imgH="533400" progId="Equation.DSMT4">
                      <p:embed/>
                      <p:pic>
                        <p:nvPicPr>
                          <p:cNvPr id="0" name="图片 3128"/>
                          <p:cNvPicPr/>
                          <p:nvPr/>
                        </p:nvPicPr>
                        <p:blipFill>
                          <a:blip r:embed="rId23"/>
                          <a:stretch>
                            <a:fillRect/>
                          </a:stretch>
                        </p:blipFill>
                        <p:spPr>
                          <a:xfrm>
                            <a:off x="2498797" y="4631854"/>
                            <a:ext cx="4025900" cy="533400"/>
                          </a:xfrm>
                          <a:prstGeom prst="rect">
                            <a:avLst/>
                          </a:prstGeom>
                          <a:noFill/>
                          <a:ln w="38100">
                            <a:noFill/>
                            <a:miter/>
                          </a:ln>
                        </p:spPr>
                      </p:pic>
                    </p:oleObj>
                  </mc:Fallback>
                </mc:AlternateContent>
              </a:graphicData>
            </a:graphic>
          </p:graphicFrame>
          <p:cxnSp>
            <p:nvCxnSpPr>
              <p:cNvPr id="32792" name="直接箭头连接符 203"/>
              <p:cNvCxnSpPr/>
              <p:nvPr/>
            </p:nvCxnSpPr>
            <p:spPr>
              <a:xfrm flipV="1">
                <a:off x="2805917" y="4592928"/>
                <a:ext cx="269218" cy="2380"/>
              </a:xfrm>
              <a:prstGeom prst="straightConnector1">
                <a:avLst/>
              </a:prstGeom>
              <a:ln w="28575" cap="flat" cmpd="sng">
                <a:solidFill>
                  <a:srgbClr val="CC3300"/>
                </a:solidFill>
                <a:prstDash val="solid"/>
                <a:headEnd type="none" w="med" len="med"/>
                <a:tailEnd type="triangle" w="med" len="lg"/>
              </a:ln>
            </p:spPr>
          </p:cxnSp>
          <p:cxnSp>
            <p:nvCxnSpPr>
              <p:cNvPr id="32793" name="直接箭头连接符 203"/>
              <p:cNvCxnSpPr/>
              <p:nvPr/>
            </p:nvCxnSpPr>
            <p:spPr>
              <a:xfrm flipV="1">
                <a:off x="4041092" y="4557539"/>
                <a:ext cx="269218" cy="2380"/>
              </a:xfrm>
              <a:prstGeom prst="straightConnector1">
                <a:avLst/>
              </a:prstGeom>
              <a:ln w="28575" cap="flat" cmpd="sng">
                <a:solidFill>
                  <a:schemeClr val="tx1"/>
                </a:solidFill>
                <a:prstDash val="solid"/>
                <a:headEnd type="none" w="med" len="med"/>
                <a:tailEnd type="triangle" w="med" len="lg"/>
              </a:ln>
            </p:spPr>
          </p:cxnSp>
          <p:cxnSp>
            <p:nvCxnSpPr>
              <p:cNvPr id="32794" name="直接箭头连接符 203"/>
              <p:cNvCxnSpPr/>
              <p:nvPr/>
            </p:nvCxnSpPr>
            <p:spPr>
              <a:xfrm flipV="1">
                <a:off x="5286352" y="4557539"/>
                <a:ext cx="269218" cy="2380"/>
              </a:xfrm>
              <a:prstGeom prst="straightConnector1">
                <a:avLst/>
              </a:prstGeom>
              <a:ln w="28575" cap="flat" cmpd="sng">
                <a:solidFill>
                  <a:schemeClr val="tx1"/>
                </a:solidFill>
                <a:prstDash val="solid"/>
                <a:headEnd type="none" w="med" len="med"/>
                <a:tailEnd type="triangle" w="med" len="lg"/>
              </a:ln>
            </p:spPr>
          </p:cxnSp>
          <p:cxnSp>
            <p:nvCxnSpPr>
              <p:cNvPr id="32795" name="直接箭头连接符 203"/>
              <p:cNvCxnSpPr/>
              <p:nvPr/>
            </p:nvCxnSpPr>
            <p:spPr>
              <a:xfrm flipV="1">
                <a:off x="6304612" y="4561011"/>
                <a:ext cx="269218" cy="2380"/>
              </a:xfrm>
              <a:prstGeom prst="straightConnector1">
                <a:avLst/>
              </a:prstGeom>
              <a:ln w="28575" cap="flat" cmpd="sng">
                <a:solidFill>
                  <a:schemeClr val="tx1"/>
                </a:solidFill>
                <a:prstDash val="solid"/>
                <a:headEnd type="none" w="med" len="med"/>
                <a:tailEnd type="triangle" w="med" len="lg"/>
              </a:ln>
            </p:spPr>
          </p:cxnSp>
        </p:grpSp>
        <p:grpSp>
          <p:nvGrpSpPr>
            <p:cNvPr id="32780" name="组合 4"/>
            <p:cNvGrpSpPr/>
            <p:nvPr/>
          </p:nvGrpSpPr>
          <p:grpSpPr>
            <a:xfrm>
              <a:off x="2302510" y="5076825"/>
              <a:ext cx="6465570" cy="719138"/>
              <a:chOff x="2302510" y="5076825"/>
              <a:chExt cx="6465570" cy="719138"/>
            </a:xfrm>
          </p:grpSpPr>
          <p:graphicFrame>
            <p:nvGraphicFramePr>
              <p:cNvPr id="32788" name="对象 161"/>
              <p:cNvGraphicFramePr>
                <a:graphicFrameLocks noChangeAspect="1"/>
              </p:cNvGraphicFramePr>
              <p:nvPr/>
            </p:nvGraphicFramePr>
            <p:xfrm>
              <a:off x="2302510" y="5097463"/>
              <a:ext cx="2209800" cy="698500"/>
            </p:xfrm>
            <a:graphic>
              <a:graphicData uri="http://schemas.openxmlformats.org/presentationml/2006/ole">
                <mc:AlternateContent xmlns:mc="http://schemas.openxmlformats.org/markup-compatibility/2006">
                  <mc:Choice xmlns:v="urn:schemas-microsoft-com:vml" Requires="v">
                    <p:oleObj r:id="rId24" imgW="2209800" imgH="698500" progId="Equation.DSMT4">
                      <p:embed/>
                    </p:oleObj>
                  </mc:Choice>
                  <mc:Fallback>
                    <p:oleObj r:id="rId24" imgW="2209800" imgH="698500" progId="Equation.DSMT4">
                      <p:embed/>
                      <p:pic>
                        <p:nvPicPr>
                          <p:cNvPr id="0" name="图片 3120"/>
                          <p:cNvPicPr/>
                          <p:nvPr/>
                        </p:nvPicPr>
                        <p:blipFill>
                          <a:blip r:embed="rId25"/>
                          <a:stretch>
                            <a:fillRect/>
                          </a:stretch>
                        </p:blipFill>
                        <p:spPr>
                          <a:xfrm>
                            <a:off x="2302510" y="5097463"/>
                            <a:ext cx="2209800" cy="698500"/>
                          </a:xfrm>
                          <a:prstGeom prst="rect">
                            <a:avLst/>
                          </a:prstGeom>
                          <a:noFill/>
                          <a:ln w="38100">
                            <a:noFill/>
                            <a:miter/>
                          </a:ln>
                        </p:spPr>
                      </p:pic>
                    </p:oleObj>
                  </mc:Fallback>
                </mc:AlternateContent>
              </a:graphicData>
            </a:graphic>
          </p:graphicFrame>
          <p:graphicFrame>
            <p:nvGraphicFramePr>
              <p:cNvPr id="32789" name="对象 161"/>
              <p:cNvGraphicFramePr>
                <a:graphicFrameLocks noChangeAspect="1"/>
              </p:cNvGraphicFramePr>
              <p:nvPr/>
            </p:nvGraphicFramePr>
            <p:xfrm>
              <a:off x="4641215" y="5076825"/>
              <a:ext cx="2209800" cy="698500"/>
            </p:xfrm>
            <a:graphic>
              <a:graphicData uri="http://schemas.openxmlformats.org/presentationml/2006/ole">
                <mc:AlternateContent xmlns:mc="http://schemas.openxmlformats.org/markup-compatibility/2006">
                  <mc:Choice xmlns:v="urn:schemas-microsoft-com:vml" Requires="v">
                    <p:oleObj r:id="rId26" imgW="2209800" imgH="698500" progId="Equation.DSMT4">
                      <p:embed/>
                    </p:oleObj>
                  </mc:Choice>
                  <mc:Fallback>
                    <p:oleObj r:id="rId26" imgW="2209800" imgH="698500" progId="Equation.DSMT4">
                      <p:embed/>
                      <p:pic>
                        <p:nvPicPr>
                          <p:cNvPr id="0" name="图片 3123"/>
                          <p:cNvPicPr/>
                          <p:nvPr/>
                        </p:nvPicPr>
                        <p:blipFill>
                          <a:blip r:embed="rId27"/>
                          <a:stretch>
                            <a:fillRect/>
                          </a:stretch>
                        </p:blipFill>
                        <p:spPr>
                          <a:xfrm>
                            <a:off x="4641215" y="5076825"/>
                            <a:ext cx="2209800" cy="698500"/>
                          </a:xfrm>
                          <a:prstGeom prst="rect">
                            <a:avLst/>
                          </a:prstGeom>
                          <a:noFill/>
                          <a:ln w="38100">
                            <a:noFill/>
                            <a:miter/>
                          </a:ln>
                        </p:spPr>
                      </p:pic>
                    </p:oleObj>
                  </mc:Fallback>
                </mc:AlternateContent>
              </a:graphicData>
            </a:graphic>
          </p:graphicFrame>
          <p:graphicFrame>
            <p:nvGraphicFramePr>
              <p:cNvPr id="32790" name="对象 161"/>
              <p:cNvGraphicFramePr>
                <a:graphicFrameLocks noChangeAspect="1"/>
              </p:cNvGraphicFramePr>
              <p:nvPr/>
            </p:nvGraphicFramePr>
            <p:xfrm>
              <a:off x="6888480" y="5091113"/>
              <a:ext cx="1879600" cy="698500"/>
            </p:xfrm>
            <a:graphic>
              <a:graphicData uri="http://schemas.openxmlformats.org/presentationml/2006/ole">
                <mc:AlternateContent xmlns:mc="http://schemas.openxmlformats.org/markup-compatibility/2006">
                  <mc:Choice xmlns:v="urn:schemas-microsoft-com:vml" Requires="v">
                    <p:oleObj r:id="rId28" imgW="1879600" imgH="698500" progId="Equation.DSMT4">
                      <p:embed/>
                    </p:oleObj>
                  </mc:Choice>
                  <mc:Fallback>
                    <p:oleObj r:id="rId28" imgW="1879600" imgH="698500" progId="Equation.DSMT4">
                      <p:embed/>
                      <p:pic>
                        <p:nvPicPr>
                          <p:cNvPr id="0" name="图片 3121"/>
                          <p:cNvPicPr/>
                          <p:nvPr/>
                        </p:nvPicPr>
                        <p:blipFill>
                          <a:blip r:embed="rId29"/>
                          <a:stretch>
                            <a:fillRect/>
                          </a:stretch>
                        </p:blipFill>
                        <p:spPr>
                          <a:xfrm>
                            <a:off x="6888480" y="5091113"/>
                            <a:ext cx="1879600" cy="698500"/>
                          </a:xfrm>
                          <a:prstGeom prst="rect">
                            <a:avLst/>
                          </a:prstGeom>
                          <a:noFill/>
                          <a:ln w="38100">
                            <a:noFill/>
                            <a:miter/>
                          </a:ln>
                        </p:spPr>
                      </p:pic>
                    </p:oleObj>
                  </mc:Fallback>
                </mc:AlternateContent>
              </a:graphicData>
            </a:graphic>
          </p:graphicFrame>
        </p:grpSp>
        <p:grpSp>
          <p:nvGrpSpPr>
            <p:cNvPr id="32781" name="组合 104"/>
            <p:cNvGrpSpPr/>
            <p:nvPr/>
          </p:nvGrpSpPr>
          <p:grpSpPr>
            <a:xfrm>
              <a:off x="2352358" y="6034232"/>
              <a:ext cx="3244532" cy="608186"/>
              <a:chOff x="2917818" y="4557539"/>
              <a:chExt cx="3244532" cy="608186"/>
            </a:xfrm>
          </p:grpSpPr>
          <p:graphicFrame>
            <p:nvGraphicFramePr>
              <p:cNvPr id="32783" name="对象 161"/>
              <p:cNvGraphicFramePr>
                <a:graphicFrameLocks noChangeAspect="1"/>
              </p:cNvGraphicFramePr>
              <p:nvPr/>
            </p:nvGraphicFramePr>
            <p:xfrm>
              <a:off x="2917818" y="4632325"/>
              <a:ext cx="3187700" cy="533400"/>
            </p:xfrm>
            <a:graphic>
              <a:graphicData uri="http://schemas.openxmlformats.org/presentationml/2006/ole">
                <mc:AlternateContent xmlns:mc="http://schemas.openxmlformats.org/markup-compatibility/2006">
                  <mc:Choice xmlns:v="urn:schemas-microsoft-com:vml" Requires="v">
                    <p:oleObj r:id="rId30" imgW="3187700" imgH="533400" progId="Equation.DSMT4">
                      <p:embed/>
                    </p:oleObj>
                  </mc:Choice>
                  <mc:Fallback>
                    <p:oleObj r:id="rId30" imgW="3187700" imgH="533400" progId="Equation.DSMT4">
                      <p:embed/>
                      <p:pic>
                        <p:nvPicPr>
                          <p:cNvPr id="0" name="图片 3125"/>
                          <p:cNvPicPr/>
                          <p:nvPr/>
                        </p:nvPicPr>
                        <p:blipFill>
                          <a:blip r:embed="rId31"/>
                          <a:stretch>
                            <a:fillRect/>
                          </a:stretch>
                        </p:blipFill>
                        <p:spPr>
                          <a:xfrm>
                            <a:off x="2917818" y="4632325"/>
                            <a:ext cx="3187700" cy="533400"/>
                          </a:xfrm>
                          <a:prstGeom prst="rect">
                            <a:avLst/>
                          </a:prstGeom>
                          <a:noFill/>
                          <a:ln w="38100">
                            <a:noFill/>
                            <a:miter/>
                          </a:ln>
                        </p:spPr>
                      </p:pic>
                    </p:oleObj>
                  </mc:Fallback>
                </mc:AlternateContent>
              </a:graphicData>
            </a:graphic>
          </p:graphicFrame>
          <p:cxnSp>
            <p:nvCxnSpPr>
              <p:cNvPr id="32784" name="直接箭头连接符 203"/>
              <p:cNvCxnSpPr/>
              <p:nvPr/>
            </p:nvCxnSpPr>
            <p:spPr>
              <a:xfrm flipV="1">
                <a:off x="3000227" y="4570068"/>
                <a:ext cx="269218" cy="2380"/>
              </a:xfrm>
              <a:prstGeom prst="straightConnector1">
                <a:avLst/>
              </a:prstGeom>
              <a:ln w="28575" cap="flat" cmpd="sng">
                <a:solidFill>
                  <a:srgbClr val="CC3300"/>
                </a:solidFill>
                <a:prstDash val="solid"/>
                <a:headEnd type="none" w="med" len="med"/>
                <a:tailEnd type="triangle" w="med" len="lg"/>
              </a:ln>
            </p:spPr>
          </p:cxnSp>
          <p:cxnSp>
            <p:nvCxnSpPr>
              <p:cNvPr id="32785" name="直接箭头连接符 203"/>
              <p:cNvCxnSpPr/>
              <p:nvPr/>
            </p:nvCxnSpPr>
            <p:spPr>
              <a:xfrm flipV="1">
                <a:off x="4041092" y="4557539"/>
                <a:ext cx="269218" cy="2380"/>
              </a:xfrm>
              <a:prstGeom prst="straightConnector1">
                <a:avLst/>
              </a:prstGeom>
              <a:ln w="28575" cap="flat" cmpd="sng">
                <a:solidFill>
                  <a:schemeClr val="tx1"/>
                </a:solidFill>
                <a:prstDash val="solid"/>
                <a:headEnd type="none" w="med" len="med"/>
                <a:tailEnd type="triangle" w="med" len="lg"/>
              </a:ln>
            </p:spPr>
          </p:cxnSp>
          <p:cxnSp>
            <p:nvCxnSpPr>
              <p:cNvPr id="32786" name="直接箭头连接符 203"/>
              <p:cNvCxnSpPr/>
              <p:nvPr/>
            </p:nvCxnSpPr>
            <p:spPr>
              <a:xfrm flipV="1">
                <a:off x="5080612" y="4557539"/>
                <a:ext cx="269218" cy="2380"/>
              </a:xfrm>
              <a:prstGeom prst="straightConnector1">
                <a:avLst/>
              </a:prstGeom>
              <a:ln w="28575" cap="flat" cmpd="sng">
                <a:solidFill>
                  <a:schemeClr val="tx1"/>
                </a:solidFill>
                <a:prstDash val="solid"/>
                <a:headEnd type="none" w="med" len="med"/>
                <a:tailEnd type="triangle" w="med" len="lg"/>
              </a:ln>
            </p:spPr>
          </p:cxnSp>
          <p:cxnSp>
            <p:nvCxnSpPr>
              <p:cNvPr id="32787" name="直接箭头连接符 203"/>
              <p:cNvCxnSpPr/>
              <p:nvPr/>
            </p:nvCxnSpPr>
            <p:spPr>
              <a:xfrm flipV="1">
                <a:off x="5893132" y="4561011"/>
                <a:ext cx="269218" cy="2380"/>
              </a:xfrm>
              <a:prstGeom prst="straightConnector1">
                <a:avLst/>
              </a:prstGeom>
              <a:ln w="28575" cap="flat" cmpd="sng">
                <a:solidFill>
                  <a:schemeClr val="tx1"/>
                </a:solidFill>
                <a:prstDash val="solid"/>
                <a:headEnd type="none" w="med" len="med"/>
                <a:tailEnd type="triangle" w="med" len="lg"/>
              </a:ln>
            </p:spPr>
          </p:cxnSp>
        </p:grpSp>
        <p:sp>
          <p:nvSpPr>
            <p:cNvPr id="111" name="矩形 110"/>
            <p:cNvSpPr/>
            <p:nvPr/>
          </p:nvSpPr>
          <p:spPr bwMode="auto">
            <a:xfrm>
              <a:off x="454079" y="4370534"/>
              <a:ext cx="1709792" cy="2160750"/>
            </a:xfrm>
            <a:prstGeom prst="rect">
              <a:avLst/>
            </a:prstGeom>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defRPr/>
              </a:pPr>
              <a:r>
                <a:rPr kumimoji="1" lang="zh-CN" altLang="en-US" sz="2800" b="1" i="0" u="none" strike="noStrike" kern="1200" cap="none" spc="0" normalizeH="0" baseline="0" noProof="0" dirty="0">
                  <a:ln>
                    <a:noFill/>
                  </a:ln>
                  <a:solidFill>
                    <a:srgbClr val="349E34"/>
                  </a:solidFill>
                  <a:effectLst/>
                  <a:uLnTx/>
                  <a:uFillTx/>
                  <a:latin typeface="+mn-lt"/>
                  <a:ea typeface="华文中宋" panose="02010600040101010101" pitchFamily="2" charset="-122"/>
                  <a:cs typeface="+mn-cs"/>
                </a:rPr>
                <a:t>注意：</a:t>
              </a:r>
              <a:endParaRPr kumimoji="1" lang="en-US" altLang="zh-CN" sz="2800" b="1" i="0" u="none" strike="noStrike" kern="1200" cap="none" spc="0" normalizeH="0" baseline="0" noProof="0" dirty="0">
                <a:ln>
                  <a:noFill/>
                </a:ln>
                <a:solidFill>
                  <a:srgbClr val="349E34"/>
                </a:solidFill>
                <a:effectLst/>
                <a:uLnTx/>
                <a:uFillTx/>
                <a:latin typeface="+mn-lt"/>
                <a:ea typeface="华文中宋" panose="02010600040101010101" pitchFamily="2" charset="-122"/>
                <a:cs typeface="+mn-cs"/>
              </a:endParaRPr>
            </a:p>
            <a:p>
              <a:pPr marL="0" marR="0" lvl="0" indent="0" algn="l" defTabSz="914400" rtl="0" eaLnBrk="1" fontAlgn="base" latinLnBrk="0" hangingPunct="1">
                <a:lnSpc>
                  <a:spcPct val="120000"/>
                </a:lnSpc>
                <a:spcBef>
                  <a:spcPct val="0"/>
                </a:spcBef>
                <a:spcAft>
                  <a:spcPct val="0"/>
                </a:spcAft>
                <a:buClrTx/>
                <a:buSzTx/>
                <a:buFontTx/>
                <a:buNone/>
                <a:defRPr/>
              </a:pPr>
              <a:r>
                <a:rPr kumimoji="1" lang="zh-CN" altLang="en-US" sz="2800" b="1" i="0" u="none" strike="noStrike" kern="1200" cap="none" spc="0" normalizeH="0" baseline="0" noProof="0" dirty="0">
                  <a:ln>
                    <a:noFill/>
                  </a:ln>
                  <a:solidFill>
                    <a:srgbClr val="349E34"/>
                  </a:solidFill>
                  <a:effectLst/>
                  <a:uLnTx/>
                  <a:uFillTx/>
                  <a:latin typeface="+mn-lt"/>
                  <a:ea typeface="华文中宋" panose="02010600040101010101" pitchFamily="2" charset="-122"/>
                  <a:cs typeface="+mn-cs"/>
                </a:rPr>
                <a:t>实际求解时需对分量式求解</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152"/>
                                        </p:tgtEl>
                                        <p:attrNameLst>
                                          <p:attrName>style.visibility</p:attrName>
                                        </p:attrNameLst>
                                      </p:cBhvr>
                                      <p:to>
                                        <p:strVal val="visible"/>
                                      </p:to>
                                    </p:set>
                                    <p:anim calcmode="lin" valueType="num">
                                      <p:cBhvr additive="base">
                                        <p:cTn id="7" dur="500" fill="hold"/>
                                        <p:tgtEl>
                                          <p:spTgt spid="5152"/>
                                        </p:tgtEl>
                                        <p:attrNameLst>
                                          <p:attrName>ppt_x</p:attrName>
                                        </p:attrNameLst>
                                      </p:cBhvr>
                                      <p:tavLst>
                                        <p:tav tm="0">
                                          <p:val>
                                            <p:strVal val="#ppt_x"/>
                                          </p:val>
                                        </p:tav>
                                        <p:tav tm="100000">
                                          <p:val>
                                            <p:strVal val="#ppt_x"/>
                                          </p:val>
                                        </p:tav>
                                      </p:tavLst>
                                    </p:anim>
                                    <p:anim calcmode="lin" valueType="num">
                                      <p:cBhvr additive="base">
                                        <p:cTn id="8" dur="500" fill="hold"/>
                                        <p:tgtEl>
                                          <p:spTgt spid="51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91"/>
                                        </p:tgtEl>
                                        <p:attrNameLst>
                                          <p:attrName>style.visibility</p:attrName>
                                        </p:attrNameLst>
                                      </p:cBhvr>
                                      <p:to>
                                        <p:strVal val="visible"/>
                                      </p:to>
                                    </p:set>
                                    <p:animEffect transition="in" filter="wipe(left)">
                                      <p:cBhvr>
                                        <p:cTn id="13" dur="500"/>
                                        <p:tgtEl>
                                          <p:spTgt spid="91"/>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0157826-978E-7F89-9B6E-C7A4E517DDD5}"/>
              </a:ext>
            </a:extLst>
          </p:cNvPr>
          <p:cNvSpPr txBox="1"/>
          <p:nvPr/>
        </p:nvSpPr>
        <p:spPr>
          <a:xfrm>
            <a:off x="3255038" y="224939"/>
            <a:ext cx="2633924" cy="461665"/>
          </a:xfrm>
          <a:prstGeom prst="rect">
            <a:avLst/>
          </a:prstGeom>
          <a:noFill/>
        </p:spPr>
        <p:txBody>
          <a:bodyPr wrap="square" rtlCol="0">
            <a:spAutoFit/>
          </a:bodyPr>
          <a:lstStyle/>
          <a:p>
            <a:r>
              <a:rPr kumimoji="1" lang="zh-CN" altLang="en-US" dirty="0"/>
              <a:t>第一周，第一次课</a:t>
            </a:r>
          </a:p>
        </p:txBody>
      </p:sp>
      <p:sp>
        <p:nvSpPr>
          <p:cNvPr id="3" name="文本框 2">
            <a:extLst>
              <a:ext uri="{FF2B5EF4-FFF2-40B4-BE49-F238E27FC236}">
                <a16:creationId xmlns:a16="http://schemas.microsoft.com/office/drawing/2014/main" id="{706B36EF-6BB0-A408-D0D6-D91DD3AEBE96}"/>
              </a:ext>
            </a:extLst>
          </p:cNvPr>
          <p:cNvSpPr txBox="1"/>
          <p:nvPr/>
        </p:nvSpPr>
        <p:spPr>
          <a:xfrm>
            <a:off x="66501" y="1195731"/>
            <a:ext cx="4360332" cy="461665"/>
          </a:xfrm>
          <a:prstGeom prst="rect">
            <a:avLst/>
          </a:prstGeom>
          <a:noFill/>
        </p:spPr>
        <p:txBody>
          <a:bodyPr wrap="square" rtlCol="0">
            <a:spAutoFit/>
          </a:bodyPr>
          <a:lstStyle/>
          <a:p>
            <a:r>
              <a:rPr kumimoji="1" lang="zh-CN" altLang="en-US" dirty="0"/>
              <a:t>主要内容：</a:t>
            </a:r>
            <a:endParaRPr kumimoji="1" lang="en-US" altLang="zh-CN" dirty="0"/>
          </a:p>
        </p:txBody>
      </p:sp>
      <p:sp>
        <p:nvSpPr>
          <p:cNvPr id="7" name="圆角矩形 6">
            <a:extLst>
              <a:ext uri="{FF2B5EF4-FFF2-40B4-BE49-F238E27FC236}">
                <a16:creationId xmlns:a16="http://schemas.microsoft.com/office/drawing/2014/main" id="{E0BC76C8-97A3-D548-F4C2-EA13F4330301}"/>
              </a:ext>
            </a:extLst>
          </p:cNvPr>
          <p:cNvSpPr/>
          <p:nvPr/>
        </p:nvSpPr>
        <p:spPr bwMode="auto">
          <a:xfrm>
            <a:off x="66501" y="2541769"/>
            <a:ext cx="8958965" cy="1285164"/>
          </a:xfrm>
          <a:prstGeom prst="roundRect">
            <a:avLst/>
          </a:prstGeom>
          <a:solidFill>
            <a:srgbClr val="FFFF00">
              <a:alpha val="21017"/>
            </a:srgb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pPr>
            <a:r>
              <a:rPr kumimoji="1" lang="zh-CN" altLang="en-US" dirty="0"/>
              <a:t>介绍“电流”概念</a:t>
            </a:r>
            <a:endParaRPr kumimoji="1" lang="en-US" altLang="zh-CN" dirty="0"/>
          </a:p>
          <a:p>
            <a:pPr marL="342900" marR="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pP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介绍“磁场”概念</a:t>
            </a:r>
            <a:endParaRPr kumimoji="1" lang="en-US" altLang="zh-CN" dirty="0"/>
          </a:p>
          <a:p>
            <a:pPr marL="342900" marR="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pP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介绍“毕奥</a:t>
            </a: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萨伐尔定律”</a:t>
            </a:r>
            <a:r>
              <a:rPr kumimoji="1" lang="zh-CN" altLang="en-US" sz="2400" b="0" i="0" u="none" strike="noStrike" cap="none" normalizeH="0" baseline="0" dirty="0">
                <a:ln>
                  <a:noFill/>
                </a:ln>
                <a:solidFill>
                  <a:srgbClr val="00B050"/>
                </a:solidFill>
                <a:effectLst/>
                <a:latin typeface="Times New Roman" panose="02020603050405020304" pitchFamily="18" charset="0"/>
                <a:ea typeface="宋体" panose="02010600030101010101" pitchFamily="2" charset="-122"/>
              </a:rPr>
              <a:t>（磁场的“牛顿第二定律”）</a:t>
            </a:r>
            <a:endParaRPr kumimoji="1" lang="en-US" altLang="zh-CN" sz="2400" b="0" i="0" u="none" strike="noStrike" cap="none" normalizeH="0" baseline="0" dirty="0">
              <a:ln>
                <a:noFill/>
              </a:ln>
              <a:solidFill>
                <a:srgbClr val="00B050"/>
              </a:solidFill>
              <a:effectLst/>
              <a:latin typeface="Times New Roman" panose="02020603050405020304" pitchFamily="18" charset="0"/>
              <a:ea typeface="宋体" panose="02010600030101010101" pitchFamily="2" charset="-122"/>
            </a:endParaRPr>
          </a:p>
        </p:txBody>
      </p:sp>
      <p:sp>
        <p:nvSpPr>
          <p:cNvPr id="8" name="圆角矩形 7">
            <a:extLst>
              <a:ext uri="{FF2B5EF4-FFF2-40B4-BE49-F238E27FC236}">
                <a16:creationId xmlns:a16="http://schemas.microsoft.com/office/drawing/2014/main" id="{E4FBDE2C-D3E7-08CD-73F8-0058006353C4}"/>
              </a:ext>
            </a:extLst>
          </p:cNvPr>
          <p:cNvSpPr/>
          <p:nvPr/>
        </p:nvSpPr>
        <p:spPr bwMode="auto">
          <a:xfrm>
            <a:off x="66501" y="4851368"/>
            <a:ext cx="8958965" cy="580068"/>
          </a:xfrm>
          <a:prstGeom prst="roundRect">
            <a:avLst/>
          </a:prstGeom>
          <a:solidFill>
            <a:srgbClr val="FFFF00">
              <a:alpha val="21017"/>
            </a:srgb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342900" indent="-342900">
              <a:buFont typeface="Arial" panose="020B0604020202020204" pitchFamily="34" charset="0"/>
              <a:buChar char="•"/>
            </a:pPr>
            <a:r>
              <a:rPr kumimoji="1" lang="zh-CN" altLang="en-US" dirty="0"/>
              <a:t>毕</a:t>
            </a:r>
            <a:r>
              <a:rPr kumimoji="1" lang="en-US" altLang="zh-CN" dirty="0"/>
              <a:t>-</a:t>
            </a:r>
            <a:r>
              <a:rPr kumimoji="1" lang="zh-CN" altLang="en-US" dirty="0"/>
              <a:t>萨定律的应用</a:t>
            </a:r>
            <a:r>
              <a:rPr kumimoji="1" lang="zh-CN" altLang="en-US" dirty="0">
                <a:solidFill>
                  <a:srgbClr val="00B050"/>
                </a:solidFill>
              </a:rPr>
              <a:t>（即，考虑特殊电流分布，“</a:t>
            </a:r>
            <a:r>
              <a:rPr kumimoji="1" lang="zh-CN" altLang="en-US" b="1" i="1" u="sng" dirty="0">
                <a:solidFill>
                  <a:srgbClr val="00B050"/>
                </a:solidFill>
              </a:rPr>
              <a:t>直接”</a:t>
            </a:r>
            <a:r>
              <a:rPr kumimoji="1" lang="zh-CN" altLang="en-US" dirty="0">
                <a:solidFill>
                  <a:srgbClr val="00B050"/>
                </a:solidFill>
              </a:rPr>
              <a:t>计算</a:t>
            </a:r>
            <a:r>
              <a:rPr kumimoji="1" lang="en-US" altLang="zh-CN" dirty="0">
                <a:solidFill>
                  <a:srgbClr val="00B050"/>
                </a:solidFill>
              </a:rPr>
              <a:t>B</a:t>
            </a:r>
            <a:r>
              <a:rPr kumimoji="1" lang="zh-CN" altLang="en-US" dirty="0">
                <a:solidFill>
                  <a:srgbClr val="00B050"/>
                </a:solidFill>
              </a:rPr>
              <a:t>）</a:t>
            </a:r>
          </a:p>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1" name="文本框 10">
            <a:extLst>
              <a:ext uri="{FF2B5EF4-FFF2-40B4-BE49-F238E27FC236}">
                <a16:creationId xmlns:a16="http://schemas.microsoft.com/office/drawing/2014/main" id="{999DD1A7-AA52-75CB-6786-DB8E6B3E487A}"/>
              </a:ext>
            </a:extLst>
          </p:cNvPr>
          <p:cNvSpPr txBox="1"/>
          <p:nvPr/>
        </p:nvSpPr>
        <p:spPr>
          <a:xfrm>
            <a:off x="7689273" y="1828800"/>
            <a:ext cx="856211" cy="461665"/>
          </a:xfrm>
          <a:prstGeom prst="rect">
            <a:avLst/>
          </a:prstGeom>
          <a:noFill/>
        </p:spPr>
        <p:txBody>
          <a:bodyPr wrap="square" rtlCol="0">
            <a:spAutoFit/>
          </a:bodyPr>
          <a:lstStyle/>
          <a:p>
            <a:endParaRPr kumimoji="1" lang="zh-CN" altLang="en-US" dirty="0"/>
          </a:p>
        </p:txBody>
      </p:sp>
      <p:sp>
        <p:nvSpPr>
          <p:cNvPr id="12" name="圆角矩形 11">
            <a:extLst>
              <a:ext uri="{FF2B5EF4-FFF2-40B4-BE49-F238E27FC236}">
                <a16:creationId xmlns:a16="http://schemas.microsoft.com/office/drawing/2014/main" id="{FE697C21-3F6B-D430-238B-8D9BD8C3D5FD}"/>
              </a:ext>
            </a:extLst>
          </p:cNvPr>
          <p:cNvSpPr/>
          <p:nvPr/>
        </p:nvSpPr>
        <p:spPr bwMode="auto">
          <a:xfrm>
            <a:off x="66501" y="2059632"/>
            <a:ext cx="1113905" cy="461665"/>
          </a:xfrm>
          <a:prstGeom prst="roundRect">
            <a:avLst/>
          </a:prstGeom>
          <a:solidFill>
            <a:srgbClr val="FFFF00">
              <a:alpha val="21017"/>
            </a:srgb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本节课</a:t>
            </a:r>
          </a:p>
        </p:txBody>
      </p:sp>
      <p:sp>
        <p:nvSpPr>
          <p:cNvPr id="13" name="圆角矩形 12">
            <a:extLst>
              <a:ext uri="{FF2B5EF4-FFF2-40B4-BE49-F238E27FC236}">
                <a16:creationId xmlns:a16="http://schemas.microsoft.com/office/drawing/2014/main" id="{0C5340A0-D956-705C-A8F8-21FB366F82E2}"/>
              </a:ext>
            </a:extLst>
          </p:cNvPr>
          <p:cNvSpPr/>
          <p:nvPr/>
        </p:nvSpPr>
        <p:spPr bwMode="auto">
          <a:xfrm>
            <a:off x="66501" y="4351268"/>
            <a:ext cx="1113905" cy="461665"/>
          </a:xfrm>
          <a:prstGeom prst="roundRect">
            <a:avLst/>
          </a:prstGeom>
          <a:solidFill>
            <a:srgbClr val="FFFF00">
              <a:alpha val="21017"/>
            </a:srgb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下节课</a:t>
            </a:r>
          </a:p>
        </p:txBody>
      </p:sp>
    </p:spTree>
    <p:extLst>
      <p:ext uri="{BB962C8B-B14F-4D97-AF65-F5344CB8AC3E}">
        <p14:creationId xmlns:p14="http://schemas.microsoft.com/office/powerpoint/2010/main" val="3661437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0157826-978E-7F89-9B6E-C7A4E517DDD5}"/>
              </a:ext>
            </a:extLst>
          </p:cNvPr>
          <p:cNvSpPr txBox="1"/>
          <p:nvPr/>
        </p:nvSpPr>
        <p:spPr>
          <a:xfrm>
            <a:off x="2561531" y="2585754"/>
            <a:ext cx="4020938" cy="461665"/>
          </a:xfrm>
          <a:prstGeom prst="rect">
            <a:avLst/>
          </a:prstGeom>
          <a:noFill/>
        </p:spPr>
        <p:txBody>
          <a:bodyPr wrap="square" rtlCol="0">
            <a:spAutoFit/>
          </a:bodyPr>
          <a:lstStyle/>
          <a:p>
            <a:r>
              <a:rPr kumimoji="1" lang="zh-CN" altLang="en-US" dirty="0"/>
              <a:t>第一周，第一次课结束</a:t>
            </a:r>
          </a:p>
        </p:txBody>
      </p:sp>
    </p:spTree>
    <p:extLst>
      <p:ext uri="{BB962C8B-B14F-4D97-AF65-F5344CB8AC3E}">
        <p14:creationId xmlns:p14="http://schemas.microsoft.com/office/powerpoint/2010/main" val="8527591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0157826-978E-7F89-9B6E-C7A4E517DDD5}"/>
              </a:ext>
            </a:extLst>
          </p:cNvPr>
          <p:cNvSpPr txBox="1"/>
          <p:nvPr/>
        </p:nvSpPr>
        <p:spPr>
          <a:xfrm>
            <a:off x="3255038" y="224939"/>
            <a:ext cx="2633924" cy="461665"/>
          </a:xfrm>
          <a:prstGeom prst="rect">
            <a:avLst/>
          </a:prstGeom>
          <a:noFill/>
        </p:spPr>
        <p:txBody>
          <a:bodyPr wrap="square" rtlCol="0">
            <a:spAutoFit/>
          </a:bodyPr>
          <a:lstStyle/>
          <a:p>
            <a:r>
              <a:rPr kumimoji="1" lang="zh-CN" altLang="en-US" dirty="0"/>
              <a:t>第一周，第二次课</a:t>
            </a:r>
          </a:p>
        </p:txBody>
      </p:sp>
      <p:sp>
        <p:nvSpPr>
          <p:cNvPr id="3" name="文本框 2">
            <a:extLst>
              <a:ext uri="{FF2B5EF4-FFF2-40B4-BE49-F238E27FC236}">
                <a16:creationId xmlns:a16="http://schemas.microsoft.com/office/drawing/2014/main" id="{706B36EF-6BB0-A408-D0D6-D91DD3AEBE96}"/>
              </a:ext>
            </a:extLst>
          </p:cNvPr>
          <p:cNvSpPr txBox="1"/>
          <p:nvPr/>
        </p:nvSpPr>
        <p:spPr>
          <a:xfrm>
            <a:off x="0" y="686604"/>
            <a:ext cx="9218815" cy="4893647"/>
          </a:xfrm>
          <a:prstGeom prst="rect">
            <a:avLst/>
          </a:prstGeom>
          <a:noFill/>
        </p:spPr>
        <p:txBody>
          <a:bodyPr wrap="square" rtlCol="0">
            <a:spAutoFit/>
          </a:bodyPr>
          <a:lstStyle/>
          <a:p>
            <a:r>
              <a:rPr kumimoji="1" lang="zh-CN" altLang="en-US" dirty="0"/>
              <a:t>主要内容：</a:t>
            </a:r>
            <a:endParaRPr kumimoji="1" lang="en-US" altLang="zh-CN" dirty="0"/>
          </a:p>
          <a:p>
            <a:endParaRPr kumimoji="1" lang="en-US" altLang="zh-CN" dirty="0"/>
          </a:p>
          <a:p>
            <a:endParaRPr kumimoji="1" lang="en-US" altLang="zh-CN" dirty="0"/>
          </a:p>
          <a:p>
            <a:endParaRPr kumimoji="1" lang="en-US" altLang="zh-CN" dirty="0"/>
          </a:p>
          <a:p>
            <a:pPr marL="342900" indent="-342900">
              <a:buFont typeface="Arial" panose="020B0604020202020204" pitchFamily="34" charset="0"/>
              <a:buChar char="•"/>
            </a:pPr>
            <a:r>
              <a:rPr kumimoji="1" lang="zh-CN" altLang="en-US" dirty="0">
                <a:solidFill>
                  <a:srgbClr val="FF0000"/>
                </a:solidFill>
              </a:rPr>
              <a:t>毕</a:t>
            </a:r>
            <a:r>
              <a:rPr kumimoji="1" lang="en-US" altLang="zh-CN" dirty="0">
                <a:solidFill>
                  <a:srgbClr val="FF0000"/>
                </a:solidFill>
              </a:rPr>
              <a:t>-</a:t>
            </a:r>
            <a:r>
              <a:rPr kumimoji="1" lang="zh-CN" altLang="en-US" dirty="0">
                <a:solidFill>
                  <a:srgbClr val="FF0000"/>
                </a:solidFill>
              </a:rPr>
              <a:t>萨定律的应用</a:t>
            </a:r>
            <a:r>
              <a:rPr kumimoji="1" lang="zh-CN" altLang="en-US" dirty="0">
                <a:solidFill>
                  <a:srgbClr val="00B050"/>
                </a:solidFill>
              </a:rPr>
              <a:t>（即，考虑特殊电流分布，“</a:t>
            </a:r>
            <a:r>
              <a:rPr kumimoji="1" lang="zh-CN" altLang="en-US" b="1" i="1" u="sng" dirty="0">
                <a:solidFill>
                  <a:srgbClr val="00B050"/>
                </a:solidFill>
              </a:rPr>
              <a:t>直接”</a:t>
            </a:r>
            <a:r>
              <a:rPr kumimoji="1" lang="zh-CN" altLang="en-US" dirty="0">
                <a:solidFill>
                  <a:srgbClr val="00B050"/>
                </a:solidFill>
              </a:rPr>
              <a:t>计算</a:t>
            </a:r>
            <a:r>
              <a:rPr kumimoji="1" lang="en-US" altLang="zh-CN" dirty="0">
                <a:solidFill>
                  <a:srgbClr val="00B050"/>
                </a:solidFill>
              </a:rPr>
              <a:t>B</a:t>
            </a:r>
            <a:r>
              <a:rPr kumimoji="1" lang="zh-CN" altLang="en-US" dirty="0">
                <a:solidFill>
                  <a:srgbClr val="00B050"/>
                </a:solidFill>
              </a:rPr>
              <a:t>）</a:t>
            </a:r>
            <a:endParaRPr kumimoji="1" lang="en-US" altLang="zh-CN" dirty="0"/>
          </a:p>
          <a:p>
            <a:pPr marL="1371600" lvl="2" indent="-457200">
              <a:buFont typeface="+mj-ea"/>
              <a:buAutoNum type="circleNumDbPlain"/>
            </a:pPr>
            <a:r>
              <a:rPr kumimoji="1" lang="zh-CN" altLang="en-US" dirty="0">
                <a:solidFill>
                  <a:srgbClr val="0070C0"/>
                </a:solidFill>
              </a:rPr>
              <a:t>若干电流</a:t>
            </a:r>
            <a:r>
              <a:rPr kumimoji="1" lang="zh-CN" altLang="en-US" dirty="0"/>
              <a:t>的感应磁场的计算</a:t>
            </a:r>
            <a:endParaRPr kumimoji="1" lang="en-US" altLang="zh-CN" dirty="0"/>
          </a:p>
          <a:p>
            <a:pPr marL="1371600" lvl="2" indent="-457200">
              <a:buFont typeface="+mj-ea"/>
              <a:buAutoNum type="circleNumDbPlain"/>
            </a:pPr>
            <a:r>
              <a:rPr kumimoji="1" lang="zh-CN" altLang="en-US" dirty="0">
                <a:solidFill>
                  <a:srgbClr val="0070C0"/>
                </a:solidFill>
              </a:rPr>
              <a:t>运动电荷</a:t>
            </a:r>
            <a:r>
              <a:rPr kumimoji="1" lang="zh-CN" altLang="en-US" dirty="0"/>
              <a:t>的感应磁场的计算</a:t>
            </a:r>
            <a:endParaRPr kumimoji="1" lang="en-US" altLang="zh-CN" dirty="0"/>
          </a:p>
          <a:p>
            <a:pPr marL="1371600" lvl="2" indent="-457200">
              <a:buFont typeface="+mj-ea"/>
              <a:buAutoNum type="circleNumDbPlain"/>
            </a:pPr>
            <a:endParaRPr kumimoji="1" lang="en-US" altLang="zh-CN" dirty="0"/>
          </a:p>
          <a:p>
            <a:pPr marL="457200" indent="-457200">
              <a:buFont typeface="Arial" panose="020B0604020202020204" pitchFamily="34" charset="0"/>
              <a:buChar char="•"/>
            </a:pPr>
            <a:r>
              <a:rPr kumimoji="1" lang="zh-CN" altLang="en-US" dirty="0">
                <a:solidFill>
                  <a:srgbClr val="FF0000"/>
                </a:solidFill>
              </a:rPr>
              <a:t>磁场在空间的积分</a:t>
            </a:r>
            <a:r>
              <a:rPr kumimoji="1" lang="zh-CN" altLang="en-US" dirty="0">
                <a:solidFill>
                  <a:srgbClr val="00B050"/>
                </a:solidFill>
              </a:rPr>
              <a:t>（即，利用定理，“</a:t>
            </a:r>
            <a:r>
              <a:rPr kumimoji="1" lang="zh-CN" altLang="en-US" b="1" i="1" u="sng" dirty="0">
                <a:solidFill>
                  <a:srgbClr val="00B050"/>
                </a:solidFill>
              </a:rPr>
              <a:t>间接”</a:t>
            </a:r>
            <a:r>
              <a:rPr kumimoji="1" lang="zh-CN" altLang="en-US" dirty="0">
                <a:solidFill>
                  <a:srgbClr val="00B050"/>
                </a:solidFill>
              </a:rPr>
              <a:t>计算</a:t>
            </a:r>
            <a:r>
              <a:rPr kumimoji="1" lang="en-US" altLang="zh-CN" dirty="0">
                <a:solidFill>
                  <a:srgbClr val="00B050"/>
                </a:solidFill>
              </a:rPr>
              <a:t>B</a:t>
            </a:r>
            <a:r>
              <a:rPr kumimoji="1" lang="zh-CN" altLang="en-US" dirty="0">
                <a:solidFill>
                  <a:srgbClr val="00B050"/>
                </a:solidFill>
              </a:rPr>
              <a:t> ）</a:t>
            </a:r>
            <a:endParaRPr kumimoji="1" lang="en-US" altLang="zh-CN" dirty="0"/>
          </a:p>
          <a:p>
            <a:pPr marL="914400" lvl="1" indent="-457200">
              <a:buFont typeface="Arial" panose="020B0604020202020204" pitchFamily="34" charset="0"/>
              <a:buChar char="•"/>
            </a:pPr>
            <a:endParaRPr kumimoji="1" lang="en-US" altLang="zh-CN" dirty="0">
              <a:solidFill>
                <a:srgbClr val="FF0000"/>
              </a:solidFill>
            </a:endParaRPr>
          </a:p>
          <a:p>
            <a:pPr marL="1371600" lvl="2" indent="-457200">
              <a:buFont typeface="+mj-ea"/>
              <a:buAutoNum type="circleNumDbPlain"/>
            </a:pPr>
            <a:r>
              <a:rPr kumimoji="1" lang="zh-CN" altLang="en-US" dirty="0"/>
              <a:t>磁场的</a:t>
            </a:r>
            <a:r>
              <a:rPr kumimoji="1" lang="zh-CN" altLang="en-US" dirty="0">
                <a:solidFill>
                  <a:srgbClr val="0070C0"/>
                </a:solidFill>
              </a:rPr>
              <a:t>高斯定理（面积分）</a:t>
            </a:r>
            <a:endParaRPr kumimoji="1" lang="en-US" altLang="zh-CN" dirty="0">
              <a:solidFill>
                <a:srgbClr val="0070C0"/>
              </a:solidFill>
            </a:endParaRPr>
          </a:p>
          <a:p>
            <a:pPr marL="1371600" lvl="2" indent="-457200">
              <a:buFont typeface="+mj-ea"/>
              <a:buAutoNum type="circleNumDbPlain"/>
            </a:pPr>
            <a:r>
              <a:rPr kumimoji="1" lang="zh-CN" altLang="en-US" dirty="0"/>
              <a:t>安培</a:t>
            </a:r>
            <a:r>
              <a:rPr kumimoji="1" lang="zh-CN" altLang="en-US" dirty="0">
                <a:solidFill>
                  <a:srgbClr val="0070C0"/>
                </a:solidFill>
              </a:rPr>
              <a:t>环路定理（线或者环路积分）</a:t>
            </a:r>
            <a:endParaRPr kumimoji="1" lang="en-US" altLang="zh-CN" dirty="0">
              <a:solidFill>
                <a:srgbClr val="0070C0"/>
              </a:solidFill>
            </a:endParaRPr>
          </a:p>
          <a:p>
            <a:pPr lvl="2"/>
            <a:endParaRPr kumimoji="1" lang="en-US" altLang="zh-CN" dirty="0">
              <a:solidFill>
                <a:srgbClr val="0070C0"/>
              </a:solidFill>
            </a:endParaRPr>
          </a:p>
        </p:txBody>
      </p:sp>
      <p:sp>
        <p:nvSpPr>
          <p:cNvPr id="8" name="圆角矩形 7">
            <a:extLst>
              <a:ext uri="{FF2B5EF4-FFF2-40B4-BE49-F238E27FC236}">
                <a16:creationId xmlns:a16="http://schemas.microsoft.com/office/drawing/2014/main" id="{E4FBDE2C-D3E7-08CD-73F8-0058006353C4}"/>
              </a:ext>
            </a:extLst>
          </p:cNvPr>
          <p:cNvSpPr/>
          <p:nvPr/>
        </p:nvSpPr>
        <p:spPr bwMode="auto">
          <a:xfrm>
            <a:off x="41101" y="2015848"/>
            <a:ext cx="8736676" cy="3163505"/>
          </a:xfrm>
          <a:prstGeom prst="roundRect">
            <a:avLst/>
          </a:prstGeom>
          <a:solidFill>
            <a:srgbClr val="FFFF00">
              <a:alpha val="21017"/>
            </a:srgb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3" name="圆角矩形 12">
            <a:extLst>
              <a:ext uri="{FF2B5EF4-FFF2-40B4-BE49-F238E27FC236}">
                <a16:creationId xmlns:a16="http://schemas.microsoft.com/office/drawing/2014/main" id="{0C5340A0-D956-705C-A8F8-21FB366F82E2}"/>
              </a:ext>
            </a:extLst>
          </p:cNvPr>
          <p:cNvSpPr/>
          <p:nvPr/>
        </p:nvSpPr>
        <p:spPr bwMode="auto">
          <a:xfrm>
            <a:off x="66502" y="1409699"/>
            <a:ext cx="1113905" cy="461665"/>
          </a:xfrm>
          <a:prstGeom prst="roundRect">
            <a:avLst/>
          </a:prstGeom>
          <a:solidFill>
            <a:srgbClr val="FFFF00">
              <a:alpha val="21017"/>
            </a:srgb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zh-CN" altLang="en-US" sz="1800" dirty="0"/>
              <a:t>本</a:t>
            </a: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节课</a:t>
            </a:r>
          </a:p>
        </p:txBody>
      </p:sp>
    </p:spTree>
    <p:extLst>
      <p:ext uri="{BB962C8B-B14F-4D97-AF65-F5344CB8AC3E}">
        <p14:creationId xmlns:p14="http://schemas.microsoft.com/office/powerpoint/2010/main" val="1153086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0157826-978E-7F89-9B6E-C7A4E517DDD5}"/>
              </a:ext>
            </a:extLst>
          </p:cNvPr>
          <p:cNvSpPr txBox="1"/>
          <p:nvPr/>
        </p:nvSpPr>
        <p:spPr>
          <a:xfrm>
            <a:off x="3255038" y="224939"/>
            <a:ext cx="2633924" cy="461665"/>
          </a:xfrm>
          <a:prstGeom prst="rect">
            <a:avLst/>
          </a:prstGeom>
          <a:noFill/>
        </p:spPr>
        <p:txBody>
          <a:bodyPr wrap="square" rtlCol="0">
            <a:spAutoFit/>
          </a:bodyPr>
          <a:lstStyle/>
          <a:p>
            <a:r>
              <a:rPr kumimoji="1" lang="zh-CN" altLang="en-US" dirty="0"/>
              <a:t>第一周，第一次课</a:t>
            </a:r>
          </a:p>
        </p:txBody>
      </p:sp>
      <p:sp>
        <p:nvSpPr>
          <p:cNvPr id="3" name="文本框 2">
            <a:extLst>
              <a:ext uri="{FF2B5EF4-FFF2-40B4-BE49-F238E27FC236}">
                <a16:creationId xmlns:a16="http://schemas.microsoft.com/office/drawing/2014/main" id="{706B36EF-6BB0-A408-D0D6-D91DD3AEBE96}"/>
              </a:ext>
            </a:extLst>
          </p:cNvPr>
          <p:cNvSpPr txBox="1"/>
          <p:nvPr/>
        </p:nvSpPr>
        <p:spPr>
          <a:xfrm>
            <a:off x="66501" y="1195731"/>
            <a:ext cx="4360332" cy="461665"/>
          </a:xfrm>
          <a:prstGeom prst="rect">
            <a:avLst/>
          </a:prstGeom>
          <a:noFill/>
        </p:spPr>
        <p:txBody>
          <a:bodyPr wrap="square" rtlCol="0">
            <a:spAutoFit/>
          </a:bodyPr>
          <a:lstStyle/>
          <a:p>
            <a:r>
              <a:rPr kumimoji="1" lang="zh-CN" altLang="en-US" dirty="0"/>
              <a:t>主要内容：</a:t>
            </a:r>
            <a:endParaRPr kumimoji="1" lang="en-US" altLang="zh-CN" dirty="0"/>
          </a:p>
        </p:txBody>
      </p:sp>
      <p:sp>
        <p:nvSpPr>
          <p:cNvPr id="7" name="圆角矩形 6">
            <a:extLst>
              <a:ext uri="{FF2B5EF4-FFF2-40B4-BE49-F238E27FC236}">
                <a16:creationId xmlns:a16="http://schemas.microsoft.com/office/drawing/2014/main" id="{E0BC76C8-97A3-D548-F4C2-EA13F4330301}"/>
              </a:ext>
            </a:extLst>
          </p:cNvPr>
          <p:cNvSpPr/>
          <p:nvPr/>
        </p:nvSpPr>
        <p:spPr bwMode="auto">
          <a:xfrm>
            <a:off x="66501" y="2541769"/>
            <a:ext cx="8958965" cy="1285164"/>
          </a:xfrm>
          <a:prstGeom prst="roundRect">
            <a:avLst/>
          </a:prstGeom>
          <a:solidFill>
            <a:srgbClr val="FFFF00">
              <a:alpha val="21017"/>
            </a:srgb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pPr>
            <a:r>
              <a:rPr kumimoji="1" lang="zh-CN" altLang="en-US" dirty="0"/>
              <a:t>介绍“电流”概念</a:t>
            </a:r>
            <a:endParaRPr kumimoji="1" lang="en-US" altLang="zh-CN" dirty="0"/>
          </a:p>
        </p:txBody>
      </p:sp>
      <p:sp>
        <p:nvSpPr>
          <p:cNvPr id="11" name="文本框 10">
            <a:extLst>
              <a:ext uri="{FF2B5EF4-FFF2-40B4-BE49-F238E27FC236}">
                <a16:creationId xmlns:a16="http://schemas.microsoft.com/office/drawing/2014/main" id="{999DD1A7-AA52-75CB-6786-DB8E6B3E487A}"/>
              </a:ext>
            </a:extLst>
          </p:cNvPr>
          <p:cNvSpPr txBox="1"/>
          <p:nvPr/>
        </p:nvSpPr>
        <p:spPr>
          <a:xfrm>
            <a:off x="7689273" y="1828800"/>
            <a:ext cx="856211" cy="461665"/>
          </a:xfrm>
          <a:prstGeom prst="rect">
            <a:avLst/>
          </a:prstGeom>
          <a:noFill/>
        </p:spPr>
        <p:txBody>
          <a:bodyPr wrap="square" rtlCol="0">
            <a:spAutoFit/>
          </a:bodyPr>
          <a:lstStyle/>
          <a:p>
            <a:endParaRPr kumimoji="1" lang="zh-CN" altLang="en-US" dirty="0"/>
          </a:p>
        </p:txBody>
      </p:sp>
      <p:sp>
        <p:nvSpPr>
          <p:cNvPr id="12" name="圆角矩形 11">
            <a:extLst>
              <a:ext uri="{FF2B5EF4-FFF2-40B4-BE49-F238E27FC236}">
                <a16:creationId xmlns:a16="http://schemas.microsoft.com/office/drawing/2014/main" id="{FE697C21-3F6B-D430-238B-8D9BD8C3D5FD}"/>
              </a:ext>
            </a:extLst>
          </p:cNvPr>
          <p:cNvSpPr/>
          <p:nvPr/>
        </p:nvSpPr>
        <p:spPr bwMode="auto">
          <a:xfrm>
            <a:off x="66501" y="2059632"/>
            <a:ext cx="1113905" cy="461665"/>
          </a:xfrm>
          <a:prstGeom prst="roundRect">
            <a:avLst/>
          </a:prstGeom>
          <a:solidFill>
            <a:srgbClr val="FFFF00">
              <a:alpha val="21017"/>
            </a:srgb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本节课</a:t>
            </a:r>
          </a:p>
        </p:txBody>
      </p:sp>
    </p:spTree>
    <p:extLst>
      <p:ext uri="{BB962C8B-B14F-4D97-AF65-F5344CB8AC3E}">
        <p14:creationId xmlns:p14="http://schemas.microsoft.com/office/powerpoint/2010/main" val="38976481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0157826-978E-7F89-9B6E-C7A4E517DDD5}"/>
              </a:ext>
            </a:extLst>
          </p:cNvPr>
          <p:cNvSpPr txBox="1"/>
          <p:nvPr/>
        </p:nvSpPr>
        <p:spPr>
          <a:xfrm>
            <a:off x="3255038" y="224939"/>
            <a:ext cx="2633924" cy="461665"/>
          </a:xfrm>
          <a:prstGeom prst="rect">
            <a:avLst/>
          </a:prstGeom>
          <a:noFill/>
        </p:spPr>
        <p:txBody>
          <a:bodyPr wrap="square" rtlCol="0">
            <a:spAutoFit/>
          </a:bodyPr>
          <a:lstStyle/>
          <a:p>
            <a:r>
              <a:rPr kumimoji="1" lang="zh-CN" altLang="en-US" dirty="0"/>
              <a:t>第一周，第二次课</a:t>
            </a:r>
          </a:p>
        </p:txBody>
      </p:sp>
      <p:sp>
        <p:nvSpPr>
          <p:cNvPr id="3" name="文本框 2">
            <a:extLst>
              <a:ext uri="{FF2B5EF4-FFF2-40B4-BE49-F238E27FC236}">
                <a16:creationId xmlns:a16="http://schemas.microsoft.com/office/drawing/2014/main" id="{706B36EF-6BB0-A408-D0D6-D91DD3AEBE96}"/>
              </a:ext>
            </a:extLst>
          </p:cNvPr>
          <p:cNvSpPr txBox="1"/>
          <p:nvPr/>
        </p:nvSpPr>
        <p:spPr>
          <a:xfrm>
            <a:off x="0" y="686604"/>
            <a:ext cx="9218815" cy="2308324"/>
          </a:xfrm>
          <a:prstGeom prst="rect">
            <a:avLst/>
          </a:prstGeom>
          <a:noFill/>
        </p:spPr>
        <p:txBody>
          <a:bodyPr wrap="square" rtlCol="0">
            <a:spAutoFit/>
          </a:bodyPr>
          <a:lstStyle/>
          <a:p>
            <a:r>
              <a:rPr kumimoji="1" lang="zh-CN" altLang="en-US" dirty="0"/>
              <a:t>主要内容：</a:t>
            </a:r>
            <a:endParaRPr kumimoji="1" lang="en-US" altLang="zh-CN" dirty="0"/>
          </a:p>
          <a:p>
            <a:endParaRPr kumimoji="1" lang="en-US" altLang="zh-CN" dirty="0"/>
          </a:p>
          <a:p>
            <a:endParaRPr kumimoji="1" lang="en-US" altLang="zh-CN" dirty="0"/>
          </a:p>
          <a:p>
            <a:endParaRPr kumimoji="1" lang="en-US" altLang="zh-CN" dirty="0"/>
          </a:p>
          <a:p>
            <a:pPr marL="342900" indent="-342900">
              <a:buFont typeface="Arial" panose="020B0604020202020204" pitchFamily="34" charset="0"/>
              <a:buChar char="•"/>
            </a:pPr>
            <a:r>
              <a:rPr kumimoji="1" lang="zh-CN" altLang="en-US" dirty="0">
                <a:solidFill>
                  <a:srgbClr val="FF0000"/>
                </a:solidFill>
              </a:rPr>
              <a:t>毕</a:t>
            </a:r>
            <a:r>
              <a:rPr kumimoji="1" lang="en-US" altLang="zh-CN" dirty="0">
                <a:solidFill>
                  <a:srgbClr val="FF0000"/>
                </a:solidFill>
              </a:rPr>
              <a:t>-</a:t>
            </a:r>
            <a:r>
              <a:rPr kumimoji="1" lang="zh-CN" altLang="en-US" dirty="0">
                <a:solidFill>
                  <a:srgbClr val="FF0000"/>
                </a:solidFill>
              </a:rPr>
              <a:t>萨定律的应用</a:t>
            </a:r>
            <a:r>
              <a:rPr kumimoji="1" lang="zh-CN" altLang="en-US" dirty="0">
                <a:solidFill>
                  <a:srgbClr val="00B050"/>
                </a:solidFill>
              </a:rPr>
              <a:t>（即，考虑特殊电流分布，“</a:t>
            </a:r>
            <a:r>
              <a:rPr kumimoji="1" lang="zh-CN" altLang="en-US" b="1" i="1" u="sng" dirty="0">
                <a:solidFill>
                  <a:srgbClr val="00B050"/>
                </a:solidFill>
              </a:rPr>
              <a:t>直接”</a:t>
            </a:r>
            <a:r>
              <a:rPr kumimoji="1" lang="zh-CN" altLang="en-US" dirty="0">
                <a:solidFill>
                  <a:srgbClr val="00B050"/>
                </a:solidFill>
              </a:rPr>
              <a:t>计算</a:t>
            </a:r>
            <a:r>
              <a:rPr kumimoji="1" lang="en-US" altLang="zh-CN" dirty="0">
                <a:solidFill>
                  <a:srgbClr val="00B050"/>
                </a:solidFill>
              </a:rPr>
              <a:t>B</a:t>
            </a:r>
            <a:r>
              <a:rPr kumimoji="1" lang="zh-CN" altLang="en-US" dirty="0">
                <a:solidFill>
                  <a:srgbClr val="00B050"/>
                </a:solidFill>
              </a:rPr>
              <a:t>）</a:t>
            </a:r>
            <a:endParaRPr kumimoji="1" lang="en-US" altLang="zh-CN" dirty="0"/>
          </a:p>
          <a:p>
            <a:pPr marL="1371600" lvl="2" indent="-457200">
              <a:buFont typeface="+mj-ea"/>
              <a:buAutoNum type="circleNumDbPlain"/>
            </a:pPr>
            <a:r>
              <a:rPr kumimoji="1" lang="zh-CN" altLang="en-US" dirty="0">
                <a:solidFill>
                  <a:srgbClr val="0070C0"/>
                </a:solidFill>
              </a:rPr>
              <a:t>若干电流</a:t>
            </a:r>
            <a:r>
              <a:rPr kumimoji="1" lang="zh-CN" altLang="en-US" dirty="0"/>
              <a:t>的感应磁场的计算</a:t>
            </a:r>
            <a:endParaRPr kumimoji="1" lang="en-US" altLang="zh-CN" dirty="0"/>
          </a:p>
        </p:txBody>
      </p:sp>
      <p:sp>
        <p:nvSpPr>
          <p:cNvPr id="8" name="圆角矩形 7">
            <a:extLst>
              <a:ext uri="{FF2B5EF4-FFF2-40B4-BE49-F238E27FC236}">
                <a16:creationId xmlns:a16="http://schemas.microsoft.com/office/drawing/2014/main" id="{E4FBDE2C-D3E7-08CD-73F8-0058006353C4}"/>
              </a:ext>
            </a:extLst>
          </p:cNvPr>
          <p:cNvSpPr/>
          <p:nvPr/>
        </p:nvSpPr>
        <p:spPr bwMode="auto">
          <a:xfrm>
            <a:off x="66502" y="2043441"/>
            <a:ext cx="8620299" cy="1413152"/>
          </a:xfrm>
          <a:prstGeom prst="roundRect">
            <a:avLst/>
          </a:prstGeom>
          <a:solidFill>
            <a:srgbClr val="FFFF00">
              <a:alpha val="21017"/>
            </a:srgb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3" name="圆角矩形 12">
            <a:extLst>
              <a:ext uri="{FF2B5EF4-FFF2-40B4-BE49-F238E27FC236}">
                <a16:creationId xmlns:a16="http://schemas.microsoft.com/office/drawing/2014/main" id="{0C5340A0-D956-705C-A8F8-21FB366F82E2}"/>
              </a:ext>
            </a:extLst>
          </p:cNvPr>
          <p:cNvSpPr/>
          <p:nvPr/>
        </p:nvSpPr>
        <p:spPr bwMode="auto">
          <a:xfrm>
            <a:off x="66502" y="1409699"/>
            <a:ext cx="1113905" cy="461665"/>
          </a:xfrm>
          <a:prstGeom prst="roundRect">
            <a:avLst/>
          </a:prstGeom>
          <a:solidFill>
            <a:srgbClr val="FFFF00">
              <a:alpha val="21017"/>
            </a:srgb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zh-CN" altLang="en-US" sz="1800" dirty="0"/>
              <a:t>本</a:t>
            </a: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节课</a:t>
            </a:r>
          </a:p>
        </p:txBody>
      </p:sp>
    </p:spTree>
    <p:extLst>
      <p:ext uri="{BB962C8B-B14F-4D97-AF65-F5344CB8AC3E}">
        <p14:creationId xmlns:p14="http://schemas.microsoft.com/office/powerpoint/2010/main" val="7479777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762000" y="4564063"/>
            <a:ext cx="3000375" cy="441325"/>
            <a:chOff x="762000" y="4563797"/>
            <a:chExt cx="3000763" cy="442119"/>
          </a:xfrm>
        </p:grpSpPr>
        <p:grpSp>
          <p:nvGrpSpPr>
            <p:cNvPr id="33865" name="组合 19"/>
            <p:cNvGrpSpPr/>
            <p:nvPr/>
          </p:nvGrpSpPr>
          <p:grpSpPr>
            <a:xfrm>
              <a:off x="762000" y="4606926"/>
              <a:ext cx="3000763" cy="398990"/>
              <a:chOff x="762000" y="4606926"/>
              <a:chExt cx="3000763" cy="398990"/>
            </a:xfrm>
          </p:grpSpPr>
          <p:cxnSp>
            <p:nvCxnSpPr>
              <p:cNvPr id="33867" name="直接连接符 7"/>
              <p:cNvCxnSpPr>
                <a:stCxn id="33866" idx="6"/>
              </p:cNvCxnSpPr>
              <p:nvPr/>
            </p:nvCxnSpPr>
            <p:spPr>
              <a:xfrm flipV="1">
                <a:off x="1211321" y="4606736"/>
                <a:ext cx="2551442" cy="1591"/>
              </a:xfrm>
              <a:prstGeom prst="line">
                <a:avLst/>
              </a:prstGeom>
              <a:ln w="28575" cap="flat" cmpd="sng">
                <a:solidFill>
                  <a:srgbClr val="A6A6A6"/>
                </a:solidFill>
                <a:prstDash val="solid"/>
                <a:miter/>
                <a:headEnd type="none" w="med" len="med"/>
                <a:tailEnd type="triangle" w="med" len="lg"/>
              </a:ln>
            </p:spPr>
          </p:cxnSp>
          <p:graphicFrame>
            <p:nvGraphicFramePr>
              <p:cNvPr id="33868" name="对象 9"/>
              <p:cNvGraphicFramePr>
                <a:graphicFrameLocks noChangeAspect="1"/>
              </p:cNvGraphicFramePr>
              <p:nvPr/>
            </p:nvGraphicFramePr>
            <p:xfrm>
              <a:off x="3415237" y="4751916"/>
              <a:ext cx="279400" cy="254000"/>
            </p:xfrm>
            <a:graphic>
              <a:graphicData uri="http://schemas.openxmlformats.org/presentationml/2006/ole">
                <mc:AlternateContent xmlns:mc="http://schemas.openxmlformats.org/markup-compatibility/2006">
                  <mc:Choice xmlns:v="urn:schemas-microsoft-com:vml" Requires="v">
                    <p:oleObj r:id="rId3" imgW="279400" imgH="254000" progId="Equation.DSMT4">
                      <p:embed/>
                    </p:oleObj>
                  </mc:Choice>
                  <mc:Fallback>
                    <p:oleObj r:id="rId3" imgW="279400" imgH="254000" progId="Equation.DSMT4">
                      <p:embed/>
                      <p:pic>
                        <p:nvPicPr>
                          <p:cNvPr id="0" name="图片 3131"/>
                          <p:cNvPicPr/>
                          <p:nvPr/>
                        </p:nvPicPr>
                        <p:blipFill>
                          <a:blip r:embed="rId4"/>
                          <a:stretch>
                            <a:fillRect/>
                          </a:stretch>
                        </p:blipFill>
                        <p:spPr>
                          <a:xfrm>
                            <a:off x="3415237" y="4751916"/>
                            <a:ext cx="279400" cy="254000"/>
                          </a:xfrm>
                          <a:prstGeom prst="rect">
                            <a:avLst/>
                          </a:prstGeom>
                          <a:noFill/>
                          <a:ln w="38100">
                            <a:noFill/>
                            <a:miter/>
                          </a:ln>
                        </p:spPr>
                      </p:pic>
                    </p:oleObj>
                  </mc:Fallback>
                </mc:AlternateContent>
              </a:graphicData>
            </a:graphic>
          </p:graphicFrame>
          <p:graphicFrame>
            <p:nvGraphicFramePr>
              <p:cNvPr id="33869" name="对象 18"/>
              <p:cNvGraphicFramePr>
                <a:graphicFrameLocks noChangeAspect="1"/>
              </p:cNvGraphicFramePr>
              <p:nvPr/>
            </p:nvGraphicFramePr>
            <p:xfrm>
              <a:off x="762000" y="4638152"/>
              <a:ext cx="330200" cy="342900"/>
            </p:xfrm>
            <a:graphic>
              <a:graphicData uri="http://schemas.openxmlformats.org/presentationml/2006/ole">
                <mc:AlternateContent xmlns:mc="http://schemas.openxmlformats.org/markup-compatibility/2006">
                  <mc:Choice xmlns:v="urn:schemas-microsoft-com:vml" Requires="v">
                    <p:oleObj r:id="rId5" imgW="330200" imgH="342900" progId="Equation.DSMT4">
                      <p:embed/>
                    </p:oleObj>
                  </mc:Choice>
                  <mc:Fallback>
                    <p:oleObj r:id="rId5" imgW="330200" imgH="342900" progId="Equation.DSMT4">
                      <p:embed/>
                      <p:pic>
                        <p:nvPicPr>
                          <p:cNvPr id="0" name="图片 3136"/>
                          <p:cNvPicPr/>
                          <p:nvPr/>
                        </p:nvPicPr>
                        <p:blipFill>
                          <a:blip r:embed="rId6"/>
                          <a:stretch>
                            <a:fillRect/>
                          </a:stretch>
                        </p:blipFill>
                        <p:spPr>
                          <a:xfrm>
                            <a:off x="762000" y="4638152"/>
                            <a:ext cx="330200" cy="342900"/>
                          </a:xfrm>
                          <a:prstGeom prst="rect">
                            <a:avLst/>
                          </a:prstGeom>
                          <a:noFill/>
                          <a:ln w="38100">
                            <a:noFill/>
                            <a:miter/>
                          </a:ln>
                        </p:spPr>
                      </p:pic>
                    </p:oleObj>
                  </mc:Fallback>
                </mc:AlternateContent>
              </a:graphicData>
            </a:graphic>
          </p:graphicFrame>
        </p:grpSp>
        <p:sp>
          <p:nvSpPr>
            <p:cNvPr id="33866" name="Oval 272"/>
            <p:cNvSpPr/>
            <p:nvPr/>
          </p:nvSpPr>
          <p:spPr>
            <a:xfrm>
              <a:off x="1115483" y="4563797"/>
              <a:ext cx="95250" cy="90488"/>
            </a:xfrm>
            <a:prstGeom prst="ellipse">
              <a:avLst/>
            </a:prstGeom>
            <a:solidFill>
              <a:schemeClr val="tx1"/>
            </a:solid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33795" name="Rectangle 2"/>
          <p:cNvSpPr>
            <a:spLocks noGrp="1"/>
          </p:cNvSpPr>
          <p:nvPr>
            <p:ph type="title" idx="4294967295"/>
          </p:nvPr>
        </p:nvSpPr>
        <p:spPr>
          <a:xfrm>
            <a:off x="7104063" y="0"/>
            <a:ext cx="2039937" cy="214313"/>
          </a:xfrm>
          <a:ln/>
        </p:spPr>
        <p:txBody>
          <a:bodyPr vert="horz" wrap="square" lIns="91440" tIns="45720" rIns="91440" bIns="45720" anchor="ctr"/>
          <a:lstStyle/>
          <a:p>
            <a:pPr eaLnBrk="1" hangingPunct="1"/>
            <a:r>
              <a:rPr lang="zh-CN" altLang="en-US" sz="800" dirty="0">
                <a:solidFill>
                  <a:schemeClr val="bg1"/>
                </a:solidFill>
              </a:rPr>
              <a:t>应用</a:t>
            </a:r>
          </a:p>
        </p:txBody>
      </p:sp>
      <p:sp>
        <p:nvSpPr>
          <p:cNvPr id="33796" name="Rectangle 3" descr="羊皮纸"/>
          <p:cNvSpPr/>
          <p:nvPr/>
        </p:nvSpPr>
        <p:spPr>
          <a:xfrm>
            <a:off x="0" y="0"/>
            <a:ext cx="9144000" cy="188913"/>
          </a:xfrm>
          <a:prstGeom prst="rect">
            <a:avLst/>
          </a:prstGeom>
          <a:blipFill rotWithShape="0">
            <a:blip r:embed="rId7"/>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3797" name="Rectangle 4" descr="羊皮纸"/>
          <p:cNvSpPr/>
          <p:nvPr/>
        </p:nvSpPr>
        <p:spPr>
          <a:xfrm>
            <a:off x="0" y="6696075"/>
            <a:ext cx="9144000" cy="161925"/>
          </a:xfrm>
          <a:prstGeom prst="rect">
            <a:avLst/>
          </a:prstGeom>
          <a:blipFill rotWithShape="0">
            <a:blip r:embed="rId7"/>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6" name="组合 15"/>
          <p:cNvGrpSpPr/>
          <p:nvPr/>
        </p:nvGrpSpPr>
        <p:grpSpPr>
          <a:xfrm>
            <a:off x="368300" y="1014413"/>
            <a:ext cx="1176338" cy="5245100"/>
            <a:chOff x="367775" y="1014414"/>
            <a:chExt cx="1176863" cy="5245099"/>
          </a:xfrm>
        </p:grpSpPr>
        <p:sp>
          <p:nvSpPr>
            <p:cNvPr id="6203" name="Line 221"/>
            <p:cNvSpPr>
              <a:spLocks noChangeShapeType="1"/>
            </p:cNvSpPr>
            <p:nvPr/>
          </p:nvSpPr>
          <p:spPr bwMode="auto">
            <a:xfrm flipV="1">
              <a:off x="1172997" y="1033464"/>
              <a:ext cx="0" cy="5226049"/>
            </a:xfrm>
            <a:prstGeom prst="line">
              <a:avLst/>
            </a:prstGeom>
            <a:noFill/>
            <a:ln w="28575">
              <a:solidFill>
                <a:schemeClr val="bg1">
                  <a:lumMod val="65000"/>
                </a:schemeClr>
              </a:solidFill>
              <a:miter lim="800000"/>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3853" name="Line 222"/>
            <p:cNvSpPr/>
            <p:nvPr/>
          </p:nvSpPr>
          <p:spPr>
            <a:xfrm>
              <a:off x="1171575" y="1939926"/>
              <a:ext cx="0" cy="4044950"/>
            </a:xfrm>
            <a:prstGeom prst="line">
              <a:avLst/>
            </a:prstGeom>
            <a:ln w="57150" cap="flat" cmpd="sng">
              <a:solidFill>
                <a:srgbClr val="000000"/>
              </a:solidFill>
              <a:prstDash val="solid"/>
              <a:miter/>
              <a:headEnd type="none" w="med" len="med"/>
              <a:tailEnd type="none" w="med" len="med"/>
            </a:ln>
          </p:spPr>
        </p:sp>
        <p:sp>
          <p:nvSpPr>
            <p:cNvPr id="33854" name="Line 224"/>
            <p:cNvSpPr/>
            <p:nvPr/>
          </p:nvSpPr>
          <p:spPr>
            <a:xfrm>
              <a:off x="1093788" y="1936751"/>
              <a:ext cx="155575" cy="0"/>
            </a:xfrm>
            <a:prstGeom prst="line">
              <a:avLst/>
            </a:prstGeom>
            <a:ln w="9525" cap="flat" cmpd="sng">
              <a:solidFill>
                <a:schemeClr val="tx1"/>
              </a:solidFill>
              <a:prstDash val="solid"/>
              <a:miter/>
              <a:headEnd type="none" w="med" len="med"/>
              <a:tailEnd type="none" w="med" len="med"/>
            </a:ln>
          </p:spPr>
        </p:sp>
        <p:sp>
          <p:nvSpPr>
            <p:cNvPr id="33855" name="Line 226"/>
            <p:cNvSpPr/>
            <p:nvPr/>
          </p:nvSpPr>
          <p:spPr>
            <a:xfrm flipV="1">
              <a:off x="1171575" y="2206131"/>
              <a:ext cx="3177" cy="400427"/>
            </a:xfrm>
            <a:prstGeom prst="line">
              <a:avLst/>
            </a:prstGeom>
            <a:ln w="57150" cap="flat" cmpd="sng">
              <a:solidFill>
                <a:srgbClr val="C00000"/>
              </a:solidFill>
              <a:prstDash val="solid"/>
              <a:miter/>
              <a:headEnd type="none" w="med" len="med"/>
              <a:tailEnd type="triangle" w="med" len="lg"/>
            </a:ln>
          </p:spPr>
        </p:sp>
        <p:sp>
          <p:nvSpPr>
            <p:cNvPr id="33856" name="Line 229"/>
            <p:cNvSpPr/>
            <p:nvPr/>
          </p:nvSpPr>
          <p:spPr>
            <a:xfrm>
              <a:off x="1102255" y="5989639"/>
              <a:ext cx="155575" cy="0"/>
            </a:xfrm>
            <a:prstGeom prst="line">
              <a:avLst/>
            </a:prstGeom>
            <a:ln w="9525" cap="flat" cmpd="sng">
              <a:solidFill>
                <a:schemeClr val="tx1"/>
              </a:solidFill>
              <a:prstDash val="solid"/>
              <a:miter/>
              <a:headEnd type="none" w="med" len="med"/>
              <a:tailEnd type="none" w="med" len="med"/>
            </a:ln>
          </p:spPr>
        </p:sp>
        <p:graphicFrame>
          <p:nvGraphicFramePr>
            <p:cNvPr id="33857" name="对象 3"/>
            <p:cNvGraphicFramePr>
              <a:graphicFrameLocks noChangeAspect="1"/>
            </p:cNvGraphicFramePr>
            <p:nvPr/>
          </p:nvGraphicFramePr>
          <p:xfrm>
            <a:off x="1265238" y="1014414"/>
            <a:ext cx="279400" cy="330200"/>
          </p:xfrm>
          <a:graphic>
            <a:graphicData uri="http://schemas.openxmlformats.org/presentationml/2006/ole">
              <mc:AlternateContent xmlns:mc="http://schemas.openxmlformats.org/markup-compatibility/2006">
                <mc:Choice xmlns:v="urn:schemas-microsoft-com:vml" Requires="v">
                  <p:oleObj r:id="rId8" imgW="279400" imgH="330200" progId="Equation.DSMT4">
                    <p:embed/>
                  </p:oleObj>
                </mc:Choice>
                <mc:Fallback>
                  <p:oleObj r:id="rId8" imgW="279400" imgH="330200" progId="Equation.DSMT4">
                    <p:embed/>
                    <p:pic>
                      <p:nvPicPr>
                        <p:cNvPr id="0" name="图片 3130"/>
                        <p:cNvPicPr/>
                        <p:nvPr/>
                      </p:nvPicPr>
                      <p:blipFill>
                        <a:blip r:embed="rId9"/>
                        <a:stretch>
                          <a:fillRect/>
                        </a:stretch>
                      </p:blipFill>
                      <p:spPr>
                        <a:xfrm>
                          <a:off x="1265238" y="1014414"/>
                          <a:ext cx="279400" cy="330200"/>
                        </a:xfrm>
                        <a:prstGeom prst="rect">
                          <a:avLst/>
                        </a:prstGeom>
                        <a:noFill/>
                        <a:ln w="38100">
                          <a:noFill/>
                          <a:miter/>
                        </a:ln>
                      </p:spPr>
                    </p:pic>
                  </p:oleObj>
                </mc:Fallback>
              </mc:AlternateContent>
            </a:graphicData>
          </a:graphic>
        </p:graphicFrame>
        <p:graphicFrame>
          <p:nvGraphicFramePr>
            <p:cNvPr id="33858" name="对象 2"/>
            <p:cNvGraphicFramePr>
              <a:graphicFrameLocks noChangeAspect="1"/>
            </p:cNvGraphicFramePr>
            <p:nvPr/>
          </p:nvGraphicFramePr>
          <p:xfrm>
            <a:off x="742422" y="2236393"/>
            <a:ext cx="254000" cy="330200"/>
          </p:xfrm>
          <a:graphic>
            <a:graphicData uri="http://schemas.openxmlformats.org/presentationml/2006/ole">
              <mc:AlternateContent xmlns:mc="http://schemas.openxmlformats.org/markup-compatibility/2006">
                <mc:Choice xmlns:v="urn:schemas-microsoft-com:vml" Requires="v">
                  <p:oleObj r:id="rId10" imgW="254000" imgH="330200" progId="Equation.DSMT4">
                    <p:embed/>
                  </p:oleObj>
                </mc:Choice>
                <mc:Fallback>
                  <p:oleObj r:id="rId10" imgW="254000" imgH="330200" progId="Equation.DSMT4">
                    <p:embed/>
                    <p:pic>
                      <p:nvPicPr>
                        <p:cNvPr id="0" name="图片 3134"/>
                        <p:cNvPicPr/>
                        <p:nvPr/>
                      </p:nvPicPr>
                      <p:blipFill>
                        <a:blip r:embed="rId11"/>
                        <a:stretch>
                          <a:fillRect/>
                        </a:stretch>
                      </p:blipFill>
                      <p:spPr>
                        <a:xfrm>
                          <a:off x="742422" y="2236393"/>
                          <a:ext cx="254000" cy="330200"/>
                        </a:xfrm>
                        <a:prstGeom prst="rect">
                          <a:avLst/>
                        </a:prstGeom>
                        <a:noFill/>
                        <a:ln w="38100">
                          <a:noFill/>
                          <a:miter/>
                        </a:ln>
                      </p:spPr>
                    </p:pic>
                  </p:oleObj>
                </mc:Fallback>
              </mc:AlternateContent>
            </a:graphicData>
          </a:graphic>
        </p:graphicFrame>
        <p:sp>
          <p:nvSpPr>
            <p:cNvPr id="285" name="矩形 284"/>
            <p:cNvSpPr/>
            <p:nvPr/>
          </p:nvSpPr>
          <p:spPr bwMode="auto">
            <a:xfrm>
              <a:off x="399539" y="1685926"/>
              <a:ext cx="559049" cy="461963"/>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出</a:t>
              </a:r>
            </a:p>
          </p:txBody>
        </p:sp>
        <p:sp>
          <p:nvSpPr>
            <p:cNvPr id="286" name="矩形 285"/>
            <p:cNvSpPr/>
            <p:nvPr/>
          </p:nvSpPr>
          <p:spPr bwMode="auto">
            <a:xfrm>
              <a:off x="367775" y="5759450"/>
              <a:ext cx="559049" cy="461963"/>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进</a:t>
              </a:r>
            </a:p>
          </p:txBody>
        </p:sp>
        <p:graphicFrame>
          <p:nvGraphicFramePr>
            <p:cNvPr id="33861" name="对象 3"/>
            <p:cNvGraphicFramePr>
              <a:graphicFrameLocks noChangeAspect="1"/>
            </p:cNvGraphicFramePr>
            <p:nvPr/>
          </p:nvGraphicFramePr>
          <p:xfrm>
            <a:off x="850372" y="5877507"/>
            <a:ext cx="190500" cy="228600"/>
          </p:xfrm>
          <a:graphic>
            <a:graphicData uri="http://schemas.openxmlformats.org/presentationml/2006/ole">
              <mc:AlternateContent xmlns:mc="http://schemas.openxmlformats.org/markup-compatibility/2006">
                <mc:Choice xmlns:v="urn:schemas-microsoft-com:vml" Requires="v">
                  <p:oleObj r:id="rId12" imgW="190500" imgH="228600" progId="Equation.DSMT4">
                    <p:embed/>
                  </p:oleObj>
                </mc:Choice>
                <mc:Fallback>
                  <p:oleObj r:id="rId12" imgW="190500" imgH="228600" progId="Equation.DSMT4">
                    <p:embed/>
                    <p:pic>
                      <p:nvPicPr>
                        <p:cNvPr id="0" name="图片 3135"/>
                        <p:cNvPicPr/>
                        <p:nvPr/>
                      </p:nvPicPr>
                      <p:blipFill>
                        <a:blip r:embed="rId13"/>
                        <a:stretch>
                          <a:fillRect/>
                        </a:stretch>
                      </p:blipFill>
                      <p:spPr>
                        <a:xfrm>
                          <a:off x="850372" y="5877507"/>
                          <a:ext cx="190500" cy="228600"/>
                        </a:xfrm>
                        <a:prstGeom prst="rect">
                          <a:avLst/>
                        </a:prstGeom>
                        <a:noFill/>
                        <a:ln w="38100">
                          <a:noFill/>
                          <a:miter/>
                        </a:ln>
                      </p:spPr>
                    </p:pic>
                  </p:oleObj>
                </mc:Fallback>
              </mc:AlternateContent>
            </a:graphicData>
          </a:graphic>
        </p:graphicFrame>
        <p:graphicFrame>
          <p:nvGraphicFramePr>
            <p:cNvPr id="33862" name="对象 4"/>
            <p:cNvGraphicFramePr>
              <a:graphicFrameLocks noChangeAspect="1"/>
            </p:cNvGraphicFramePr>
            <p:nvPr/>
          </p:nvGraphicFramePr>
          <p:xfrm>
            <a:off x="877888" y="1800225"/>
            <a:ext cx="228600" cy="292100"/>
          </p:xfrm>
          <a:graphic>
            <a:graphicData uri="http://schemas.openxmlformats.org/presentationml/2006/ole">
              <mc:AlternateContent xmlns:mc="http://schemas.openxmlformats.org/markup-compatibility/2006">
                <mc:Choice xmlns:v="urn:schemas-microsoft-com:vml" Requires="v">
                  <p:oleObj r:id="rId14" imgW="228600" imgH="292100" progId="Equation.DSMT4">
                    <p:embed/>
                  </p:oleObj>
                </mc:Choice>
                <mc:Fallback>
                  <p:oleObj r:id="rId14" imgW="228600" imgH="292100" progId="Equation.DSMT4">
                    <p:embed/>
                    <p:pic>
                      <p:nvPicPr>
                        <p:cNvPr id="0" name="图片 3133"/>
                        <p:cNvPicPr/>
                        <p:nvPr/>
                      </p:nvPicPr>
                      <p:blipFill>
                        <a:blip r:embed="rId15"/>
                        <a:stretch>
                          <a:fillRect/>
                        </a:stretch>
                      </p:blipFill>
                      <p:spPr>
                        <a:xfrm>
                          <a:off x="877888" y="1800225"/>
                          <a:ext cx="228600" cy="292100"/>
                        </a:xfrm>
                        <a:prstGeom prst="rect">
                          <a:avLst/>
                        </a:prstGeom>
                        <a:noFill/>
                        <a:ln w="38100">
                          <a:noFill/>
                          <a:miter/>
                        </a:ln>
                      </p:spPr>
                    </p:pic>
                  </p:oleObj>
                </mc:Fallback>
              </mc:AlternateContent>
            </a:graphicData>
          </a:graphic>
        </p:graphicFrame>
        <p:sp>
          <p:nvSpPr>
            <p:cNvPr id="33863" name="Line 226"/>
            <p:cNvSpPr/>
            <p:nvPr/>
          </p:nvSpPr>
          <p:spPr>
            <a:xfrm flipH="1" flipV="1">
              <a:off x="1165226" y="5377922"/>
              <a:ext cx="6349" cy="419903"/>
            </a:xfrm>
            <a:prstGeom prst="line">
              <a:avLst/>
            </a:prstGeom>
            <a:ln w="57150" cap="flat" cmpd="sng">
              <a:solidFill>
                <a:srgbClr val="C00000"/>
              </a:solidFill>
              <a:prstDash val="solid"/>
              <a:miter/>
              <a:headEnd type="none" w="med" len="med"/>
              <a:tailEnd type="triangle" w="med" len="lg"/>
            </a:ln>
          </p:spPr>
        </p:sp>
        <p:graphicFrame>
          <p:nvGraphicFramePr>
            <p:cNvPr id="33864" name="对象 5"/>
            <p:cNvGraphicFramePr>
              <a:graphicFrameLocks noChangeAspect="1"/>
            </p:cNvGraphicFramePr>
            <p:nvPr/>
          </p:nvGraphicFramePr>
          <p:xfrm>
            <a:off x="799575" y="5429250"/>
            <a:ext cx="254000" cy="330200"/>
          </p:xfrm>
          <a:graphic>
            <a:graphicData uri="http://schemas.openxmlformats.org/presentationml/2006/ole">
              <mc:AlternateContent xmlns:mc="http://schemas.openxmlformats.org/markup-compatibility/2006">
                <mc:Choice xmlns:v="urn:schemas-microsoft-com:vml" Requires="v">
                  <p:oleObj r:id="rId16" imgW="254000" imgH="330200" progId="Equation.DSMT4">
                    <p:embed/>
                  </p:oleObj>
                </mc:Choice>
                <mc:Fallback>
                  <p:oleObj r:id="rId16" imgW="254000" imgH="330200" progId="Equation.DSMT4">
                    <p:embed/>
                    <p:pic>
                      <p:nvPicPr>
                        <p:cNvPr id="0" name="图片 3138"/>
                        <p:cNvPicPr/>
                        <p:nvPr/>
                      </p:nvPicPr>
                      <p:blipFill>
                        <a:blip r:embed="rId17"/>
                        <a:stretch>
                          <a:fillRect/>
                        </a:stretch>
                      </p:blipFill>
                      <p:spPr>
                        <a:xfrm>
                          <a:off x="799575" y="5429250"/>
                          <a:ext cx="254000" cy="330200"/>
                        </a:xfrm>
                        <a:prstGeom prst="rect">
                          <a:avLst/>
                        </a:prstGeom>
                        <a:noFill/>
                        <a:ln w="38100">
                          <a:noFill/>
                          <a:miter/>
                        </a:ln>
                      </p:spPr>
                    </p:pic>
                  </p:oleObj>
                </mc:Fallback>
              </mc:AlternateContent>
            </a:graphicData>
          </a:graphic>
        </p:graphicFrame>
      </p:grpSp>
      <p:graphicFrame>
        <p:nvGraphicFramePr>
          <p:cNvPr id="14" name="对象 13"/>
          <p:cNvGraphicFramePr>
            <a:graphicFrameLocks noChangeAspect="1"/>
          </p:cNvGraphicFramePr>
          <p:nvPr/>
        </p:nvGraphicFramePr>
        <p:xfrm>
          <a:off x="3008313" y="4097338"/>
          <a:ext cx="914400" cy="355600"/>
        </p:xfrm>
        <a:graphic>
          <a:graphicData uri="http://schemas.openxmlformats.org/presentationml/2006/ole">
            <mc:AlternateContent xmlns:mc="http://schemas.openxmlformats.org/markup-compatibility/2006">
              <mc:Choice xmlns:v="urn:schemas-microsoft-com:vml" Requires="v">
                <p:oleObj r:id="rId18" imgW="913765" imgH="355600" progId="Equation.DSMT4">
                  <p:embed/>
                </p:oleObj>
              </mc:Choice>
              <mc:Fallback>
                <p:oleObj r:id="rId18" imgW="913765" imgH="355600" progId="Equation.DSMT4">
                  <p:embed/>
                  <p:pic>
                    <p:nvPicPr>
                      <p:cNvPr id="0" name="图片 3132"/>
                      <p:cNvPicPr/>
                      <p:nvPr/>
                    </p:nvPicPr>
                    <p:blipFill>
                      <a:blip r:embed="rId19"/>
                      <a:stretch>
                        <a:fillRect/>
                      </a:stretch>
                    </p:blipFill>
                    <p:spPr>
                      <a:xfrm>
                        <a:off x="3008313" y="4097338"/>
                        <a:ext cx="914400" cy="355600"/>
                      </a:xfrm>
                      <a:prstGeom prst="rect">
                        <a:avLst/>
                      </a:prstGeom>
                      <a:noFill/>
                      <a:ln w="38100">
                        <a:noFill/>
                        <a:miter/>
                      </a:ln>
                    </p:spPr>
                  </p:pic>
                </p:oleObj>
              </mc:Fallback>
            </mc:AlternateContent>
          </a:graphicData>
        </a:graphic>
      </p:graphicFrame>
      <p:grpSp>
        <p:nvGrpSpPr>
          <p:cNvPr id="17" name="组合 16"/>
          <p:cNvGrpSpPr/>
          <p:nvPr/>
        </p:nvGrpSpPr>
        <p:grpSpPr>
          <a:xfrm>
            <a:off x="1165225" y="4333875"/>
            <a:ext cx="2076450" cy="728663"/>
            <a:chOff x="1165226" y="4333879"/>
            <a:chExt cx="2076449" cy="728659"/>
          </a:xfrm>
        </p:grpSpPr>
        <p:sp>
          <p:nvSpPr>
            <p:cNvPr id="33848" name="WordArt 267"/>
            <p:cNvSpPr>
              <a:spLocks noTextEdit="1"/>
            </p:cNvSpPr>
            <p:nvPr/>
          </p:nvSpPr>
          <p:spPr>
            <a:xfrm>
              <a:off x="3008313" y="4810125"/>
              <a:ext cx="233362" cy="252413"/>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b="1"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P</a:t>
              </a:r>
            </a:p>
          </p:txBody>
        </p:sp>
        <p:sp>
          <p:nvSpPr>
            <p:cNvPr id="33849" name="Oval 272"/>
            <p:cNvSpPr/>
            <p:nvPr/>
          </p:nvSpPr>
          <p:spPr>
            <a:xfrm>
              <a:off x="3068638" y="4557713"/>
              <a:ext cx="95250" cy="90488"/>
            </a:xfrm>
            <a:prstGeom prst="ellipse">
              <a:avLst/>
            </a:prstGeom>
            <a:solidFill>
              <a:schemeClr val="bg1"/>
            </a:solid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cxnSp>
          <p:nvCxnSpPr>
            <p:cNvPr id="12" name="直接连接符 11"/>
            <p:cNvCxnSpPr>
              <a:stCxn id="33866" idx="6"/>
              <a:endCxn id="33849" idx="2"/>
            </p:cNvCxnSpPr>
            <p:nvPr/>
          </p:nvCxnSpPr>
          <p:spPr bwMode="auto">
            <a:xfrm flipV="1">
              <a:off x="1165226" y="4602166"/>
              <a:ext cx="1903412" cy="3175"/>
            </a:xfrm>
            <a:prstGeom prst="line">
              <a:avLst/>
            </a:prstGeom>
            <a:solidFill>
              <a:schemeClr val="accent1"/>
            </a:solidFill>
            <a:ln w="28575" cap="flat" cmpd="sng" algn="ctr">
              <a:solidFill>
                <a:schemeClr val="accent5">
                  <a:lumMod val="50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33851" name="对象 14"/>
            <p:cNvGraphicFramePr>
              <a:graphicFrameLocks noChangeAspect="1"/>
            </p:cNvGraphicFramePr>
            <p:nvPr/>
          </p:nvGraphicFramePr>
          <p:xfrm>
            <a:off x="1983509" y="4333879"/>
            <a:ext cx="215900" cy="228600"/>
          </p:xfrm>
          <a:graphic>
            <a:graphicData uri="http://schemas.openxmlformats.org/presentationml/2006/ole">
              <mc:AlternateContent xmlns:mc="http://schemas.openxmlformats.org/markup-compatibility/2006">
                <mc:Choice xmlns:v="urn:schemas-microsoft-com:vml" Requires="v">
                  <p:oleObj r:id="rId20" imgW="215900" imgH="228600" progId="Equation.DSMT4">
                    <p:embed/>
                  </p:oleObj>
                </mc:Choice>
                <mc:Fallback>
                  <p:oleObj r:id="rId20" imgW="215900" imgH="228600" progId="Equation.DSMT4">
                    <p:embed/>
                    <p:pic>
                      <p:nvPicPr>
                        <p:cNvPr id="0" name="图片 3137"/>
                        <p:cNvPicPr/>
                        <p:nvPr/>
                      </p:nvPicPr>
                      <p:blipFill>
                        <a:blip r:embed="rId21"/>
                        <a:stretch>
                          <a:fillRect/>
                        </a:stretch>
                      </p:blipFill>
                      <p:spPr>
                        <a:xfrm>
                          <a:off x="1983509" y="4333879"/>
                          <a:ext cx="215900" cy="228600"/>
                        </a:xfrm>
                        <a:prstGeom prst="rect">
                          <a:avLst/>
                        </a:prstGeom>
                        <a:noFill/>
                        <a:ln w="38100">
                          <a:noFill/>
                          <a:miter/>
                        </a:ln>
                      </p:spPr>
                    </p:pic>
                  </p:oleObj>
                </mc:Fallback>
              </mc:AlternateContent>
            </a:graphicData>
          </a:graphic>
        </p:graphicFrame>
      </p:grpSp>
      <p:sp>
        <p:nvSpPr>
          <p:cNvPr id="303" name="矩形 302"/>
          <p:cNvSpPr/>
          <p:nvPr/>
        </p:nvSpPr>
        <p:spPr bwMode="auto">
          <a:xfrm>
            <a:off x="1700213" y="214313"/>
            <a:ext cx="5411788" cy="1236663"/>
          </a:xfrm>
          <a:prstGeom prst="rect">
            <a:avLst/>
          </a:prstGeom>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600" b="1" i="0" u="none" strike="noStrike" kern="1200" cap="none" spc="0" normalizeH="0" baseline="0" noProof="0" dirty="0">
                <a:ln>
                  <a:noFill/>
                </a:ln>
                <a:solidFill>
                  <a:srgbClr val="CC3300"/>
                </a:solidFill>
                <a:effectLst/>
                <a:uLnTx/>
                <a:uFillTx/>
                <a:latin typeface="+mn-lt"/>
                <a:ea typeface="华文中宋" panose="02010600040101010101" pitchFamily="2" charset="-122"/>
                <a:cs typeface="+mn-cs"/>
              </a:rPr>
              <a:t>毕奥</a:t>
            </a:r>
            <a:r>
              <a:rPr kumimoji="1" lang="en-US" altLang="zh-CN" sz="3600" b="1" i="0" u="none" strike="noStrike" kern="1200" cap="none" spc="0" normalizeH="0" baseline="0" noProof="0" dirty="0">
                <a:ln>
                  <a:noFill/>
                </a:ln>
                <a:solidFill>
                  <a:srgbClr val="CC3300"/>
                </a:solidFill>
                <a:effectLst/>
                <a:uLnTx/>
                <a:uFillTx/>
                <a:latin typeface="+mn-lt"/>
                <a:ea typeface="华文中宋" panose="02010600040101010101" pitchFamily="2" charset="-122"/>
                <a:cs typeface="+mn-cs"/>
              </a:rPr>
              <a:t>-</a:t>
            </a:r>
            <a:r>
              <a:rPr kumimoji="1" lang="zh-CN" altLang="en-US" sz="3600" b="1" i="0" u="none" strike="noStrike" kern="1200" cap="none" spc="0" normalizeH="0" baseline="0" noProof="0" dirty="0">
                <a:ln>
                  <a:noFill/>
                </a:ln>
                <a:solidFill>
                  <a:srgbClr val="CC3300"/>
                </a:solidFill>
                <a:effectLst/>
                <a:uLnTx/>
                <a:uFillTx/>
                <a:latin typeface="+mn-lt"/>
                <a:ea typeface="华文中宋" panose="02010600040101010101" pitchFamily="2" charset="-122"/>
                <a:cs typeface="+mn-cs"/>
              </a:rPr>
              <a:t>萨伐尔定律的应用</a:t>
            </a:r>
            <a:endParaRPr kumimoji="1" lang="en-US" altLang="zh-CN" sz="3600" b="1" i="0" u="none" strike="noStrike" kern="1200" cap="none" spc="0" normalizeH="0" baseline="0" noProof="0" dirty="0">
              <a:ln>
                <a:noFill/>
              </a:ln>
              <a:solidFill>
                <a:srgbClr val="CC3300"/>
              </a:solidFill>
              <a:effectLst/>
              <a:uLnTx/>
              <a:uFillTx/>
              <a:latin typeface="+mn-lt"/>
              <a:ea typeface="华文中宋" panose="02010600040101010101" pitchFamily="2" charset="-122"/>
              <a:cs typeface="+mn-cs"/>
            </a:endParaRPr>
          </a:p>
          <a:p>
            <a:pPr marL="0" marR="0" lvl="0" indent="0" algn="ctr" defTabSz="914400" rtl="0" eaLnBrk="1" fontAlgn="base" latinLnBrk="0" hangingPunct="1">
              <a:lnSpc>
                <a:spcPct val="120000"/>
              </a:lnSpc>
              <a:spcBef>
                <a:spcPct val="0"/>
              </a:spcBef>
              <a:spcAft>
                <a:spcPct val="0"/>
              </a:spcAft>
              <a:buClrTx/>
              <a:buSzTx/>
              <a:buFontTx/>
              <a:buNone/>
              <a:defRPr/>
            </a:pPr>
            <a:r>
              <a:rPr kumimoji="1" lang="en-US" altLang="zh-CN" sz="3200" b="1" i="0" u="none" strike="noStrike" kern="1200" cap="none" spc="0" normalizeH="0" baseline="0" noProof="0" dirty="0">
                <a:ln>
                  <a:noFill/>
                </a:ln>
                <a:solidFill>
                  <a:srgbClr val="3333FF"/>
                </a:solidFill>
                <a:effectLst/>
                <a:uLnTx/>
                <a:uFillTx/>
                <a:latin typeface="+mn-lt"/>
                <a:ea typeface="华文中宋" panose="02010600040101010101" pitchFamily="2" charset="-122"/>
                <a:cs typeface="+mn-cs"/>
              </a:rPr>
              <a:t>1</a:t>
            </a:r>
            <a:r>
              <a:rPr kumimoji="1" lang="zh-CN" altLang="en-US" sz="3200" b="1" i="0" u="none" strike="noStrike" kern="1200" cap="none" spc="0" normalizeH="0" baseline="0" noProof="0" dirty="0">
                <a:ln>
                  <a:noFill/>
                </a:ln>
                <a:solidFill>
                  <a:srgbClr val="3333FF"/>
                </a:solidFill>
                <a:effectLst/>
                <a:uLnTx/>
                <a:uFillTx/>
                <a:latin typeface="+mn-lt"/>
                <a:ea typeface="华文中宋" panose="02010600040101010101" pitchFamily="2" charset="-122"/>
                <a:cs typeface="+mn-cs"/>
              </a:rPr>
              <a:t>、载流直导线的磁场</a:t>
            </a:r>
          </a:p>
        </p:txBody>
      </p:sp>
      <p:grpSp>
        <p:nvGrpSpPr>
          <p:cNvPr id="22" name="组合 21"/>
          <p:cNvGrpSpPr/>
          <p:nvPr/>
        </p:nvGrpSpPr>
        <p:grpSpPr>
          <a:xfrm>
            <a:off x="374650" y="2862263"/>
            <a:ext cx="788988" cy="1760537"/>
            <a:chOff x="375210" y="2861892"/>
            <a:chExt cx="790016" cy="1760908"/>
          </a:xfrm>
        </p:grpSpPr>
        <p:sp>
          <p:nvSpPr>
            <p:cNvPr id="33839" name="Line 251"/>
            <p:cNvSpPr/>
            <p:nvPr/>
          </p:nvSpPr>
          <p:spPr>
            <a:xfrm>
              <a:off x="1165226" y="3186113"/>
              <a:ext cx="0" cy="288925"/>
            </a:xfrm>
            <a:prstGeom prst="line">
              <a:avLst/>
            </a:prstGeom>
            <a:ln w="57150" cap="flat" cmpd="sng">
              <a:solidFill>
                <a:srgbClr val="FF0066"/>
              </a:solidFill>
              <a:prstDash val="solid"/>
              <a:miter/>
              <a:headEnd type="triangle" w="sm" len="med"/>
              <a:tailEnd type="none" w="med" len="med"/>
            </a:ln>
          </p:spPr>
        </p:sp>
        <p:sp>
          <p:nvSpPr>
            <p:cNvPr id="33840" name="Line 259"/>
            <p:cNvSpPr/>
            <p:nvPr/>
          </p:nvSpPr>
          <p:spPr>
            <a:xfrm flipV="1">
              <a:off x="728132" y="4622800"/>
              <a:ext cx="340255" cy="0"/>
            </a:xfrm>
            <a:prstGeom prst="line">
              <a:avLst/>
            </a:prstGeom>
            <a:ln w="12700" cap="flat" cmpd="sng">
              <a:solidFill>
                <a:schemeClr val="tx1"/>
              </a:solidFill>
              <a:prstDash val="solid"/>
              <a:miter/>
              <a:headEnd type="none" w="med" len="med"/>
              <a:tailEnd type="none" w="med" len="med"/>
            </a:ln>
          </p:spPr>
        </p:sp>
        <p:sp>
          <p:nvSpPr>
            <p:cNvPr id="33841" name="Line 259"/>
            <p:cNvSpPr/>
            <p:nvPr/>
          </p:nvSpPr>
          <p:spPr>
            <a:xfrm flipV="1">
              <a:off x="753533" y="3484034"/>
              <a:ext cx="340255" cy="0"/>
            </a:xfrm>
            <a:prstGeom prst="line">
              <a:avLst/>
            </a:prstGeom>
            <a:ln w="12700" cap="flat" cmpd="sng">
              <a:solidFill>
                <a:schemeClr val="tx1"/>
              </a:solidFill>
              <a:prstDash val="solid"/>
              <a:miter/>
              <a:headEnd type="none" w="med" len="med"/>
              <a:tailEnd type="none" w="med" len="med"/>
            </a:ln>
          </p:spPr>
        </p:sp>
        <p:sp>
          <p:nvSpPr>
            <p:cNvPr id="33842" name="Line 259"/>
            <p:cNvSpPr/>
            <p:nvPr/>
          </p:nvSpPr>
          <p:spPr>
            <a:xfrm flipV="1">
              <a:off x="753532" y="3192463"/>
              <a:ext cx="340255" cy="0"/>
            </a:xfrm>
            <a:prstGeom prst="line">
              <a:avLst/>
            </a:prstGeom>
            <a:ln w="12700" cap="flat" cmpd="sng">
              <a:solidFill>
                <a:schemeClr val="tx1"/>
              </a:solidFill>
              <a:prstDash val="solid"/>
              <a:miter/>
              <a:headEnd type="none" w="med" len="med"/>
              <a:tailEnd type="none" w="med" len="med"/>
            </a:ln>
          </p:spPr>
        </p:sp>
        <p:graphicFrame>
          <p:nvGraphicFramePr>
            <p:cNvPr id="33843" name="对象 3"/>
            <p:cNvGraphicFramePr>
              <a:graphicFrameLocks noChangeAspect="1"/>
            </p:cNvGraphicFramePr>
            <p:nvPr/>
          </p:nvGraphicFramePr>
          <p:xfrm>
            <a:off x="758559" y="3833813"/>
            <a:ext cx="279400" cy="330200"/>
          </p:xfrm>
          <a:graphic>
            <a:graphicData uri="http://schemas.openxmlformats.org/presentationml/2006/ole">
              <mc:AlternateContent xmlns:mc="http://schemas.openxmlformats.org/markup-compatibility/2006">
                <mc:Choice xmlns:v="urn:schemas-microsoft-com:vml" Requires="v">
                  <p:oleObj r:id="rId22" imgW="279400" imgH="330200" progId="Equation.DSMT4">
                    <p:embed/>
                  </p:oleObj>
                </mc:Choice>
                <mc:Fallback>
                  <p:oleObj r:id="rId22" imgW="279400" imgH="330200" progId="Equation.DSMT4">
                    <p:embed/>
                    <p:pic>
                      <p:nvPicPr>
                        <p:cNvPr id="0" name="图片 3141"/>
                        <p:cNvPicPr/>
                        <p:nvPr/>
                      </p:nvPicPr>
                      <p:blipFill>
                        <a:blip r:embed="rId9"/>
                        <a:stretch>
                          <a:fillRect/>
                        </a:stretch>
                      </p:blipFill>
                      <p:spPr>
                        <a:xfrm>
                          <a:off x="758559" y="3833813"/>
                          <a:ext cx="279400" cy="330200"/>
                        </a:xfrm>
                        <a:prstGeom prst="rect">
                          <a:avLst/>
                        </a:prstGeom>
                        <a:noFill/>
                        <a:ln w="38100">
                          <a:noFill/>
                          <a:miter/>
                        </a:ln>
                      </p:spPr>
                    </p:pic>
                  </p:oleObj>
                </mc:Fallback>
              </mc:AlternateContent>
            </a:graphicData>
          </a:graphic>
        </p:graphicFrame>
        <p:graphicFrame>
          <p:nvGraphicFramePr>
            <p:cNvPr id="33844" name="对象 3"/>
            <p:cNvGraphicFramePr>
              <a:graphicFrameLocks noChangeAspect="1"/>
            </p:cNvGraphicFramePr>
            <p:nvPr/>
          </p:nvGraphicFramePr>
          <p:xfrm>
            <a:off x="375210" y="3138175"/>
            <a:ext cx="635419" cy="419188"/>
          </p:xfrm>
          <a:graphic>
            <a:graphicData uri="http://schemas.openxmlformats.org/presentationml/2006/ole">
              <mc:AlternateContent xmlns:mc="http://schemas.openxmlformats.org/markup-compatibility/2006">
                <mc:Choice xmlns:v="urn:schemas-microsoft-com:vml" Requires="v">
                  <p:oleObj r:id="rId23" imgW="635000" imgH="419100" progId="Equation.DSMT4">
                    <p:embed/>
                  </p:oleObj>
                </mc:Choice>
                <mc:Fallback>
                  <p:oleObj r:id="rId23" imgW="635000" imgH="419100" progId="Equation.DSMT4">
                    <p:embed/>
                    <p:pic>
                      <p:nvPicPr>
                        <p:cNvPr id="0" name="图片 3144"/>
                        <p:cNvPicPr/>
                        <p:nvPr/>
                      </p:nvPicPr>
                      <p:blipFill>
                        <a:blip r:embed="rId24"/>
                        <a:stretch>
                          <a:fillRect/>
                        </a:stretch>
                      </p:blipFill>
                      <p:spPr>
                        <a:xfrm>
                          <a:off x="375210" y="3138175"/>
                          <a:ext cx="635419" cy="419188"/>
                        </a:xfrm>
                        <a:prstGeom prst="rect">
                          <a:avLst/>
                        </a:prstGeom>
                        <a:noFill/>
                        <a:ln w="38100">
                          <a:noFill/>
                          <a:miter/>
                        </a:ln>
                      </p:spPr>
                    </p:pic>
                  </p:oleObj>
                </mc:Fallback>
              </mc:AlternateContent>
            </a:graphicData>
          </a:graphic>
        </p:graphicFrame>
        <p:sp>
          <p:nvSpPr>
            <p:cNvPr id="33845" name="Line 258"/>
            <p:cNvSpPr/>
            <p:nvPr/>
          </p:nvSpPr>
          <p:spPr>
            <a:xfrm flipV="1">
              <a:off x="904251" y="3475036"/>
              <a:ext cx="0" cy="335706"/>
            </a:xfrm>
            <a:prstGeom prst="line">
              <a:avLst/>
            </a:prstGeom>
            <a:ln w="9525" cap="flat" cmpd="sng">
              <a:solidFill>
                <a:schemeClr val="bg2"/>
              </a:solidFill>
              <a:prstDash val="solid"/>
              <a:miter/>
              <a:headEnd type="none" w="med" len="med"/>
              <a:tailEnd type="triangle" w="sm" len="lg"/>
            </a:ln>
          </p:spPr>
        </p:sp>
        <p:sp>
          <p:nvSpPr>
            <p:cNvPr id="33846" name="Line 258"/>
            <p:cNvSpPr/>
            <p:nvPr/>
          </p:nvSpPr>
          <p:spPr>
            <a:xfrm>
              <a:off x="898259" y="4284663"/>
              <a:ext cx="0" cy="335706"/>
            </a:xfrm>
            <a:prstGeom prst="line">
              <a:avLst/>
            </a:prstGeom>
            <a:ln w="9525" cap="flat" cmpd="sng">
              <a:solidFill>
                <a:schemeClr val="bg2"/>
              </a:solidFill>
              <a:prstDash val="solid"/>
              <a:miter/>
              <a:headEnd type="none" w="med" len="med"/>
              <a:tailEnd type="triangle" w="sm" len="lg"/>
            </a:ln>
          </p:spPr>
        </p:sp>
        <p:sp>
          <p:nvSpPr>
            <p:cNvPr id="33847" name="Line 258"/>
            <p:cNvSpPr/>
            <p:nvPr/>
          </p:nvSpPr>
          <p:spPr>
            <a:xfrm>
              <a:off x="923659" y="2861892"/>
              <a:ext cx="0" cy="335706"/>
            </a:xfrm>
            <a:prstGeom prst="line">
              <a:avLst/>
            </a:prstGeom>
            <a:ln w="9525" cap="flat" cmpd="sng">
              <a:solidFill>
                <a:schemeClr val="bg2"/>
              </a:solidFill>
              <a:prstDash val="solid"/>
              <a:miter/>
              <a:headEnd type="none" w="med" len="med"/>
              <a:tailEnd type="triangle" w="sm" len="lg"/>
            </a:ln>
          </p:spPr>
        </p:sp>
      </p:grpSp>
      <p:grpSp>
        <p:nvGrpSpPr>
          <p:cNvPr id="30" name="组合 29"/>
          <p:cNvGrpSpPr/>
          <p:nvPr/>
        </p:nvGrpSpPr>
        <p:grpSpPr>
          <a:xfrm>
            <a:off x="2949575" y="4043363"/>
            <a:ext cx="1187450" cy="661987"/>
            <a:chOff x="2367632" y="5395310"/>
            <a:chExt cx="1187838" cy="662094"/>
          </a:xfrm>
        </p:grpSpPr>
        <p:grpSp>
          <p:nvGrpSpPr>
            <p:cNvPr id="33830" name="组合 23"/>
            <p:cNvGrpSpPr/>
            <p:nvPr/>
          </p:nvGrpSpPr>
          <p:grpSpPr>
            <a:xfrm>
              <a:off x="2367632" y="5395310"/>
              <a:ext cx="1187838" cy="662094"/>
              <a:chOff x="1805762" y="5151531"/>
              <a:chExt cx="1187838" cy="662094"/>
            </a:xfrm>
          </p:grpSpPr>
          <p:sp>
            <p:nvSpPr>
              <p:cNvPr id="33832" name="Rectangle 284"/>
              <p:cNvSpPr/>
              <p:nvPr/>
            </p:nvSpPr>
            <p:spPr>
              <a:xfrm>
                <a:off x="1805762" y="5151531"/>
                <a:ext cx="1187838" cy="510254"/>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33833" name="Group 273"/>
              <p:cNvGrpSpPr/>
              <p:nvPr/>
            </p:nvGrpSpPr>
            <p:grpSpPr>
              <a:xfrm>
                <a:off x="1880940" y="5607250"/>
                <a:ext cx="206375" cy="206375"/>
                <a:chOff x="2080" y="2860"/>
                <a:chExt cx="130" cy="130"/>
              </a:xfrm>
            </p:grpSpPr>
            <p:sp>
              <p:nvSpPr>
                <p:cNvPr id="33835" name="Oval 274"/>
                <p:cNvSpPr/>
                <p:nvPr/>
              </p:nvSpPr>
              <p:spPr>
                <a:xfrm>
                  <a:off x="2080" y="2860"/>
                  <a:ext cx="130" cy="130"/>
                </a:xfrm>
                <a:prstGeom prst="ellipse">
                  <a:avLst/>
                </a:prstGeom>
                <a:solidFill>
                  <a:schemeClr val="bg1"/>
                </a:solidFill>
                <a:ln w="28575" cap="flat" cmpd="sng">
                  <a:solidFill>
                    <a:srgbClr val="FF0066"/>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33836" name="Group 275"/>
                <p:cNvGrpSpPr/>
                <p:nvPr/>
              </p:nvGrpSpPr>
              <p:grpSpPr>
                <a:xfrm>
                  <a:off x="2098" y="2878"/>
                  <a:ext cx="94" cy="94"/>
                  <a:chOff x="2592" y="2400"/>
                  <a:chExt cx="1344" cy="1296"/>
                </a:xfrm>
              </p:grpSpPr>
              <p:sp>
                <p:nvSpPr>
                  <p:cNvPr id="33837" name="Line 276"/>
                  <p:cNvSpPr/>
                  <p:nvPr/>
                </p:nvSpPr>
                <p:spPr>
                  <a:xfrm>
                    <a:off x="2640" y="2400"/>
                    <a:ext cx="1296" cy="1296"/>
                  </a:xfrm>
                  <a:prstGeom prst="line">
                    <a:avLst/>
                  </a:prstGeom>
                  <a:ln w="28575" cap="flat" cmpd="sng">
                    <a:solidFill>
                      <a:srgbClr val="FF0066"/>
                    </a:solidFill>
                    <a:prstDash val="solid"/>
                    <a:headEnd type="none" w="med" len="med"/>
                    <a:tailEnd type="none" w="med" len="med"/>
                  </a:ln>
                </p:spPr>
              </p:sp>
              <p:sp>
                <p:nvSpPr>
                  <p:cNvPr id="33838" name="Line 277"/>
                  <p:cNvSpPr/>
                  <p:nvPr/>
                </p:nvSpPr>
                <p:spPr>
                  <a:xfrm rot="-5404398">
                    <a:off x="2592" y="2400"/>
                    <a:ext cx="1296" cy="1296"/>
                  </a:xfrm>
                  <a:prstGeom prst="line">
                    <a:avLst/>
                  </a:prstGeom>
                  <a:ln w="28575" cap="flat" cmpd="sng">
                    <a:solidFill>
                      <a:srgbClr val="FF0066"/>
                    </a:solidFill>
                    <a:prstDash val="solid"/>
                    <a:headEnd type="none" w="med" len="med"/>
                    <a:tailEnd type="none" w="med" len="med"/>
                  </a:ln>
                </p:spPr>
              </p:sp>
            </p:grpSp>
          </p:grpSp>
          <p:graphicFrame>
            <p:nvGraphicFramePr>
              <p:cNvPr id="33834" name="对象 3"/>
              <p:cNvGraphicFramePr>
                <a:graphicFrameLocks noChangeAspect="1"/>
              </p:cNvGraphicFramePr>
              <p:nvPr/>
            </p:nvGraphicFramePr>
            <p:xfrm>
              <a:off x="2103803" y="5198269"/>
              <a:ext cx="533427" cy="343338"/>
            </p:xfrm>
            <a:graphic>
              <a:graphicData uri="http://schemas.openxmlformats.org/presentationml/2006/ole">
                <mc:AlternateContent xmlns:mc="http://schemas.openxmlformats.org/markup-compatibility/2006">
                  <mc:Choice xmlns:v="urn:schemas-microsoft-com:vml" Requires="v">
                    <p:oleObj r:id="rId25" imgW="533400" imgH="342900" progId="Equation.DSMT4">
                      <p:embed/>
                    </p:oleObj>
                  </mc:Choice>
                  <mc:Fallback>
                    <p:oleObj r:id="rId25" imgW="533400" imgH="342900" progId="Equation.DSMT4">
                      <p:embed/>
                      <p:pic>
                        <p:nvPicPr>
                          <p:cNvPr id="0" name="图片 3142"/>
                          <p:cNvPicPr/>
                          <p:nvPr/>
                        </p:nvPicPr>
                        <p:blipFill>
                          <a:blip r:embed="rId26"/>
                          <a:stretch>
                            <a:fillRect/>
                          </a:stretch>
                        </p:blipFill>
                        <p:spPr>
                          <a:xfrm>
                            <a:off x="2103803" y="5198269"/>
                            <a:ext cx="533427" cy="343338"/>
                          </a:xfrm>
                          <a:prstGeom prst="rect">
                            <a:avLst/>
                          </a:prstGeom>
                          <a:noFill/>
                          <a:ln w="38100">
                            <a:noFill/>
                            <a:miter/>
                          </a:ln>
                        </p:spPr>
                      </p:pic>
                    </p:oleObj>
                  </mc:Fallback>
                </mc:AlternateContent>
              </a:graphicData>
            </a:graphic>
          </p:graphicFrame>
        </p:grpSp>
        <p:cxnSp>
          <p:nvCxnSpPr>
            <p:cNvPr id="33831" name="直接箭头连接符 188"/>
            <p:cNvCxnSpPr>
              <a:stCxn id="33866" idx="6"/>
              <a:endCxn id="33849" idx="2"/>
            </p:cNvCxnSpPr>
            <p:nvPr/>
          </p:nvCxnSpPr>
          <p:spPr>
            <a:xfrm flipV="1">
              <a:off x="2949129" y="5395310"/>
              <a:ext cx="239018" cy="1"/>
            </a:xfrm>
            <a:prstGeom prst="straightConnector1">
              <a:avLst/>
            </a:prstGeom>
            <a:ln w="28575" cap="flat" cmpd="sng">
              <a:solidFill>
                <a:srgbClr val="FF0000"/>
              </a:solidFill>
              <a:prstDash val="solid"/>
              <a:headEnd type="none" w="med" len="med"/>
              <a:tailEnd type="triangle" w="med" len="lg"/>
            </a:ln>
          </p:spPr>
        </p:cxnSp>
      </p:grpSp>
      <p:grpSp>
        <p:nvGrpSpPr>
          <p:cNvPr id="29" name="组合 28"/>
          <p:cNvGrpSpPr/>
          <p:nvPr/>
        </p:nvGrpSpPr>
        <p:grpSpPr>
          <a:xfrm>
            <a:off x="704850" y="3068638"/>
            <a:ext cx="2390775" cy="1503362"/>
            <a:chOff x="695066" y="3067896"/>
            <a:chExt cx="2390506" cy="1504368"/>
          </a:xfrm>
        </p:grpSpPr>
        <p:grpSp>
          <p:nvGrpSpPr>
            <p:cNvPr id="33825" name="组合 25"/>
            <p:cNvGrpSpPr/>
            <p:nvPr/>
          </p:nvGrpSpPr>
          <p:grpSpPr>
            <a:xfrm>
              <a:off x="1182160" y="3475568"/>
              <a:ext cx="1903412" cy="1096696"/>
              <a:chOff x="1182160" y="3475568"/>
              <a:chExt cx="1903412" cy="1096696"/>
            </a:xfrm>
          </p:grpSpPr>
          <p:sp>
            <p:nvSpPr>
              <p:cNvPr id="33828" name="Line 251"/>
              <p:cNvSpPr/>
              <p:nvPr/>
            </p:nvSpPr>
            <p:spPr>
              <a:xfrm flipH="1" flipV="1">
                <a:off x="1182160" y="3475568"/>
                <a:ext cx="1903412" cy="1096696"/>
              </a:xfrm>
              <a:prstGeom prst="line">
                <a:avLst/>
              </a:prstGeom>
              <a:ln w="38100" cap="flat" cmpd="sng">
                <a:solidFill>
                  <a:srgbClr val="FF9900"/>
                </a:solidFill>
                <a:prstDash val="solid"/>
                <a:miter/>
                <a:headEnd type="triangle" w="sm" len="med"/>
                <a:tailEnd type="none" w="med" len="med"/>
              </a:ln>
            </p:spPr>
          </p:sp>
          <p:graphicFrame>
            <p:nvGraphicFramePr>
              <p:cNvPr id="33829" name="对象 24"/>
              <p:cNvGraphicFramePr>
                <a:graphicFrameLocks noChangeAspect="1"/>
              </p:cNvGraphicFramePr>
              <p:nvPr/>
            </p:nvGraphicFramePr>
            <p:xfrm>
              <a:off x="2045293" y="3695073"/>
              <a:ext cx="190500" cy="215900"/>
            </p:xfrm>
            <a:graphic>
              <a:graphicData uri="http://schemas.openxmlformats.org/presentationml/2006/ole">
                <mc:AlternateContent xmlns:mc="http://schemas.openxmlformats.org/markup-compatibility/2006">
                  <mc:Choice xmlns:v="urn:schemas-microsoft-com:vml" Requires="v">
                    <p:oleObj r:id="rId27" imgW="190500" imgH="215900" progId="Equation.DSMT4">
                      <p:embed/>
                    </p:oleObj>
                  </mc:Choice>
                  <mc:Fallback>
                    <p:oleObj r:id="rId27" imgW="190500" imgH="215900" progId="Equation.DSMT4">
                      <p:embed/>
                      <p:pic>
                        <p:nvPicPr>
                          <p:cNvPr id="0" name="图片 3145"/>
                          <p:cNvPicPr/>
                          <p:nvPr/>
                        </p:nvPicPr>
                        <p:blipFill>
                          <a:blip r:embed="rId28"/>
                          <a:stretch>
                            <a:fillRect/>
                          </a:stretch>
                        </p:blipFill>
                        <p:spPr>
                          <a:xfrm>
                            <a:off x="2045293" y="3695073"/>
                            <a:ext cx="190500" cy="215900"/>
                          </a:xfrm>
                          <a:prstGeom prst="rect">
                            <a:avLst/>
                          </a:prstGeom>
                          <a:noFill/>
                          <a:ln w="38100">
                            <a:noFill/>
                            <a:miter/>
                          </a:ln>
                        </p:spPr>
                      </p:pic>
                    </p:oleObj>
                  </mc:Fallback>
                </mc:AlternateContent>
              </a:graphicData>
            </a:graphic>
          </p:graphicFrame>
        </p:grpSp>
        <p:sp>
          <p:nvSpPr>
            <p:cNvPr id="27" name="弧形 26"/>
            <p:cNvSpPr/>
            <p:nvPr/>
          </p:nvSpPr>
          <p:spPr bwMode="auto">
            <a:xfrm rot="1591893">
              <a:off x="695066" y="3067896"/>
              <a:ext cx="785725" cy="946783"/>
            </a:xfrm>
            <a:prstGeom prst="arc">
              <a:avLst>
                <a:gd name="adj1" fmla="val 15325784"/>
                <a:gd name="adj2" fmla="val 20792226"/>
              </a:avLst>
            </a:prstGeom>
            <a:noFill/>
            <a:ln w="19050"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aphicFrame>
          <p:nvGraphicFramePr>
            <p:cNvPr id="33827" name="对象 27"/>
            <p:cNvGraphicFramePr>
              <a:graphicFrameLocks noChangeAspect="1"/>
            </p:cNvGraphicFramePr>
            <p:nvPr/>
          </p:nvGraphicFramePr>
          <p:xfrm>
            <a:off x="1585913" y="3140075"/>
            <a:ext cx="228600" cy="292100"/>
          </p:xfrm>
          <a:graphic>
            <a:graphicData uri="http://schemas.openxmlformats.org/presentationml/2006/ole">
              <mc:AlternateContent xmlns:mc="http://schemas.openxmlformats.org/markup-compatibility/2006">
                <mc:Choice xmlns:v="urn:schemas-microsoft-com:vml" Requires="v">
                  <p:oleObj r:id="rId29" imgW="228600" imgH="292100" progId="Equation.DSMT4">
                    <p:embed/>
                  </p:oleObj>
                </mc:Choice>
                <mc:Fallback>
                  <p:oleObj r:id="rId29" imgW="228600" imgH="292100" progId="Equation.DSMT4">
                    <p:embed/>
                    <p:pic>
                      <p:nvPicPr>
                        <p:cNvPr id="0" name="图片 3146"/>
                        <p:cNvPicPr/>
                        <p:nvPr/>
                      </p:nvPicPr>
                      <p:blipFill>
                        <a:blip r:embed="rId30"/>
                        <a:stretch>
                          <a:fillRect/>
                        </a:stretch>
                      </p:blipFill>
                      <p:spPr>
                        <a:xfrm>
                          <a:off x="1585913" y="3140075"/>
                          <a:ext cx="228600" cy="292100"/>
                        </a:xfrm>
                        <a:prstGeom prst="rect">
                          <a:avLst/>
                        </a:prstGeom>
                        <a:noFill/>
                        <a:ln w="38100">
                          <a:noFill/>
                          <a:miter/>
                        </a:ln>
                      </p:spPr>
                    </p:pic>
                  </p:oleObj>
                </mc:Fallback>
              </mc:AlternateContent>
            </a:graphicData>
          </a:graphic>
        </p:graphicFrame>
      </p:grpSp>
      <p:graphicFrame>
        <p:nvGraphicFramePr>
          <p:cNvPr id="329" name="对象 16"/>
          <p:cNvGraphicFramePr>
            <a:graphicFrameLocks noChangeAspect="1"/>
          </p:cNvGraphicFramePr>
          <p:nvPr/>
        </p:nvGraphicFramePr>
        <p:xfrm>
          <a:off x="5480050" y="1444625"/>
          <a:ext cx="2438400" cy="800100"/>
        </p:xfrm>
        <a:graphic>
          <a:graphicData uri="http://schemas.openxmlformats.org/presentationml/2006/ole">
            <mc:AlternateContent xmlns:mc="http://schemas.openxmlformats.org/markup-compatibility/2006">
              <mc:Choice xmlns:v="urn:schemas-microsoft-com:vml" Requires="v">
                <p:oleObj r:id="rId31" imgW="2438400" imgH="800100" progId="Equation.DSMT4">
                  <p:embed/>
                </p:oleObj>
              </mc:Choice>
              <mc:Fallback>
                <p:oleObj r:id="rId31" imgW="2438400" imgH="800100" progId="Equation.DSMT4">
                  <p:embed/>
                  <p:pic>
                    <p:nvPicPr>
                      <p:cNvPr id="0" name="图片 3143"/>
                      <p:cNvPicPr/>
                      <p:nvPr/>
                    </p:nvPicPr>
                    <p:blipFill>
                      <a:blip r:embed="rId32"/>
                      <a:stretch>
                        <a:fillRect/>
                      </a:stretch>
                    </p:blipFill>
                    <p:spPr>
                      <a:xfrm>
                        <a:off x="5480050" y="1444625"/>
                        <a:ext cx="2438400" cy="800100"/>
                      </a:xfrm>
                      <a:prstGeom prst="rect">
                        <a:avLst/>
                      </a:prstGeom>
                      <a:noFill/>
                      <a:ln w="38100">
                        <a:noFill/>
                        <a:miter/>
                      </a:ln>
                    </p:spPr>
                  </p:pic>
                </p:oleObj>
              </mc:Fallback>
            </mc:AlternateContent>
          </a:graphicData>
        </a:graphic>
      </p:graphicFrame>
      <p:graphicFrame>
        <p:nvGraphicFramePr>
          <p:cNvPr id="6158" name="对象 30"/>
          <p:cNvGraphicFramePr>
            <a:graphicFrameLocks noChangeAspect="1"/>
          </p:cNvGraphicFramePr>
          <p:nvPr/>
        </p:nvGraphicFramePr>
        <p:xfrm>
          <a:off x="1884363" y="1574800"/>
          <a:ext cx="2768600" cy="838200"/>
        </p:xfrm>
        <a:graphic>
          <a:graphicData uri="http://schemas.openxmlformats.org/presentationml/2006/ole">
            <mc:AlternateContent xmlns:mc="http://schemas.openxmlformats.org/markup-compatibility/2006">
              <mc:Choice xmlns:v="urn:schemas-microsoft-com:vml" Requires="v">
                <p:oleObj r:id="rId33" imgW="2768600" imgH="838200" progId="Equation.DSMT4">
                  <p:embed/>
                </p:oleObj>
              </mc:Choice>
              <mc:Fallback>
                <p:oleObj r:id="rId33" imgW="2768600" imgH="838200" progId="Equation.DSMT4">
                  <p:embed/>
                  <p:pic>
                    <p:nvPicPr>
                      <p:cNvPr id="0" name="图片 3153"/>
                      <p:cNvPicPr/>
                      <p:nvPr/>
                    </p:nvPicPr>
                    <p:blipFill>
                      <a:blip r:embed="rId34"/>
                      <a:stretch>
                        <a:fillRect/>
                      </a:stretch>
                    </p:blipFill>
                    <p:spPr>
                      <a:xfrm>
                        <a:off x="1884363" y="1574800"/>
                        <a:ext cx="2768600" cy="838200"/>
                      </a:xfrm>
                      <a:prstGeom prst="rect">
                        <a:avLst/>
                      </a:prstGeom>
                      <a:noFill/>
                      <a:ln w="38100">
                        <a:noFill/>
                        <a:miter/>
                      </a:ln>
                    </p:spPr>
                  </p:pic>
                </p:oleObj>
              </mc:Fallback>
            </mc:AlternateContent>
          </a:graphicData>
        </a:graphic>
      </p:graphicFrame>
      <p:grpSp>
        <p:nvGrpSpPr>
          <p:cNvPr id="6159" name="组合 49187"/>
          <p:cNvGrpSpPr/>
          <p:nvPr/>
        </p:nvGrpSpPr>
        <p:grpSpPr>
          <a:xfrm>
            <a:off x="2263775" y="2609850"/>
            <a:ext cx="2032000" cy="876300"/>
            <a:chOff x="2036786" y="1678522"/>
            <a:chExt cx="2032000" cy="876007"/>
          </a:xfrm>
        </p:grpSpPr>
        <p:graphicFrame>
          <p:nvGraphicFramePr>
            <p:cNvPr id="33823" name="对象 49183"/>
            <p:cNvGraphicFramePr>
              <a:graphicFrameLocks noChangeAspect="1"/>
            </p:cNvGraphicFramePr>
            <p:nvPr/>
          </p:nvGraphicFramePr>
          <p:xfrm>
            <a:off x="2036786" y="1678522"/>
            <a:ext cx="2032000" cy="444500"/>
          </p:xfrm>
          <a:graphic>
            <a:graphicData uri="http://schemas.openxmlformats.org/presentationml/2006/ole">
              <mc:AlternateContent xmlns:mc="http://schemas.openxmlformats.org/markup-compatibility/2006">
                <mc:Choice xmlns:v="urn:schemas-microsoft-com:vml" Requires="v">
                  <p:oleObj r:id="rId35" imgW="2032000" imgH="444500" progId="Equation.DSMT4">
                    <p:embed/>
                  </p:oleObj>
                </mc:Choice>
                <mc:Fallback>
                  <p:oleObj r:id="rId35" imgW="2032000" imgH="444500" progId="Equation.DSMT4">
                    <p:embed/>
                    <p:pic>
                      <p:nvPicPr>
                        <p:cNvPr id="0" name="图片 3147"/>
                        <p:cNvPicPr/>
                        <p:nvPr/>
                      </p:nvPicPr>
                      <p:blipFill>
                        <a:blip r:embed="rId36"/>
                        <a:stretch>
                          <a:fillRect/>
                        </a:stretch>
                      </p:blipFill>
                      <p:spPr>
                        <a:xfrm>
                          <a:off x="2036786" y="1678522"/>
                          <a:ext cx="2032000" cy="444500"/>
                        </a:xfrm>
                        <a:prstGeom prst="rect">
                          <a:avLst/>
                        </a:prstGeom>
                        <a:noFill/>
                        <a:ln w="38100">
                          <a:noFill/>
                          <a:miter/>
                        </a:ln>
                      </p:spPr>
                    </p:pic>
                  </p:oleObj>
                </mc:Fallback>
              </mc:AlternateContent>
            </a:graphicData>
          </a:graphic>
        </p:graphicFrame>
        <p:graphicFrame>
          <p:nvGraphicFramePr>
            <p:cNvPr id="33824" name="对象 49184"/>
            <p:cNvGraphicFramePr>
              <a:graphicFrameLocks noChangeAspect="1"/>
            </p:cNvGraphicFramePr>
            <p:nvPr/>
          </p:nvGraphicFramePr>
          <p:xfrm>
            <a:off x="2306916" y="2275129"/>
            <a:ext cx="1270000" cy="279400"/>
          </p:xfrm>
          <a:graphic>
            <a:graphicData uri="http://schemas.openxmlformats.org/presentationml/2006/ole">
              <mc:AlternateContent xmlns:mc="http://schemas.openxmlformats.org/markup-compatibility/2006">
                <mc:Choice xmlns:v="urn:schemas-microsoft-com:vml" Requires="v">
                  <p:oleObj r:id="rId37" imgW="1270000" imgH="279400" progId="Equation.DSMT4">
                    <p:embed/>
                  </p:oleObj>
                </mc:Choice>
                <mc:Fallback>
                  <p:oleObj r:id="rId37" imgW="1270000" imgH="279400" progId="Equation.DSMT4">
                    <p:embed/>
                    <p:pic>
                      <p:nvPicPr>
                        <p:cNvPr id="0" name="图片 3139"/>
                        <p:cNvPicPr/>
                        <p:nvPr/>
                      </p:nvPicPr>
                      <p:blipFill>
                        <a:blip r:embed="rId38"/>
                        <a:stretch>
                          <a:fillRect/>
                        </a:stretch>
                      </p:blipFill>
                      <p:spPr>
                        <a:xfrm>
                          <a:off x="2306916" y="2275129"/>
                          <a:ext cx="1270000" cy="279400"/>
                        </a:xfrm>
                        <a:prstGeom prst="rect">
                          <a:avLst/>
                        </a:prstGeom>
                        <a:noFill/>
                        <a:ln w="38100">
                          <a:noFill/>
                          <a:miter/>
                        </a:ln>
                      </p:spPr>
                    </p:pic>
                  </p:oleObj>
                </mc:Fallback>
              </mc:AlternateContent>
            </a:graphicData>
          </a:graphic>
        </p:graphicFrame>
      </p:grpSp>
      <p:graphicFrame>
        <p:nvGraphicFramePr>
          <p:cNvPr id="6160" name="对象 49185"/>
          <p:cNvGraphicFramePr>
            <a:graphicFrameLocks noChangeAspect="1"/>
          </p:cNvGraphicFramePr>
          <p:nvPr/>
        </p:nvGraphicFramePr>
        <p:xfrm>
          <a:off x="2252663" y="5278438"/>
          <a:ext cx="1816100" cy="736600"/>
        </p:xfrm>
        <a:graphic>
          <a:graphicData uri="http://schemas.openxmlformats.org/presentationml/2006/ole">
            <mc:AlternateContent xmlns:mc="http://schemas.openxmlformats.org/markup-compatibility/2006">
              <mc:Choice xmlns:v="urn:schemas-microsoft-com:vml" Requires="v">
                <p:oleObj r:id="rId39" imgW="1816100" imgH="736600" progId="Equation.DSMT4">
                  <p:embed/>
                </p:oleObj>
              </mc:Choice>
              <mc:Fallback>
                <p:oleObj r:id="rId39" imgW="1816100" imgH="736600" progId="Equation.DSMT4">
                  <p:embed/>
                  <p:pic>
                    <p:nvPicPr>
                      <p:cNvPr id="0" name="图片 3151"/>
                      <p:cNvPicPr/>
                      <p:nvPr/>
                    </p:nvPicPr>
                    <p:blipFill>
                      <a:blip r:embed="rId40"/>
                      <a:stretch>
                        <a:fillRect/>
                      </a:stretch>
                    </p:blipFill>
                    <p:spPr>
                      <a:xfrm>
                        <a:off x="2252663" y="5278438"/>
                        <a:ext cx="1816100" cy="736600"/>
                      </a:xfrm>
                      <a:prstGeom prst="rect">
                        <a:avLst/>
                      </a:prstGeom>
                      <a:noFill/>
                      <a:ln w="38100">
                        <a:noFill/>
                        <a:miter/>
                      </a:ln>
                    </p:spPr>
                  </p:pic>
                </p:oleObj>
              </mc:Fallback>
            </mc:AlternateContent>
          </a:graphicData>
        </a:graphic>
      </p:graphicFrame>
      <p:graphicFrame>
        <p:nvGraphicFramePr>
          <p:cNvPr id="49189" name="对象 49188"/>
          <p:cNvGraphicFramePr>
            <a:graphicFrameLocks noChangeAspect="1"/>
          </p:cNvGraphicFramePr>
          <p:nvPr/>
        </p:nvGraphicFramePr>
        <p:xfrm>
          <a:off x="5299075" y="2360613"/>
          <a:ext cx="3200400" cy="901700"/>
        </p:xfrm>
        <a:graphic>
          <a:graphicData uri="http://schemas.openxmlformats.org/presentationml/2006/ole">
            <mc:AlternateContent xmlns:mc="http://schemas.openxmlformats.org/markup-compatibility/2006">
              <mc:Choice xmlns:v="urn:schemas-microsoft-com:vml" Requires="v">
                <p:oleObj r:id="rId41" imgW="3200400" imgH="901700" progId="Equation.DSMT4">
                  <p:embed/>
                </p:oleObj>
              </mc:Choice>
              <mc:Fallback>
                <p:oleObj r:id="rId41" imgW="3200400" imgH="901700" progId="Equation.DSMT4">
                  <p:embed/>
                  <p:pic>
                    <p:nvPicPr>
                      <p:cNvPr id="0" name="图片 3152"/>
                      <p:cNvPicPr/>
                      <p:nvPr/>
                    </p:nvPicPr>
                    <p:blipFill>
                      <a:blip r:embed="rId42"/>
                      <a:stretch>
                        <a:fillRect/>
                      </a:stretch>
                    </p:blipFill>
                    <p:spPr>
                      <a:xfrm>
                        <a:off x="5299075" y="2360613"/>
                        <a:ext cx="3200400" cy="901700"/>
                      </a:xfrm>
                      <a:prstGeom prst="rect">
                        <a:avLst/>
                      </a:prstGeom>
                      <a:noFill/>
                      <a:ln w="38100">
                        <a:noFill/>
                        <a:miter/>
                      </a:ln>
                    </p:spPr>
                  </p:pic>
                </p:oleObj>
              </mc:Fallback>
            </mc:AlternateContent>
          </a:graphicData>
        </a:graphic>
      </p:graphicFrame>
      <p:graphicFrame>
        <p:nvGraphicFramePr>
          <p:cNvPr id="49190" name="对象 49189"/>
          <p:cNvGraphicFramePr>
            <a:graphicFrameLocks noChangeAspect="1"/>
          </p:cNvGraphicFramePr>
          <p:nvPr/>
        </p:nvGraphicFramePr>
        <p:xfrm>
          <a:off x="4838700" y="4238625"/>
          <a:ext cx="3632200" cy="800100"/>
        </p:xfrm>
        <a:graphic>
          <a:graphicData uri="http://schemas.openxmlformats.org/presentationml/2006/ole">
            <mc:AlternateContent xmlns:mc="http://schemas.openxmlformats.org/markup-compatibility/2006">
              <mc:Choice xmlns:v="urn:schemas-microsoft-com:vml" Requires="v">
                <p:oleObj r:id="rId43" imgW="3632200" imgH="800100" progId="Equation.DSMT4">
                  <p:embed/>
                </p:oleObj>
              </mc:Choice>
              <mc:Fallback>
                <p:oleObj r:id="rId43" imgW="3632200" imgH="800100" progId="Equation.DSMT4">
                  <p:embed/>
                  <p:pic>
                    <p:nvPicPr>
                      <p:cNvPr id="0" name="图片 3140"/>
                      <p:cNvPicPr/>
                      <p:nvPr/>
                    </p:nvPicPr>
                    <p:blipFill>
                      <a:blip r:embed="rId44"/>
                      <a:stretch>
                        <a:fillRect/>
                      </a:stretch>
                    </p:blipFill>
                    <p:spPr>
                      <a:xfrm>
                        <a:off x="4838700" y="4238625"/>
                        <a:ext cx="3632200" cy="800100"/>
                      </a:xfrm>
                      <a:prstGeom prst="rect">
                        <a:avLst/>
                      </a:prstGeom>
                      <a:noFill/>
                      <a:ln w="38100">
                        <a:noFill/>
                        <a:miter/>
                      </a:ln>
                    </p:spPr>
                  </p:pic>
                </p:oleObj>
              </mc:Fallback>
            </mc:AlternateContent>
          </a:graphicData>
        </a:graphic>
      </p:graphicFrame>
      <p:grpSp>
        <p:nvGrpSpPr>
          <p:cNvPr id="2" name="组合 1"/>
          <p:cNvGrpSpPr/>
          <p:nvPr/>
        </p:nvGrpSpPr>
        <p:grpSpPr>
          <a:xfrm>
            <a:off x="731838" y="1450975"/>
            <a:ext cx="2359025" cy="5033963"/>
            <a:chOff x="526733" y="1450975"/>
            <a:chExt cx="2359025" cy="5033963"/>
          </a:xfrm>
        </p:grpSpPr>
        <p:sp>
          <p:nvSpPr>
            <p:cNvPr id="341" name="弧形 340"/>
            <p:cNvSpPr/>
            <p:nvPr/>
          </p:nvSpPr>
          <p:spPr bwMode="auto">
            <a:xfrm rot="886878">
              <a:off x="633095" y="5537200"/>
              <a:ext cx="785813" cy="947738"/>
            </a:xfrm>
            <a:prstGeom prst="arc">
              <a:avLst>
                <a:gd name="adj1" fmla="val 15325784"/>
                <a:gd name="adj2" fmla="val 18067009"/>
              </a:avLst>
            </a:prstGeom>
            <a:noFill/>
            <a:ln w="19050"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33817" name="组合 49192"/>
            <p:cNvGrpSpPr/>
            <p:nvPr/>
          </p:nvGrpSpPr>
          <p:grpSpPr>
            <a:xfrm>
              <a:off x="526733" y="1450975"/>
              <a:ext cx="2359025" cy="4525963"/>
              <a:chOff x="709354" y="1451575"/>
              <a:chExt cx="2359283" cy="4525576"/>
            </a:xfrm>
          </p:grpSpPr>
          <p:sp>
            <p:nvSpPr>
              <p:cNvPr id="33818" name="Line 251"/>
              <p:cNvSpPr/>
              <p:nvPr/>
            </p:nvSpPr>
            <p:spPr>
              <a:xfrm flipH="1">
                <a:off x="1173163" y="4654285"/>
                <a:ext cx="1895474" cy="1322866"/>
              </a:xfrm>
              <a:prstGeom prst="line">
                <a:avLst/>
              </a:prstGeom>
              <a:ln w="19050" cap="flat" cmpd="sng">
                <a:solidFill>
                  <a:schemeClr val="tx1"/>
                </a:solidFill>
                <a:prstDash val="sysDash"/>
                <a:miter/>
                <a:headEnd type="triangle" w="sm" len="med"/>
                <a:tailEnd type="none" w="med" len="med"/>
              </a:ln>
            </p:spPr>
          </p:sp>
          <p:sp>
            <p:nvSpPr>
              <p:cNvPr id="33819" name="Line 251"/>
              <p:cNvSpPr/>
              <p:nvPr/>
            </p:nvSpPr>
            <p:spPr>
              <a:xfrm flipH="1" flipV="1">
                <a:off x="1182158" y="1939925"/>
                <a:ext cx="1886479" cy="2587880"/>
              </a:xfrm>
              <a:prstGeom prst="line">
                <a:avLst/>
              </a:prstGeom>
              <a:ln w="19050" cap="flat" cmpd="sng">
                <a:solidFill>
                  <a:schemeClr val="tx1"/>
                </a:solidFill>
                <a:prstDash val="sysDash"/>
                <a:miter/>
                <a:headEnd type="triangle" w="sm" len="med"/>
                <a:tailEnd type="none" w="med" len="med"/>
              </a:ln>
            </p:spPr>
          </p:sp>
          <p:sp>
            <p:nvSpPr>
              <p:cNvPr id="340" name="弧形 339"/>
              <p:cNvSpPr/>
              <p:nvPr/>
            </p:nvSpPr>
            <p:spPr bwMode="auto">
              <a:xfrm rot="1591893">
                <a:off x="709354" y="1576977"/>
                <a:ext cx="785898" cy="947656"/>
              </a:xfrm>
              <a:prstGeom prst="arc">
                <a:avLst>
                  <a:gd name="adj1" fmla="val 15325784"/>
                  <a:gd name="adj2" fmla="val 240185"/>
                </a:avLst>
              </a:prstGeom>
              <a:noFill/>
              <a:ln w="19050"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aphicFrame>
            <p:nvGraphicFramePr>
              <p:cNvPr id="33821" name="对象 341"/>
              <p:cNvGraphicFramePr>
                <a:graphicFrameLocks noChangeAspect="1"/>
              </p:cNvGraphicFramePr>
              <p:nvPr/>
            </p:nvGraphicFramePr>
            <p:xfrm>
              <a:off x="1498603" y="1451575"/>
              <a:ext cx="304800" cy="406400"/>
            </p:xfrm>
            <a:graphic>
              <a:graphicData uri="http://schemas.openxmlformats.org/presentationml/2006/ole">
                <mc:AlternateContent xmlns:mc="http://schemas.openxmlformats.org/markup-compatibility/2006">
                  <mc:Choice xmlns:v="urn:schemas-microsoft-com:vml" Requires="v">
                    <p:oleObj r:id="rId45" imgW="304800" imgH="405765" progId="Equation.DSMT4">
                      <p:embed/>
                    </p:oleObj>
                  </mc:Choice>
                  <mc:Fallback>
                    <p:oleObj r:id="rId45" imgW="304800" imgH="405765" progId="Equation.DSMT4">
                      <p:embed/>
                      <p:pic>
                        <p:nvPicPr>
                          <p:cNvPr id="0" name="图片 3148"/>
                          <p:cNvPicPr/>
                          <p:nvPr/>
                        </p:nvPicPr>
                        <p:blipFill>
                          <a:blip r:embed="rId46"/>
                          <a:stretch>
                            <a:fillRect/>
                          </a:stretch>
                        </p:blipFill>
                        <p:spPr>
                          <a:xfrm>
                            <a:off x="1498603" y="1451575"/>
                            <a:ext cx="304800" cy="406400"/>
                          </a:xfrm>
                          <a:prstGeom prst="rect">
                            <a:avLst/>
                          </a:prstGeom>
                          <a:noFill/>
                          <a:ln w="38100">
                            <a:noFill/>
                            <a:miter/>
                          </a:ln>
                        </p:spPr>
                      </p:pic>
                    </p:oleObj>
                  </mc:Fallback>
                </mc:AlternateContent>
              </a:graphicData>
            </a:graphic>
          </p:graphicFrame>
          <p:graphicFrame>
            <p:nvGraphicFramePr>
              <p:cNvPr id="33822" name="对象 49191"/>
              <p:cNvGraphicFramePr>
                <a:graphicFrameLocks noChangeAspect="1"/>
              </p:cNvGraphicFramePr>
              <p:nvPr/>
            </p:nvGraphicFramePr>
            <p:xfrm>
              <a:off x="1358900" y="5143500"/>
              <a:ext cx="279400" cy="406400"/>
            </p:xfrm>
            <a:graphic>
              <a:graphicData uri="http://schemas.openxmlformats.org/presentationml/2006/ole">
                <mc:AlternateContent xmlns:mc="http://schemas.openxmlformats.org/markup-compatibility/2006">
                  <mc:Choice xmlns:v="urn:schemas-microsoft-com:vml" Requires="v">
                    <p:oleObj r:id="rId47" imgW="279400" imgH="406400" progId="Equation.DSMT4">
                      <p:embed/>
                    </p:oleObj>
                  </mc:Choice>
                  <mc:Fallback>
                    <p:oleObj r:id="rId47" imgW="279400" imgH="406400" progId="Equation.DSMT4">
                      <p:embed/>
                      <p:pic>
                        <p:nvPicPr>
                          <p:cNvPr id="0" name="图片 3149"/>
                          <p:cNvPicPr/>
                          <p:nvPr/>
                        </p:nvPicPr>
                        <p:blipFill>
                          <a:blip r:embed="rId48"/>
                          <a:stretch>
                            <a:fillRect/>
                          </a:stretch>
                        </p:blipFill>
                        <p:spPr>
                          <a:xfrm>
                            <a:off x="1358900" y="5143500"/>
                            <a:ext cx="279400" cy="406400"/>
                          </a:xfrm>
                          <a:prstGeom prst="rect">
                            <a:avLst/>
                          </a:prstGeom>
                          <a:noFill/>
                          <a:ln w="38100">
                            <a:noFill/>
                            <a:miter/>
                          </a:ln>
                        </p:spPr>
                      </p:pic>
                    </p:oleObj>
                  </mc:Fallback>
                </mc:AlternateContent>
              </a:graphicData>
            </a:graphic>
          </p:graphicFrame>
        </p:grpSp>
      </p:grpSp>
      <p:graphicFrame>
        <p:nvGraphicFramePr>
          <p:cNvPr id="49194" name="对象 49193"/>
          <p:cNvGraphicFramePr>
            <a:graphicFrameLocks noChangeAspect="1"/>
          </p:cNvGraphicFramePr>
          <p:nvPr/>
        </p:nvGraphicFramePr>
        <p:xfrm>
          <a:off x="5353050" y="3346450"/>
          <a:ext cx="1943100" cy="800100"/>
        </p:xfrm>
        <a:graphic>
          <a:graphicData uri="http://schemas.openxmlformats.org/presentationml/2006/ole">
            <mc:AlternateContent xmlns:mc="http://schemas.openxmlformats.org/markup-compatibility/2006">
              <mc:Choice xmlns:v="urn:schemas-microsoft-com:vml" Requires="v">
                <p:oleObj r:id="rId49" imgW="1943100" imgH="800100" progId="Equation.DSMT4">
                  <p:embed/>
                </p:oleObj>
              </mc:Choice>
              <mc:Fallback>
                <p:oleObj r:id="rId49" imgW="1943100" imgH="800100" progId="Equation.DSMT4">
                  <p:embed/>
                  <p:pic>
                    <p:nvPicPr>
                      <p:cNvPr id="0" name="图片 3150"/>
                      <p:cNvPicPr/>
                      <p:nvPr/>
                    </p:nvPicPr>
                    <p:blipFill>
                      <a:blip r:embed="rId50"/>
                      <a:stretch>
                        <a:fillRect/>
                      </a:stretch>
                    </p:blipFill>
                    <p:spPr>
                      <a:xfrm>
                        <a:off x="5353050" y="3346450"/>
                        <a:ext cx="1943100" cy="800100"/>
                      </a:xfrm>
                      <a:prstGeom prst="rect">
                        <a:avLst/>
                      </a:prstGeom>
                      <a:noFill/>
                      <a:ln w="38100">
                        <a:noFill/>
                        <a:miter/>
                      </a:ln>
                    </p:spPr>
                  </p:pic>
                </p:oleObj>
              </mc:Fallback>
            </mc:AlternateContent>
          </a:graphicData>
        </a:graphic>
      </p:graphicFrame>
      <p:grpSp>
        <p:nvGrpSpPr>
          <p:cNvPr id="49195" name="组合 49194"/>
          <p:cNvGrpSpPr/>
          <p:nvPr/>
        </p:nvGrpSpPr>
        <p:grpSpPr>
          <a:xfrm>
            <a:off x="5148263" y="5240338"/>
            <a:ext cx="3538537" cy="1081087"/>
            <a:chOff x="4961467" y="5062538"/>
            <a:chExt cx="3539066" cy="1081087"/>
          </a:xfrm>
        </p:grpSpPr>
        <p:graphicFrame>
          <p:nvGraphicFramePr>
            <p:cNvPr id="33814" name="对象 49190"/>
            <p:cNvGraphicFramePr>
              <a:graphicFrameLocks noChangeAspect="1"/>
            </p:cNvGraphicFramePr>
            <p:nvPr/>
          </p:nvGraphicFramePr>
          <p:xfrm>
            <a:off x="5051425" y="5197478"/>
            <a:ext cx="3302000" cy="800100"/>
          </p:xfrm>
          <a:graphic>
            <a:graphicData uri="http://schemas.openxmlformats.org/presentationml/2006/ole">
              <mc:AlternateContent xmlns:mc="http://schemas.openxmlformats.org/markup-compatibility/2006">
                <mc:Choice xmlns:v="urn:schemas-microsoft-com:vml" Requires="v">
                  <p:oleObj r:id="rId51" imgW="3302000" imgH="800100" progId="Equation.DSMT4">
                    <p:embed/>
                  </p:oleObj>
                </mc:Choice>
                <mc:Fallback>
                  <p:oleObj r:id="rId51" imgW="3302000" imgH="800100" progId="Equation.DSMT4">
                    <p:embed/>
                    <p:pic>
                      <p:nvPicPr>
                        <p:cNvPr id="0" name="图片 3154"/>
                        <p:cNvPicPr/>
                        <p:nvPr/>
                      </p:nvPicPr>
                      <p:blipFill>
                        <a:blip r:embed="rId52"/>
                        <a:stretch>
                          <a:fillRect/>
                        </a:stretch>
                      </p:blipFill>
                      <p:spPr>
                        <a:xfrm>
                          <a:off x="5051425" y="5197478"/>
                          <a:ext cx="3302000" cy="800100"/>
                        </a:xfrm>
                        <a:prstGeom prst="rect">
                          <a:avLst/>
                        </a:prstGeom>
                        <a:noFill/>
                        <a:ln w="38100">
                          <a:noFill/>
                          <a:miter/>
                        </a:ln>
                      </p:spPr>
                    </p:pic>
                  </p:oleObj>
                </mc:Fallback>
              </mc:AlternateContent>
            </a:graphicData>
          </a:graphic>
        </p:graphicFrame>
        <p:sp>
          <p:nvSpPr>
            <p:cNvPr id="33815" name="Rectangle 158"/>
            <p:cNvSpPr/>
            <p:nvPr/>
          </p:nvSpPr>
          <p:spPr>
            <a:xfrm>
              <a:off x="4961467" y="5062538"/>
              <a:ext cx="3539066" cy="1081087"/>
            </a:xfrm>
            <a:prstGeom prst="rect">
              <a:avLst/>
            </a:prstGeom>
            <a:noFill/>
            <a:ln w="28575" cap="flat" cmpd="sng">
              <a:solidFill>
                <a:srgbClr val="FF9933"/>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3" name="椭圆 2">
            <a:extLst>
              <a:ext uri="{FF2B5EF4-FFF2-40B4-BE49-F238E27FC236}">
                <a16:creationId xmlns:a16="http://schemas.microsoft.com/office/drawing/2014/main" id="{B9BF2490-AC56-BD71-FA03-AE51EB5BE7A8}"/>
              </a:ext>
            </a:extLst>
          </p:cNvPr>
          <p:cNvSpPr/>
          <p:nvPr/>
        </p:nvSpPr>
        <p:spPr bwMode="auto">
          <a:xfrm>
            <a:off x="2116931" y="5253037"/>
            <a:ext cx="2122753" cy="889966"/>
          </a:xfrm>
          <a:prstGeom prst="ellipse">
            <a:avLst/>
          </a:prstGeom>
          <a:solidFill>
            <a:schemeClr val="accent1">
              <a:alpha val="41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4" name="文本框 3">
            <a:extLst>
              <a:ext uri="{FF2B5EF4-FFF2-40B4-BE49-F238E27FC236}">
                <a16:creationId xmlns:a16="http://schemas.microsoft.com/office/drawing/2014/main" id="{BC0017BA-2777-D41A-987A-25DF0DF0A3FF}"/>
              </a:ext>
            </a:extLst>
          </p:cNvPr>
          <p:cNvSpPr txBox="1"/>
          <p:nvPr/>
        </p:nvSpPr>
        <p:spPr>
          <a:xfrm>
            <a:off x="1937874" y="6241902"/>
            <a:ext cx="2445677" cy="338554"/>
          </a:xfrm>
          <a:prstGeom prst="rect">
            <a:avLst/>
          </a:prstGeom>
          <a:noFill/>
        </p:spPr>
        <p:txBody>
          <a:bodyPr wrap="square" rtlCol="0">
            <a:spAutoFit/>
          </a:bodyPr>
          <a:lstStyle/>
          <a:p>
            <a:r>
              <a:rPr kumimoji="1" lang="zh-CN" altLang="en-US" sz="1600" dirty="0"/>
              <a:t>要记住三角函数运算！！！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barn(inVertical)">
                                      <p:cBhvr>
                                        <p:cTn id="7" dur="500"/>
                                        <p:tgtEl>
                                          <p:spTgt spid="30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par>
                          <p:cTn id="16" fill="hold">
                            <p:stCondLst>
                              <p:cond delay="1500"/>
                            </p:stCondLst>
                            <p:childTnLst>
                              <p:par>
                                <p:cTn id="17" presetID="45"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anim calcmode="lin" valueType="num">
                                      <p:cBhvr>
                                        <p:cTn id="20" dur="2000" fill="hold"/>
                                        <p:tgtEl>
                                          <p:spTgt spid="14"/>
                                        </p:tgtEl>
                                        <p:attrNameLst>
                                          <p:attrName>ppt_w</p:attrName>
                                        </p:attrNameLst>
                                      </p:cBhvr>
                                      <p:tavLst>
                                        <p:tav tm="0" fmla="#ppt_w*sin(2.5*pi*$)">
                                          <p:val>
                                            <p:fltVal val="0"/>
                                          </p:val>
                                        </p:tav>
                                        <p:tav tm="100000">
                                          <p:val>
                                            <p:fltVal val="1"/>
                                          </p:val>
                                        </p:tav>
                                      </p:tavLst>
                                    </p:anim>
                                    <p:anim calcmode="lin" valueType="num">
                                      <p:cBhvr>
                                        <p:cTn id="21"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500"/>
                                        <p:tgtEl>
                                          <p:spTgt spid="21"/>
                                        </p:tgtEl>
                                      </p:cBhvr>
                                    </p:animEffect>
                                  </p:childTnLst>
                                </p:cTn>
                              </p:par>
                            </p:childTnLst>
                          </p:cTn>
                        </p:par>
                        <p:par>
                          <p:cTn id="27" fill="hold">
                            <p:stCondLst>
                              <p:cond delay="500"/>
                            </p:stCondLst>
                            <p:childTnLst>
                              <p:par>
                                <p:cTn id="28" presetID="22" presetClass="entr" presetSubtype="4" fill="hold"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down)">
                                      <p:cBhvr>
                                        <p:cTn id="30" dur="500"/>
                                        <p:tgtEl>
                                          <p:spTgt spid="22"/>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nodeType="clickEffect">
                                  <p:stCondLst>
                                    <p:cond delay="0"/>
                                  </p:stCondLst>
                                  <p:childTnLst>
                                    <p:set>
                                      <p:cBhvr>
                                        <p:cTn id="38" dur="1" fill="hold">
                                          <p:stCondLst>
                                            <p:cond delay="0"/>
                                          </p:stCondLst>
                                        </p:cTn>
                                        <p:tgtEl>
                                          <p:spTgt spid="329"/>
                                        </p:tgtEl>
                                        <p:attrNameLst>
                                          <p:attrName>style.visibility</p:attrName>
                                        </p:attrNameLst>
                                      </p:cBhvr>
                                      <p:to>
                                        <p:strVal val="visible"/>
                                      </p:to>
                                    </p:set>
                                    <p:animEffect transition="in" filter="barn(outVertical)">
                                      <p:cBhvr>
                                        <p:cTn id="39" dur="500"/>
                                        <p:tgtEl>
                                          <p:spTgt spid="329"/>
                                        </p:tgtEl>
                                      </p:cBhvr>
                                    </p:animEffect>
                                  </p:childTnLst>
                                </p:cTn>
                              </p:par>
                            </p:childTnLst>
                          </p:cTn>
                        </p:par>
                        <p:par>
                          <p:cTn id="40" fill="hold">
                            <p:stCondLst>
                              <p:cond delay="500"/>
                            </p:stCondLst>
                            <p:childTnLst>
                              <p:par>
                                <p:cTn id="41" presetID="53" presetClass="entr" presetSubtype="16"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p:cTn id="43" dur="500" fill="hold"/>
                                        <p:tgtEl>
                                          <p:spTgt spid="30"/>
                                        </p:tgtEl>
                                        <p:attrNameLst>
                                          <p:attrName>ppt_w</p:attrName>
                                        </p:attrNameLst>
                                      </p:cBhvr>
                                      <p:tavLst>
                                        <p:tav tm="0">
                                          <p:val>
                                            <p:fltVal val="0"/>
                                          </p:val>
                                        </p:tav>
                                        <p:tav tm="100000">
                                          <p:val>
                                            <p:strVal val="#ppt_w"/>
                                          </p:val>
                                        </p:tav>
                                      </p:tavLst>
                                    </p:anim>
                                    <p:anim calcmode="lin" valueType="num">
                                      <p:cBhvr>
                                        <p:cTn id="44" dur="500" fill="hold"/>
                                        <p:tgtEl>
                                          <p:spTgt spid="30"/>
                                        </p:tgtEl>
                                        <p:attrNameLst>
                                          <p:attrName>ppt_h</p:attrName>
                                        </p:attrNameLst>
                                      </p:cBhvr>
                                      <p:tavLst>
                                        <p:tav tm="0">
                                          <p:val>
                                            <p:fltVal val="0"/>
                                          </p:val>
                                        </p:tav>
                                        <p:tav tm="100000">
                                          <p:val>
                                            <p:strVal val="#ppt_h"/>
                                          </p:val>
                                        </p:tav>
                                      </p:tavLst>
                                    </p:anim>
                                    <p:animEffect transition="in" filter="fade">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6158"/>
                                        </p:tgtEl>
                                        <p:attrNameLst>
                                          <p:attrName>style.visibility</p:attrName>
                                        </p:attrNameLst>
                                      </p:cBhvr>
                                      <p:to>
                                        <p:strVal val="visible"/>
                                      </p:to>
                                    </p:set>
                                    <p:animEffect transition="in" filter="wipe(left)">
                                      <p:cBhvr>
                                        <p:cTn id="50" dur="500"/>
                                        <p:tgtEl>
                                          <p:spTgt spid="6158"/>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6159"/>
                                        </p:tgtEl>
                                        <p:attrNameLst>
                                          <p:attrName>style.visibility</p:attrName>
                                        </p:attrNameLst>
                                      </p:cBhvr>
                                      <p:to>
                                        <p:strVal val="visible"/>
                                      </p:to>
                                    </p:set>
                                    <p:animEffect transition="in" filter="wipe(left)">
                                      <p:cBhvr>
                                        <p:cTn id="54" dur="500"/>
                                        <p:tgtEl>
                                          <p:spTgt spid="6159"/>
                                        </p:tgtEl>
                                      </p:cBhvr>
                                    </p:animEffect>
                                  </p:childTnLst>
                                </p:cTn>
                              </p:par>
                            </p:childTnLst>
                          </p:cTn>
                        </p:par>
                        <p:par>
                          <p:cTn id="55" fill="hold">
                            <p:stCondLst>
                              <p:cond delay="1000"/>
                            </p:stCondLst>
                            <p:childTnLst>
                              <p:par>
                                <p:cTn id="56" presetID="22" presetClass="entr" presetSubtype="8" fill="hold" nodeType="afterEffect">
                                  <p:stCondLst>
                                    <p:cond delay="0"/>
                                  </p:stCondLst>
                                  <p:childTnLst>
                                    <p:set>
                                      <p:cBhvr>
                                        <p:cTn id="57" dur="1" fill="hold">
                                          <p:stCondLst>
                                            <p:cond delay="0"/>
                                          </p:stCondLst>
                                        </p:cTn>
                                        <p:tgtEl>
                                          <p:spTgt spid="6160"/>
                                        </p:tgtEl>
                                        <p:attrNameLst>
                                          <p:attrName>style.visibility</p:attrName>
                                        </p:attrNameLst>
                                      </p:cBhvr>
                                      <p:to>
                                        <p:strVal val="visible"/>
                                      </p:to>
                                    </p:set>
                                    <p:animEffect transition="in" filter="wipe(left)">
                                      <p:cBhvr>
                                        <p:cTn id="58" dur="500"/>
                                        <p:tgtEl>
                                          <p:spTgt spid="6160"/>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nodeType="clickEffect">
                                  <p:stCondLst>
                                    <p:cond delay="0"/>
                                  </p:stCondLst>
                                  <p:childTnLst>
                                    <p:set>
                                      <p:cBhvr>
                                        <p:cTn id="62" dur="1" fill="hold">
                                          <p:stCondLst>
                                            <p:cond delay="0"/>
                                          </p:stCondLst>
                                        </p:cTn>
                                        <p:tgtEl>
                                          <p:spTgt spid="49189"/>
                                        </p:tgtEl>
                                        <p:attrNameLst>
                                          <p:attrName>style.visibility</p:attrName>
                                        </p:attrNameLst>
                                      </p:cBhvr>
                                      <p:to>
                                        <p:strVal val="visible"/>
                                      </p:to>
                                    </p:set>
                                    <p:animEffect transition="in" filter="barn(outVertical)">
                                      <p:cBhvr>
                                        <p:cTn id="63" dur="500"/>
                                        <p:tgtEl>
                                          <p:spTgt spid="49189"/>
                                        </p:tgtEl>
                                      </p:cBhvr>
                                    </p:animEffect>
                                  </p:childTnLst>
                                </p:cTn>
                              </p:par>
                            </p:childTnLst>
                          </p:cTn>
                        </p:par>
                        <p:par>
                          <p:cTn id="64" fill="hold">
                            <p:stCondLst>
                              <p:cond delay="500"/>
                            </p:stCondLst>
                            <p:childTnLst>
                              <p:par>
                                <p:cTn id="65" presetID="16" presetClass="entr" presetSubtype="37" fill="hold" nodeType="afterEffect">
                                  <p:stCondLst>
                                    <p:cond delay="0"/>
                                  </p:stCondLst>
                                  <p:childTnLst>
                                    <p:set>
                                      <p:cBhvr>
                                        <p:cTn id="66" dur="1" fill="hold">
                                          <p:stCondLst>
                                            <p:cond delay="0"/>
                                          </p:stCondLst>
                                        </p:cTn>
                                        <p:tgtEl>
                                          <p:spTgt spid="49194"/>
                                        </p:tgtEl>
                                        <p:attrNameLst>
                                          <p:attrName>style.visibility</p:attrName>
                                        </p:attrNameLst>
                                      </p:cBhvr>
                                      <p:to>
                                        <p:strVal val="visible"/>
                                      </p:to>
                                    </p:set>
                                    <p:animEffect transition="in" filter="barn(outVertical)">
                                      <p:cBhvr>
                                        <p:cTn id="67" dur="500"/>
                                        <p:tgtEl>
                                          <p:spTgt spid="49194"/>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37" fill="hold" nodeType="clickEffect">
                                  <p:stCondLst>
                                    <p:cond delay="0"/>
                                  </p:stCondLst>
                                  <p:childTnLst>
                                    <p:set>
                                      <p:cBhvr>
                                        <p:cTn id="71" dur="1" fill="hold">
                                          <p:stCondLst>
                                            <p:cond delay="0"/>
                                          </p:stCondLst>
                                        </p:cTn>
                                        <p:tgtEl>
                                          <p:spTgt spid="49190"/>
                                        </p:tgtEl>
                                        <p:attrNameLst>
                                          <p:attrName>style.visibility</p:attrName>
                                        </p:attrNameLst>
                                      </p:cBhvr>
                                      <p:to>
                                        <p:strVal val="visible"/>
                                      </p:to>
                                    </p:set>
                                    <p:animEffect transition="in" filter="barn(outVertical)">
                                      <p:cBhvr>
                                        <p:cTn id="72" dur="500"/>
                                        <p:tgtEl>
                                          <p:spTgt spid="49190"/>
                                        </p:tgtEl>
                                      </p:cBhvr>
                                    </p:animEffect>
                                  </p:childTnLst>
                                </p:cTn>
                              </p:par>
                            </p:childTnLst>
                          </p:cTn>
                        </p:par>
                        <p:par>
                          <p:cTn id="73" fill="hold">
                            <p:stCondLst>
                              <p:cond delay="500"/>
                            </p:stCondLst>
                            <p:childTnLst>
                              <p:par>
                                <p:cTn id="74" presetID="22" presetClass="entr" presetSubtype="8" fill="hold" nodeType="after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wipe(left)">
                                      <p:cBhvr>
                                        <p:cTn id="76" dur="500"/>
                                        <p:tgtEl>
                                          <p:spTgt spid="2"/>
                                        </p:tgtEl>
                                      </p:cBhvr>
                                    </p:animEffect>
                                  </p:childTnLst>
                                </p:cTn>
                              </p:par>
                            </p:childTnLst>
                          </p:cTn>
                        </p:par>
                        <p:par>
                          <p:cTn id="77" fill="hold">
                            <p:stCondLst>
                              <p:cond delay="1000"/>
                            </p:stCondLst>
                            <p:childTnLst>
                              <p:par>
                                <p:cTn id="78" presetID="16" presetClass="entr" presetSubtype="21" fill="hold" nodeType="afterEffect">
                                  <p:stCondLst>
                                    <p:cond delay="0"/>
                                  </p:stCondLst>
                                  <p:childTnLst>
                                    <p:set>
                                      <p:cBhvr>
                                        <p:cTn id="79" dur="1" fill="hold">
                                          <p:stCondLst>
                                            <p:cond delay="0"/>
                                          </p:stCondLst>
                                        </p:cTn>
                                        <p:tgtEl>
                                          <p:spTgt spid="49195"/>
                                        </p:tgtEl>
                                        <p:attrNameLst>
                                          <p:attrName>style.visibility</p:attrName>
                                        </p:attrNameLst>
                                      </p:cBhvr>
                                      <p:to>
                                        <p:strVal val="visible"/>
                                      </p:to>
                                    </p:set>
                                    <p:animEffect transition="in" filter="barn(inVertical)">
                                      <p:cBhvr>
                                        <p:cTn id="80" dur="500"/>
                                        <p:tgtEl>
                                          <p:spTgt spid="49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p:cNvSpPr>
          <p:nvPr>
            <p:ph type="title" idx="4294967295"/>
          </p:nvPr>
        </p:nvSpPr>
        <p:spPr>
          <a:xfrm>
            <a:off x="7104063" y="0"/>
            <a:ext cx="2039937" cy="214313"/>
          </a:xfrm>
          <a:ln/>
        </p:spPr>
        <p:txBody>
          <a:bodyPr vert="horz" wrap="square" lIns="91440" tIns="45720" rIns="91440" bIns="45720" anchor="ctr"/>
          <a:lstStyle/>
          <a:p>
            <a:pPr eaLnBrk="1" hangingPunct="1"/>
            <a:r>
              <a:rPr lang="zh-CN" altLang="en-US" sz="800" dirty="0">
                <a:solidFill>
                  <a:schemeClr val="bg1"/>
                </a:solidFill>
              </a:rPr>
              <a:t>应用</a:t>
            </a:r>
          </a:p>
        </p:txBody>
      </p:sp>
      <p:sp>
        <p:nvSpPr>
          <p:cNvPr id="34819" name="Rectangle 3" descr="羊皮纸"/>
          <p:cNvSpPr/>
          <p:nvPr/>
        </p:nvSpPr>
        <p:spPr>
          <a:xfrm>
            <a:off x="0" y="0"/>
            <a:ext cx="9144000" cy="188913"/>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03" name="矩形 302"/>
          <p:cNvSpPr/>
          <p:nvPr/>
        </p:nvSpPr>
        <p:spPr bwMode="auto">
          <a:xfrm>
            <a:off x="1700213" y="214313"/>
            <a:ext cx="5411788" cy="1236663"/>
          </a:xfrm>
          <a:prstGeom prst="rect">
            <a:avLst/>
          </a:prstGeom>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600" b="1" i="0" u="none" strike="noStrike" kern="1200" cap="none" spc="0" normalizeH="0" baseline="0" noProof="0" dirty="0">
                <a:ln>
                  <a:noFill/>
                </a:ln>
                <a:solidFill>
                  <a:srgbClr val="CC3300"/>
                </a:solidFill>
                <a:effectLst/>
                <a:uLnTx/>
                <a:uFillTx/>
                <a:latin typeface="+mn-lt"/>
                <a:ea typeface="华文中宋" panose="02010600040101010101" pitchFamily="2" charset="-122"/>
                <a:cs typeface="+mn-cs"/>
              </a:rPr>
              <a:t>毕奥</a:t>
            </a:r>
            <a:r>
              <a:rPr kumimoji="1" lang="en-US" altLang="zh-CN" sz="3600" b="1" i="0" u="none" strike="noStrike" kern="1200" cap="none" spc="0" normalizeH="0" baseline="0" noProof="0" dirty="0">
                <a:ln>
                  <a:noFill/>
                </a:ln>
                <a:solidFill>
                  <a:srgbClr val="CC3300"/>
                </a:solidFill>
                <a:effectLst/>
                <a:uLnTx/>
                <a:uFillTx/>
                <a:latin typeface="+mn-lt"/>
                <a:ea typeface="华文中宋" panose="02010600040101010101" pitchFamily="2" charset="-122"/>
                <a:cs typeface="+mn-cs"/>
              </a:rPr>
              <a:t>-</a:t>
            </a:r>
            <a:r>
              <a:rPr kumimoji="1" lang="zh-CN" altLang="en-US" sz="3600" b="1" i="0" u="none" strike="noStrike" kern="1200" cap="none" spc="0" normalizeH="0" baseline="0" noProof="0" dirty="0">
                <a:ln>
                  <a:noFill/>
                </a:ln>
                <a:solidFill>
                  <a:srgbClr val="CC3300"/>
                </a:solidFill>
                <a:effectLst/>
                <a:uLnTx/>
                <a:uFillTx/>
                <a:latin typeface="+mn-lt"/>
                <a:ea typeface="华文中宋" panose="02010600040101010101" pitchFamily="2" charset="-122"/>
                <a:cs typeface="+mn-cs"/>
              </a:rPr>
              <a:t>萨伐尔定律的应用</a:t>
            </a:r>
            <a:endParaRPr kumimoji="1" lang="en-US" altLang="zh-CN" sz="3600" b="1" i="0" u="none" strike="noStrike" kern="1200" cap="none" spc="0" normalizeH="0" baseline="0" noProof="0" dirty="0">
              <a:ln>
                <a:noFill/>
              </a:ln>
              <a:solidFill>
                <a:srgbClr val="CC3300"/>
              </a:solidFill>
              <a:effectLst/>
              <a:uLnTx/>
              <a:uFillTx/>
              <a:latin typeface="+mn-lt"/>
              <a:ea typeface="华文中宋" panose="02010600040101010101" pitchFamily="2" charset="-122"/>
              <a:cs typeface="+mn-cs"/>
            </a:endParaRPr>
          </a:p>
          <a:p>
            <a:pPr marL="0" marR="0" lvl="0" indent="0" algn="ctr" defTabSz="914400" rtl="0" eaLnBrk="1" fontAlgn="base" latinLnBrk="0" hangingPunct="1">
              <a:lnSpc>
                <a:spcPct val="120000"/>
              </a:lnSpc>
              <a:spcBef>
                <a:spcPct val="0"/>
              </a:spcBef>
              <a:spcAft>
                <a:spcPct val="0"/>
              </a:spcAft>
              <a:buClrTx/>
              <a:buSzTx/>
              <a:buFontTx/>
              <a:buNone/>
              <a:defRPr/>
            </a:pPr>
            <a:r>
              <a:rPr kumimoji="1" lang="en-US" altLang="zh-CN" sz="3200" b="1" i="0" u="none" strike="noStrike" kern="1200" cap="none" spc="0" normalizeH="0" baseline="0" noProof="0" dirty="0">
                <a:ln>
                  <a:noFill/>
                </a:ln>
                <a:solidFill>
                  <a:srgbClr val="3333FF"/>
                </a:solidFill>
                <a:effectLst/>
                <a:uLnTx/>
                <a:uFillTx/>
                <a:latin typeface="+mn-lt"/>
                <a:ea typeface="华文中宋" panose="02010600040101010101" pitchFamily="2" charset="-122"/>
                <a:cs typeface="+mn-cs"/>
              </a:rPr>
              <a:t>1</a:t>
            </a:r>
            <a:r>
              <a:rPr kumimoji="1" lang="zh-CN" altLang="en-US" sz="3200" b="1" i="0" u="none" strike="noStrike" kern="1200" cap="none" spc="0" normalizeH="0" baseline="0" noProof="0" dirty="0">
                <a:ln>
                  <a:noFill/>
                </a:ln>
                <a:solidFill>
                  <a:srgbClr val="3333FF"/>
                </a:solidFill>
                <a:effectLst/>
                <a:uLnTx/>
                <a:uFillTx/>
                <a:latin typeface="+mn-lt"/>
                <a:ea typeface="华文中宋" panose="02010600040101010101" pitchFamily="2" charset="-122"/>
                <a:cs typeface="+mn-cs"/>
              </a:rPr>
              <a:t>、载流直导线的磁场</a:t>
            </a:r>
          </a:p>
        </p:txBody>
      </p:sp>
      <p:grpSp>
        <p:nvGrpSpPr>
          <p:cNvPr id="77" name="组合 76"/>
          <p:cNvGrpSpPr/>
          <p:nvPr/>
        </p:nvGrpSpPr>
        <p:grpSpPr>
          <a:xfrm>
            <a:off x="5148263" y="1509713"/>
            <a:ext cx="3538537" cy="1081087"/>
            <a:chOff x="4961467" y="5062538"/>
            <a:chExt cx="3539066" cy="1081087"/>
          </a:xfrm>
        </p:grpSpPr>
        <p:graphicFrame>
          <p:nvGraphicFramePr>
            <p:cNvPr id="34917" name="对象 77"/>
            <p:cNvGraphicFramePr>
              <a:graphicFrameLocks noChangeAspect="1"/>
            </p:cNvGraphicFramePr>
            <p:nvPr/>
          </p:nvGraphicFramePr>
          <p:xfrm>
            <a:off x="5051425" y="5197478"/>
            <a:ext cx="3302000" cy="800100"/>
          </p:xfrm>
          <a:graphic>
            <a:graphicData uri="http://schemas.openxmlformats.org/presentationml/2006/ole">
              <mc:AlternateContent xmlns:mc="http://schemas.openxmlformats.org/markup-compatibility/2006">
                <mc:Choice xmlns:v="urn:schemas-microsoft-com:vml" Requires="v">
                  <p:oleObj r:id="rId4" imgW="3302000" imgH="800100" progId="Equation.DSMT4">
                    <p:embed/>
                  </p:oleObj>
                </mc:Choice>
                <mc:Fallback>
                  <p:oleObj r:id="rId4" imgW="3302000" imgH="800100" progId="Equation.DSMT4">
                    <p:embed/>
                    <p:pic>
                      <p:nvPicPr>
                        <p:cNvPr id="0" name="图片 3157"/>
                        <p:cNvPicPr/>
                        <p:nvPr/>
                      </p:nvPicPr>
                      <p:blipFill>
                        <a:blip r:embed="rId5"/>
                        <a:stretch>
                          <a:fillRect/>
                        </a:stretch>
                      </p:blipFill>
                      <p:spPr>
                        <a:xfrm>
                          <a:off x="5051425" y="5197478"/>
                          <a:ext cx="3302000" cy="800100"/>
                        </a:xfrm>
                        <a:prstGeom prst="rect">
                          <a:avLst/>
                        </a:prstGeom>
                        <a:noFill/>
                        <a:ln w="38100">
                          <a:noFill/>
                          <a:miter/>
                        </a:ln>
                      </p:spPr>
                    </p:pic>
                  </p:oleObj>
                </mc:Fallback>
              </mc:AlternateContent>
            </a:graphicData>
          </a:graphic>
        </p:graphicFrame>
        <p:sp>
          <p:nvSpPr>
            <p:cNvPr id="34918" name="Rectangle 158"/>
            <p:cNvSpPr/>
            <p:nvPr/>
          </p:nvSpPr>
          <p:spPr>
            <a:xfrm>
              <a:off x="4961467" y="5062538"/>
              <a:ext cx="3539066" cy="1081087"/>
            </a:xfrm>
            <a:prstGeom prst="rect">
              <a:avLst/>
            </a:prstGeom>
            <a:noFill/>
            <a:ln w="28575" cap="flat" cmpd="sng">
              <a:solidFill>
                <a:srgbClr val="FF9933"/>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34822" name="Rectangle 4" descr="羊皮纸"/>
          <p:cNvSpPr/>
          <p:nvPr/>
        </p:nvSpPr>
        <p:spPr>
          <a:xfrm>
            <a:off x="0" y="6696075"/>
            <a:ext cx="9144000" cy="161925"/>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4" name="组合 3"/>
          <p:cNvGrpSpPr/>
          <p:nvPr/>
        </p:nvGrpSpPr>
        <p:grpSpPr>
          <a:xfrm>
            <a:off x="4843463" y="2844800"/>
            <a:ext cx="3843337" cy="1081088"/>
            <a:chOff x="4843463" y="2844800"/>
            <a:chExt cx="3843337" cy="1081088"/>
          </a:xfrm>
        </p:grpSpPr>
        <p:sp>
          <p:nvSpPr>
            <p:cNvPr id="82" name="矩形 81"/>
            <p:cNvSpPr/>
            <p:nvPr/>
          </p:nvSpPr>
          <p:spPr bwMode="auto">
            <a:xfrm>
              <a:off x="4843463" y="2914650"/>
              <a:ext cx="1184275" cy="831850"/>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无限长</a:t>
              </a:r>
              <a:endParaRPr kumimoji="1" lang="en-US" altLang="zh-CN" sz="24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直导线</a:t>
              </a:r>
            </a:p>
          </p:txBody>
        </p:sp>
        <p:graphicFrame>
          <p:nvGraphicFramePr>
            <p:cNvPr id="34913" name="对象 6"/>
            <p:cNvGraphicFramePr>
              <a:graphicFrameLocks noChangeAspect="1"/>
            </p:cNvGraphicFramePr>
            <p:nvPr/>
          </p:nvGraphicFramePr>
          <p:xfrm>
            <a:off x="5913438" y="2914650"/>
            <a:ext cx="1041400" cy="965200"/>
          </p:xfrm>
          <a:graphic>
            <a:graphicData uri="http://schemas.openxmlformats.org/presentationml/2006/ole">
              <mc:AlternateContent xmlns:mc="http://schemas.openxmlformats.org/markup-compatibility/2006">
                <mc:Choice xmlns:v="urn:schemas-microsoft-com:vml" Requires="v">
                  <p:oleObj r:id="rId6" imgW="1041400" imgH="965200" progId="Equation.DSMT4">
                    <p:embed/>
                  </p:oleObj>
                </mc:Choice>
                <mc:Fallback>
                  <p:oleObj r:id="rId6" imgW="1041400" imgH="965200" progId="Equation.DSMT4">
                    <p:embed/>
                    <p:pic>
                      <p:nvPicPr>
                        <p:cNvPr id="0" name="图片 3155"/>
                        <p:cNvPicPr/>
                        <p:nvPr/>
                      </p:nvPicPr>
                      <p:blipFill>
                        <a:blip r:embed="rId7"/>
                        <a:stretch>
                          <a:fillRect/>
                        </a:stretch>
                      </p:blipFill>
                      <p:spPr>
                        <a:xfrm>
                          <a:off x="5913438" y="2914650"/>
                          <a:ext cx="1041400" cy="965200"/>
                        </a:xfrm>
                        <a:prstGeom prst="rect">
                          <a:avLst/>
                        </a:prstGeom>
                        <a:noFill/>
                        <a:ln w="38100">
                          <a:noFill/>
                          <a:miter/>
                        </a:ln>
                      </p:spPr>
                    </p:pic>
                  </p:oleObj>
                </mc:Fallback>
              </mc:AlternateContent>
            </a:graphicData>
          </a:graphic>
        </p:graphicFrame>
        <p:grpSp>
          <p:nvGrpSpPr>
            <p:cNvPr id="34914" name="组合 83"/>
            <p:cNvGrpSpPr/>
            <p:nvPr/>
          </p:nvGrpSpPr>
          <p:grpSpPr>
            <a:xfrm>
              <a:off x="7221538" y="2844800"/>
              <a:ext cx="1465262" cy="1081088"/>
              <a:chOff x="5977459" y="5062538"/>
              <a:chExt cx="1464734" cy="1081087"/>
            </a:xfrm>
          </p:grpSpPr>
          <p:graphicFrame>
            <p:nvGraphicFramePr>
              <p:cNvPr id="34915" name="对象 84"/>
              <p:cNvGraphicFramePr>
                <a:graphicFrameLocks noChangeAspect="1"/>
              </p:cNvGraphicFramePr>
              <p:nvPr/>
            </p:nvGraphicFramePr>
            <p:xfrm>
              <a:off x="6098639" y="5196748"/>
              <a:ext cx="1206500" cy="800100"/>
            </p:xfrm>
            <a:graphic>
              <a:graphicData uri="http://schemas.openxmlformats.org/presentationml/2006/ole">
                <mc:AlternateContent xmlns:mc="http://schemas.openxmlformats.org/markup-compatibility/2006">
                  <mc:Choice xmlns:v="urn:schemas-microsoft-com:vml" Requires="v">
                    <p:oleObj r:id="rId8" imgW="1206500" imgH="800100" progId="Equation.DSMT4">
                      <p:embed/>
                    </p:oleObj>
                  </mc:Choice>
                  <mc:Fallback>
                    <p:oleObj r:id="rId8" imgW="1206500" imgH="800100" progId="Equation.DSMT4">
                      <p:embed/>
                      <p:pic>
                        <p:nvPicPr>
                          <p:cNvPr id="0" name="图片 3156"/>
                          <p:cNvPicPr/>
                          <p:nvPr/>
                        </p:nvPicPr>
                        <p:blipFill>
                          <a:blip r:embed="rId9"/>
                          <a:stretch>
                            <a:fillRect/>
                          </a:stretch>
                        </p:blipFill>
                        <p:spPr>
                          <a:xfrm>
                            <a:off x="6098639" y="5196748"/>
                            <a:ext cx="1206500" cy="800100"/>
                          </a:xfrm>
                          <a:prstGeom prst="rect">
                            <a:avLst/>
                          </a:prstGeom>
                          <a:noFill/>
                          <a:ln w="38100">
                            <a:noFill/>
                            <a:miter/>
                          </a:ln>
                        </p:spPr>
                      </p:pic>
                    </p:oleObj>
                  </mc:Fallback>
                </mc:AlternateContent>
              </a:graphicData>
            </a:graphic>
          </p:graphicFrame>
          <p:sp>
            <p:nvSpPr>
              <p:cNvPr id="34916" name="Rectangle 158"/>
              <p:cNvSpPr/>
              <p:nvPr/>
            </p:nvSpPr>
            <p:spPr>
              <a:xfrm>
                <a:off x="5977459" y="5062538"/>
                <a:ext cx="1464734" cy="1081087"/>
              </a:xfrm>
              <a:prstGeom prst="rect">
                <a:avLst/>
              </a:prstGeom>
              <a:noFill/>
              <a:ln w="28575" cap="flat" cmpd="sng">
                <a:solidFill>
                  <a:srgbClr val="FF9933"/>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grpSp>
        <p:nvGrpSpPr>
          <p:cNvPr id="158" name="组合 157"/>
          <p:cNvGrpSpPr/>
          <p:nvPr/>
        </p:nvGrpSpPr>
        <p:grpSpPr>
          <a:xfrm>
            <a:off x="6767513" y="4462463"/>
            <a:ext cx="2065337" cy="1736725"/>
            <a:chOff x="6566692" y="3506788"/>
            <a:chExt cx="2265876" cy="2449512"/>
          </a:xfrm>
        </p:grpSpPr>
        <p:sp>
          <p:nvSpPr>
            <p:cNvPr id="34908" name="WordArt 44"/>
            <p:cNvSpPr>
              <a:spLocks noTextEdit="1"/>
            </p:cNvSpPr>
            <p:nvPr/>
          </p:nvSpPr>
          <p:spPr>
            <a:xfrm>
              <a:off x="6566692" y="3506788"/>
              <a:ext cx="2265876" cy="414589"/>
            </a:xfrm>
            <a:prstGeom prst="rect">
              <a:avLst/>
            </a:prstGeom>
          </p:spPr>
          <p:txBody>
            <a:bodyPr wrap="none" fromWordArt="1">
              <a:prstTxWarp prst="textPlain">
                <a:avLst>
                  <a:gd name="adj" fmla="val 50000"/>
                </a:avLst>
              </a:prstTxWarp>
              <a:normAutofit fontScale="55000" lnSpcReduction="20000"/>
            </a:bodyPr>
            <a:lstStyle/>
            <a:p>
              <a:pPr algn="ctr"/>
              <a:r>
                <a:rPr lang="zh-CN" altLang="en-US" sz="2800" b="1">
                  <a:solidFill>
                    <a:schemeClr val="tx1"/>
                  </a:solidFill>
                  <a:latin typeface="华文中宋" panose="02010600040101010101" pitchFamily="2" charset="-122"/>
                  <a:ea typeface="华文中宋" panose="02010600040101010101" pitchFamily="2" charset="-122"/>
                </a:rPr>
                <a:t>无限长通电直线</a:t>
              </a:r>
            </a:p>
          </p:txBody>
        </p:sp>
        <p:sp>
          <p:nvSpPr>
            <p:cNvPr id="34909" name="WordArt 44"/>
            <p:cNvSpPr>
              <a:spLocks noTextEdit="1"/>
            </p:cNvSpPr>
            <p:nvPr/>
          </p:nvSpPr>
          <p:spPr>
            <a:xfrm>
              <a:off x="6969628" y="4220179"/>
              <a:ext cx="1675608" cy="414589"/>
            </a:xfrm>
            <a:prstGeom prst="rect">
              <a:avLst/>
            </a:prstGeom>
          </p:spPr>
          <p:txBody>
            <a:bodyPr wrap="none" fromWordArt="1">
              <a:prstTxWarp prst="textPlain">
                <a:avLst>
                  <a:gd name="adj" fmla="val 50000"/>
                </a:avLst>
              </a:prstTxWarp>
              <a:normAutofit fontScale="55000" lnSpcReduction="20000"/>
            </a:bodyPr>
            <a:lstStyle/>
            <a:p>
              <a:pPr algn="ctr"/>
              <a:r>
                <a:rPr lang="zh-CN" altLang="en-US" sz="2800" b="1">
                  <a:solidFill>
                    <a:schemeClr val="tx1"/>
                  </a:solidFill>
                  <a:latin typeface="华文中宋" panose="02010600040101010101" pitchFamily="2" charset="-122"/>
                  <a:ea typeface="华文中宋" panose="02010600040101010101" pitchFamily="2" charset="-122"/>
                </a:rPr>
                <a:t>的磁场分布</a:t>
              </a:r>
            </a:p>
          </p:txBody>
        </p:sp>
        <p:sp>
          <p:nvSpPr>
            <p:cNvPr id="34910" name="WordArt 44"/>
            <p:cNvSpPr>
              <a:spLocks noTextEdit="1"/>
            </p:cNvSpPr>
            <p:nvPr/>
          </p:nvSpPr>
          <p:spPr>
            <a:xfrm>
              <a:off x="6566692" y="4919089"/>
              <a:ext cx="2265876" cy="391312"/>
            </a:xfrm>
            <a:prstGeom prst="rect">
              <a:avLst/>
            </a:prstGeom>
          </p:spPr>
          <p:txBody>
            <a:bodyPr wrap="none" fromWordArt="1">
              <a:prstTxWarp prst="textPlain">
                <a:avLst>
                  <a:gd name="adj" fmla="val 50000"/>
                </a:avLst>
              </a:prstTxWarp>
              <a:normAutofit fontScale="55000" lnSpcReduction="20000"/>
            </a:bodyPr>
            <a:lstStyle/>
            <a:p>
              <a:pPr algn="ctr"/>
              <a:r>
                <a:rPr lang="zh-CN" altLang="en-US" sz="2800" b="1">
                  <a:solidFill>
                    <a:schemeClr val="tx1"/>
                  </a:solidFill>
                  <a:latin typeface="华文中宋" panose="02010600040101010101" pitchFamily="2" charset="-122"/>
                  <a:ea typeface="华文中宋" panose="02010600040101010101" pitchFamily="2" charset="-122"/>
                </a:rPr>
                <a:t>具有“无限长”的</a:t>
              </a:r>
            </a:p>
          </p:txBody>
        </p:sp>
        <p:sp>
          <p:nvSpPr>
            <p:cNvPr id="34911" name="WordArt 44"/>
            <p:cNvSpPr>
              <a:spLocks noTextEdit="1"/>
            </p:cNvSpPr>
            <p:nvPr/>
          </p:nvSpPr>
          <p:spPr>
            <a:xfrm>
              <a:off x="6969628" y="5541711"/>
              <a:ext cx="1526672" cy="414589"/>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b="1">
                  <a:ln w="9525" cap="flat" cmpd="sng">
                    <a:solidFill>
                      <a:srgbClr val="CC3300"/>
                    </a:solidFill>
                    <a:prstDash val="solid"/>
                    <a:miter/>
                    <a:headEnd type="none" w="med" len="med"/>
                    <a:tailEnd type="none" w="med" len="med"/>
                  </a:ln>
                  <a:solidFill>
                    <a:srgbClr val="CC3300"/>
                  </a:solidFill>
                  <a:latin typeface="华文中宋" panose="02010600040101010101" pitchFamily="2" charset="-122"/>
                  <a:ea typeface="华文中宋" panose="02010600040101010101" pitchFamily="2" charset="-122"/>
                </a:rPr>
                <a:t>轴对称性</a:t>
              </a:r>
            </a:p>
          </p:txBody>
        </p:sp>
      </p:grpSp>
      <p:grpSp>
        <p:nvGrpSpPr>
          <p:cNvPr id="3" name="组合 2"/>
          <p:cNvGrpSpPr/>
          <p:nvPr/>
        </p:nvGrpSpPr>
        <p:grpSpPr>
          <a:xfrm>
            <a:off x="4572000" y="3851275"/>
            <a:ext cx="2081213" cy="2697163"/>
            <a:chOff x="4572000" y="3851275"/>
            <a:chExt cx="2081213" cy="2697163"/>
          </a:xfrm>
        </p:grpSpPr>
        <p:grpSp>
          <p:nvGrpSpPr>
            <p:cNvPr id="34892" name="组合 141"/>
            <p:cNvGrpSpPr/>
            <p:nvPr/>
          </p:nvGrpSpPr>
          <p:grpSpPr>
            <a:xfrm>
              <a:off x="4572000" y="3851275"/>
              <a:ext cx="2081213" cy="2697163"/>
              <a:chOff x="5260976" y="3323430"/>
              <a:chExt cx="2357701" cy="3078163"/>
            </a:xfrm>
          </p:grpSpPr>
          <p:sp>
            <p:nvSpPr>
              <p:cNvPr id="34894" name="Line 222"/>
              <p:cNvSpPr/>
              <p:nvPr/>
            </p:nvSpPr>
            <p:spPr>
              <a:xfrm>
                <a:off x="6441137" y="3323430"/>
                <a:ext cx="0" cy="3078163"/>
              </a:xfrm>
              <a:prstGeom prst="line">
                <a:avLst/>
              </a:prstGeom>
              <a:ln w="38100" cap="flat" cmpd="sng">
                <a:solidFill>
                  <a:srgbClr val="000000"/>
                </a:solidFill>
                <a:prstDash val="sysDash"/>
                <a:miter/>
                <a:headEnd type="none" w="med" len="med"/>
                <a:tailEnd type="none" w="med" len="med"/>
              </a:ln>
            </p:spPr>
          </p:sp>
          <p:sp>
            <p:nvSpPr>
              <p:cNvPr id="34895" name="Line 222"/>
              <p:cNvSpPr/>
              <p:nvPr/>
            </p:nvSpPr>
            <p:spPr>
              <a:xfrm>
                <a:off x="6441137" y="3857412"/>
                <a:ext cx="4264" cy="2145596"/>
              </a:xfrm>
              <a:prstGeom prst="line">
                <a:avLst/>
              </a:prstGeom>
              <a:ln w="38100" cap="flat" cmpd="sng">
                <a:solidFill>
                  <a:srgbClr val="000000"/>
                </a:solidFill>
                <a:prstDash val="solid"/>
                <a:miter/>
                <a:headEnd type="none" w="med" len="med"/>
                <a:tailEnd type="none" w="med" len="med"/>
              </a:ln>
            </p:spPr>
          </p:sp>
          <p:sp>
            <p:nvSpPr>
              <p:cNvPr id="34896" name="Line 251"/>
              <p:cNvSpPr/>
              <p:nvPr/>
            </p:nvSpPr>
            <p:spPr>
              <a:xfrm flipH="1">
                <a:off x="6439826" y="4431140"/>
                <a:ext cx="1311" cy="384145"/>
              </a:xfrm>
              <a:prstGeom prst="line">
                <a:avLst/>
              </a:prstGeom>
              <a:ln w="38100" cap="flat" cmpd="sng">
                <a:solidFill>
                  <a:srgbClr val="FF3300"/>
                </a:solidFill>
                <a:prstDash val="solid"/>
                <a:miter/>
                <a:headEnd type="triangle" w="med" len="med"/>
                <a:tailEnd type="none" w="med" len="med"/>
              </a:ln>
            </p:spPr>
          </p:sp>
          <p:sp>
            <p:nvSpPr>
              <p:cNvPr id="34897" name="椭圆 5"/>
              <p:cNvSpPr/>
              <p:nvPr/>
            </p:nvSpPr>
            <p:spPr>
              <a:xfrm>
                <a:off x="5260976" y="4384968"/>
                <a:ext cx="2357701" cy="879687"/>
              </a:xfrm>
              <a:prstGeom prst="ellipse">
                <a:avLst/>
              </a:prstGeom>
              <a:no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4898" name="Line 251"/>
              <p:cNvSpPr/>
              <p:nvPr/>
            </p:nvSpPr>
            <p:spPr>
              <a:xfrm flipH="1">
                <a:off x="6441137" y="4824811"/>
                <a:ext cx="1177540" cy="0"/>
              </a:xfrm>
              <a:prstGeom prst="line">
                <a:avLst/>
              </a:prstGeom>
              <a:ln w="19050" cap="flat" cmpd="sng">
                <a:solidFill>
                  <a:schemeClr val="tx1"/>
                </a:solidFill>
                <a:prstDash val="solid"/>
                <a:miter/>
                <a:headEnd type="triangle" w="med" len="med"/>
                <a:tailEnd type="none" w="med" len="med"/>
              </a:ln>
            </p:spPr>
          </p:sp>
          <p:sp>
            <p:nvSpPr>
              <p:cNvPr id="34899" name="Line 251"/>
              <p:cNvSpPr/>
              <p:nvPr/>
            </p:nvSpPr>
            <p:spPr>
              <a:xfrm flipH="1">
                <a:off x="6439825" y="5264655"/>
                <a:ext cx="464923" cy="0"/>
              </a:xfrm>
              <a:prstGeom prst="line">
                <a:avLst/>
              </a:prstGeom>
              <a:ln w="38100" cap="flat" cmpd="sng">
                <a:solidFill>
                  <a:srgbClr val="CC3300"/>
                </a:solidFill>
                <a:prstDash val="solid"/>
                <a:miter/>
                <a:headEnd type="triangle" w="med" len="med"/>
                <a:tailEnd type="none" w="med" len="med"/>
              </a:ln>
            </p:spPr>
          </p:sp>
          <p:sp>
            <p:nvSpPr>
              <p:cNvPr id="34900" name="Line 251"/>
              <p:cNvSpPr/>
              <p:nvPr/>
            </p:nvSpPr>
            <p:spPr>
              <a:xfrm>
                <a:off x="5934075" y="4380808"/>
                <a:ext cx="505750" cy="0"/>
              </a:xfrm>
              <a:prstGeom prst="line">
                <a:avLst/>
              </a:prstGeom>
              <a:ln w="38100" cap="flat" cmpd="sng">
                <a:solidFill>
                  <a:srgbClr val="CC3300"/>
                </a:solidFill>
                <a:prstDash val="solid"/>
                <a:miter/>
                <a:headEnd type="triangle" w="med" len="med"/>
                <a:tailEnd type="none" w="med" len="med"/>
              </a:ln>
            </p:spPr>
          </p:sp>
          <p:sp>
            <p:nvSpPr>
              <p:cNvPr id="34901" name="Line 251"/>
              <p:cNvSpPr/>
              <p:nvPr/>
            </p:nvSpPr>
            <p:spPr>
              <a:xfrm flipH="1">
                <a:off x="7281861" y="5034756"/>
                <a:ext cx="271463" cy="100805"/>
              </a:xfrm>
              <a:prstGeom prst="line">
                <a:avLst/>
              </a:prstGeom>
              <a:ln w="38100" cap="flat" cmpd="sng">
                <a:solidFill>
                  <a:srgbClr val="CC3300"/>
                </a:solidFill>
                <a:prstDash val="solid"/>
                <a:miter/>
                <a:headEnd type="triangle" w="med" len="med"/>
                <a:tailEnd type="none" w="med" len="med"/>
              </a:ln>
            </p:spPr>
          </p:sp>
          <p:sp>
            <p:nvSpPr>
              <p:cNvPr id="34902" name="Line 251"/>
              <p:cNvSpPr/>
              <p:nvPr/>
            </p:nvSpPr>
            <p:spPr>
              <a:xfrm flipV="1">
                <a:off x="5343180" y="4521109"/>
                <a:ext cx="262316" cy="81848"/>
              </a:xfrm>
              <a:prstGeom prst="line">
                <a:avLst/>
              </a:prstGeom>
              <a:ln w="38100" cap="flat" cmpd="sng">
                <a:solidFill>
                  <a:srgbClr val="CC3300"/>
                </a:solidFill>
                <a:prstDash val="solid"/>
                <a:miter/>
                <a:headEnd type="triangle" w="med" len="med"/>
                <a:tailEnd type="none" w="med" len="med"/>
              </a:ln>
            </p:spPr>
          </p:sp>
          <p:sp>
            <p:nvSpPr>
              <p:cNvPr id="34903" name="Line 251"/>
              <p:cNvSpPr/>
              <p:nvPr/>
            </p:nvSpPr>
            <p:spPr>
              <a:xfrm>
                <a:off x="6904748" y="4384969"/>
                <a:ext cx="354095" cy="124720"/>
              </a:xfrm>
              <a:prstGeom prst="line">
                <a:avLst/>
              </a:prstGeom>
              <a:ln w="38100" cap="flat" cmpd="sng">
                <a:solidFill>
                  <a:srgbClr val="CC3300"/>
                </a:solidFill>
                <a:prstDash val="solid"/>
                <a:miter/>
                <a:headEnd type="triangle" w="med" len="med"/>
                <a:tailEnd type="none" w="med" len="med"/>
              </a:ln>
            </p:spPr>
          </p:sp>
          <p:sp>
            <p:nvSpPr>
              <p:cNvPr id="34904" name="Line 251"/>
              <p:cNvSpPr/>
              <p:nvPr/>
            </p:nvSpPr>
            <p:spPr>
              <a:xfrm flipH="1" flipV="1">
                <a:off x="5605496" y="5140327"/>
                <a:ext cx="328579" cy="123824"/>
              </a:xfrm>
              <a:prstGeom prst="line">
                <a:avLst/>
              </a:prstGeom>
              <a:ln w="38100" cap="flat" cmpd="sng">
                <a:solidFill>
                  <a:srgbClr val="CC3300"/>
                </a:solidFill>
                <a:prstDash val="solid"/>
                <a:miter/>
                <a:headEnd type="triangle" w="med" len="med"/>
                <a:tailEnd type="none" w="med" len="med"/>
              </a:ln>
            </p:spPr>
          </p:sp>
          <p:sp>
            <p:nvSpPr>
              <p:cNvPr id="34905" name="Line 251"/>
              <p:cNvSpPr/>
              <p:nvPr/>
            </p:nvSpPr>
            <p:spPr>
              <a:xfrm>
                <a:off x="7618676" y="4656138"/>
                <a:ext cx="0" cy="159147"/>
              </a:xfrm>
              <a:prstGeom prst="line">
                <a:avLst/>
              </a:prstGeom>
              <a:ln w="38100" cap="flat" cmpd="sng">
                <a:solidFill>
                  <a:srgbClr val="CC3300"/>
                </a:solidFill>
                <a:prstDash val="solid"/>
                <a:miter/>
                <a:headEnd type="triangle" w="med" len="med"/>
                <a:tailEnd type="none" w="med" len="med"/>
              </a:ln>
            </p:spPr>
          </p:sp>
          <p:sp>
            <p:nvSpPr>
              <p:cNvPr id="34906" name="Line 251"/>
              <p:cNvSpPr/>
              <p:nvPr/>
            </p:nvSpPr>
            <p:spPr>
              <a:xfrm flipH="1" flipV="1">
                <a:off x="5260976" y="4824811"/>
                <a:ext cx="0" cy="161527"/>
              </a:xfrm>
              <a:prstGeom prst="line">
                <a:avLst/>
              </a:prstGeom>
              <a:ln w="38100" cap="flat" cmpd="sng">
                <a:solidFill>
                  <a:srgbClr val="CC3300"/>
                </a:solidFill>
                <a:prstDash val="solid"/>
                <a:miter/>
                <a:headEnd type="triangle" w="med" len="med"/>
                <a:tailEnd type="none" w="med" len="med"/>
              </a:ln>
            </p:spPr>
          </p:sp>
          <p:sp>
            <p:nvSpPr>
              <p:cNvPr id="34907" name="WordArt 235"/>
              <p:cNvSpPr>
                <a:spLocks noTextEdit="1"/>
              </p:cNvSpPr>
              <p:nvPr/>
            </p:nvSpPr>
            <p:spPr>
              <a:xfrm>
                <a:off x="6868599" y="4518026"/>
                <a:ext cx="263525" cy="258763"/>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rgbClr val="006600"/>
                      </a:solidFill>
                      <a:prstDash val="solid"/>
                      <a:headEnd type="none" w="med" len="med"/>
                      <a:tailEnd type="none" w="med" len="med"/>
                    </a:ln>
                    <a:solidFill>
                      <a:srgbClr val="006600"/>
                    </a:solidFill>
                    <a:latin typeface="Times New Roman" panose="02020603050405020304" pitchFamily="18" charset="0"/>
                    <a:ea typeface="Times New Roman" panose="02020603050405020304" pitchFamily="18" charset="0"/>
                  </a:rPr>
                  <a:t>a</a:t>
                </a:r>
              </a:p>
            </p:txBody>
          </p:sp>
        </p:grpSp>
        <p:graphicFrame>
          <p:nvGraphicFramePr>
            <p:cNvPr id="34893" name="对象 2"/>
            <p:cNvGraphicFramePr>
              <a:graphicFrameLocks noChangeAspect="1"/>
            </p:cNvGraphicFramePr>
            <p:nvPr/>
          </p:nvGraphicFramePr>
          <p:xfrm>
            <a:off x="5271955" y="4926313"/>
            <a:ext cx="253887" cy="330200"/>
          </p:xfrm>
          <a:graphic>
            <a:graphicData uri="http://schemas.openxmlformats.org/presentationml/2006/ole">
              <mc:AlternateContent xmlns:mc="http://schemas.openxmlformats.org/markup-compatibility/2006">
                <mc:Choice xmlns:v="urn:schemas-microsoft-com:vml" Requires="v">
                  <p:oleObj r:id="rId10" imgW="254000" imgH="330200" progId="Equation.DSMT4">
                    <p:embed/>
                  </p:oleObj>
                </mc:Choice>
                <mc:Fallback>
                  <p:oleObj r:id="rId10" imgW="254000" imgH="330200" progId="Equation.DSMT4">
                    <p:embed/>
                    <p:pic>
                      <p:nvPicPr>
                        <p:cNvPr id="0" name="图片 3160"/>
                        <p:cNvPicPr/>
                        <p:nvPr/>
                      </p:nvPicPr>
                      <p:blipFill>
                        <a:blip r:embed="rId11"/>
                        <a:stretch>
                          <a:fillRect/>
                        </a:stretch>
                      </p:blipFill>
                      <p:spPr>
                        <a:xfrm>
                          <a:off x="5271955" y="4926313"/>
                          <a:ext cx="253887" cy="330200"/>
                        </a:xfrm>
                        <a:prstGeom prst="rect">
                          <a:avLst/>
                        </a:prstGeom>
                        <a:noFill/>
                        <a:ln w="38100">
                          <a:noFill/>
                          <a:miter/>
                        </a:ln>
                      </p:spPr>
                    </p:pic>
                  </p:oleObj>
                </mc:Fallback>
              </mc:AlternateContent>
            </a:graphicData>
          </a:graphic>
        </p:graphicFrame>
      </p:grpSp>
      <p:grpSp>
        <p:nvGrpSpPr>
          <p:cNvPr id="34826" name="组合 4"/>
          <p:cNvGrpSpPr/>
          <p:nvPr/>
        </p:nvGrpSpPr>
        <p:grpSpPr>
          <a:xfrm>
            <a:off x="368300" y="1014413"/>
            <a:ext cx="4284663" cy="5470525"/>
            <a:chOff x="368300" y="1014413"/>
            <a:chExt cx="4284663" cy="5470525"/>
          </a:xfrm>
        </p:grpSpPr>
        <p:grpSp>
          <p:nvGrpSpPr>
            <p:cNvPr id="34827" name="组合 169"/>
            <p:cNvGrpSpPr/>
            <p:nvPr/>
          </p:nvGrpSpPr>
          <p:grpSpPr>
            <a:xfrm>
              <a:off x="762000" y="4564063"/>
              <a:ext cx="3000375" cy="441325"/>
              <a:chOff x="762000" y="4563797"/>
              <a:chExt cx="3000763" cy="442119"/>
            </a:xfrm>
          </p:grpSpPr>
          <p:grpSp>
            <p:nvGrpSpPr>
              <p:cNvPr id="34887" name="组合 19"/>
              <p:cNvGrpSpPr/>
              <p:nvPr/>
            </p:nvGrpSpPr>
            <p:grpSpPr>
              <a:xfrm>
                <a:off x="762000" y="4606926"/>
                <a:ext cx="3000763" cy="398990"/>
                <a:chOff x="762000" y="4606926"/>
                <a:chExt cx="3000763" cy="398990"/>
              </a:xfrm>
            </p:grpSpPr>
            <p:cxnSp>
              <p:nvCxnSpPr>
                <p:cNvPr id="34889" name="直接连接符 7"/>
                <p:cNvCxnSpPr>
                  <a:stCxn id="34888" idx="6"/>
                </p:cNvCxnSpPr>
                <p:nvPr/>
              </p:nvCxnSpPr>
              <p:spPr>
                <a:xfrm flipV="1">
                  <a:off x="1211321" y="4606736"/>
                  <a:ext cx="2551442" cy="1591"/>
                </a:xfrm>
                <a:prstGeom prst="line">
                  <a:avLst/>
                </a:prstGeom>
                <a:ln w="28575" cap="flat" cmpd="sng">
                  <a:solidFill>
                    <a:srgbClr val="A6A6A6"/>
                  </a:solidFill>
                  <a:prstDash val="solid"/>
                  <a:miter/>
                  <a:headEnd type="none" w="med" len="med"/>
                  <a:tailEnd type="triangle" w="med" len="lg"/>
                </a:ln>
              </p:spPr>
            </p:cxnSp>
            <p:graphicFrame>
              <p:nvGraphicFramePr>
                <p:cNvPr id="34890" name="对象 9"/>
                <p:cNvGraphicFramePr>
                  <a:graphicFrameLocks noChangeAspect="1"/>
                </p:cNvGraphicFramePr>
                <p:nvPr/>
              </p:nvGraphicFramePr>
              <p:xfrm>
                <a:off x="3415237" y="4751916"/>
                <a:ext cx="279400" cy="254000"/>
              </p:xfrm>
              <a:graphic>
                <a:graphicData uri="http://schemas.openxmlformats.org/presentationml/2006/ole">
                  <mc:AlternateContent xmlns:mc="http://schemas.openxmlformats.org/markup-compatibility/2006">
                    <mc:Choice xmlns:v="urn:schemas-microsoft-com:vml" Requires="v">
                      <p:oleObj r:id="rId12" imgW="279400" imgH="254000" progId="Equation.DSMT4">
                        <p:embed/>
                      </p:oleObj>
                    </mc:Choice>
                    <mc:Fallback>
                      <p:oleObj r:id="rId12" imgW="279400" imgH="254000" progId="Equation.DSMT4">
                        <p:embed/>
                        <p:pic>
                          <p:nvPicPr>
                            <p:cNvPr id="0" name="图片 3167"/>
                            <p:cNvPicPr/>
                            <p:nvPr/>
                          </p:nvPicPr>
                          <p:blipFill>
                            <a:blip r:embed="rId13"/>
                            <a:stretch>
                              <a:fillRect/>
                            </a:stretch>
                          </p:blipFill>
                          <p:spPr>
                            <a:xfrm>
                              <a:off x="3415237" y="4751916"/>
                              <a:ext cx="279400" cy="254000"/>
                            </a:xfrm>
                            <a:prstGeom prst="rect">
                              <a:avLst/>
                            </a:prstGeom>
                            <a:noFill/>
                            <a:ln w="38100">
                              <a:noFill/>
                              <a:miter/>
                            </a:ln>
                          </p:spPr>
                        </p:pic>
                      </p:oleObj>
                    </mc:Fallback>
                  </mc:AlternateContent>
                </a:graphicData>
              </a:graphic>
            </p:graphicFrame>
            <p:graphicFrame>
              <p:nvGraphicFramePr>
                <p:cNvPr id="34891" name="对象 18"/>
                <p:cNvGraphicFramePr>
                  <a:graphicFrameLocks noChangeAspect="1"/>
                </p:cNvGraphicFramePr>
                <p:nvPr/>
              </p:nvGraphicFramePr>
              <p:xfrm>
                <a:off x="762000" y="4638152"/>
                <a:ext cx="330200" cy="342900"/>
              </p:xfrm>
              <a:graphic>
                <a:graphicData uri="http://schemas.openxmlformats.org/presentationml/2006/ole">
                  <mc:AlternateContent xmlns:mc="http://schemas.openxmlformats.org/markup-compatibility/2006">
                    <mc:Choice xmlns:v="urn:schemas-microsoft-com:vml" Requires="v">
                      <p:oleObj r:id="rId14" imgW="330200" imgH="342900" progId="Equation.DSMT4">
                        <p:embed/>
                      </p:oleObj>
                    </mc:Choice>
                    <mc:Fallback>
                      <p:oleObj r:id="rId14" imgW="330200" imgH="342900" progId="Equation.DSMT4">
                        <p:embed/>
                        <p:pic>
                          <p:nvPicPr>
                            <p:cNvPr id="0" name="图片 3162"/>
                            <p:cNvPicPr/>
                            <p:nvPr/>
                          </p:nvPicPr>
                          <p:blipFill>
                            <a:blip r:embed="rId15"/>
                            <a:stretch>
                              <a:fillRect/>
                            </a:stretch>
                          </p:blipFill>
                          <p:spPr>
                            <a:xfrm>
                              <a:off x="762000" y="4638152"/>
                              <a:ext cx="330200" cy="342900"/>
                            </a:xfrm>
                            <a:prstGeom prst="rect">
                              <a:avLst/>
                            </a:prstGeom>
                            <a:noFill/>
                            <a:ln w="38100">
                              <a:noFill/>
                              <a:miter/>
                            </a:ln>
                          </p:spPr>
                        </p:pic>
                      </p:oleObj>
                    </mc:Fallback>
                  </mc:AlternateContent>
                </a:graphicData>
              </a:graphic>
            </p:graphicFrame>
          </p:grpSp>
          <p:sp>
            <p:nvSpPr>
              <p:cNvPr id="34888" name="Oval 272"/>
              <p:cNvSpPr/>
              <p:nvPr/>
            </p:nvSpPr>
            <p:spPr>
              <a:xfrm>
                <a:off x="1115483" y="4563797"/>
                <a:ext cx="95250" cy="90488"/>
              </a:xfrm>
              <a:prstGeom prst="ellipse">
                <a:avLst/>
              </a:prstGeom>
              <a:solidFill>
                <a:schemeClr val="tx1"/>
              </a:solid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34828" name="组合 175"/>
            <p:cNvGrpSpPr/>
            <p:nvPr/>
          </p:nvGrpSpPr>
          <p:grpSpPr>
            <a:xfrm>
              <a:off x="368300" y="1014413"/>
              <a:ext cx="1176338" cy="5245100"/>
              <a:chOff x="367775" y="1014414"/>
              <a:chExt cx="1176863" cy="5245099"/>
            </a:xfrm>
          </p:grpSpPr>
          <p:sp>
            <p:nvSpPr>
              <p:cNvPr id="177" name="Line 221"/>
              <p:cNvSpPr>
                <a:spLocks noChangeShapeType="1"/>
              </p:cNvSpPr>
              <p:nvPr/>
            </p:nvSpPr>
            <p:spPr bwMode="auto">
              <a:xfrm flipV="1">
                <a:off x="1172997" y="1033464"/>
                <a:ext cx="0" cy="5226049"/>
              </a:xfrm>
              <a:prstGeom prst="line">
                <a:avLst/>
              </a:prstGeom>
              <a:noFill/>
              <a:ln w="28575">
                <a:solidFill>
                  <a:schemeClr val="bg1">
                    <a:lumMod val="65000"/>
                  </a:schemeClr>
                </a:solidFill>
                <a:miter lim="800000"/>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4875" name="Line 222"/>
              <p:cNvSpPr/>
              <p:nvPr/>
            </p:nvSpPr>
            <p:spPr>
              <a:xfrm>
                <a:off x="1171575" y="1939926"/>
                <a:ext cx="0" cy="4044950"/>
              </a:xfrm>
              <a:prstGeom prst="line">
                <a:avLst/>
              </a:prstGeom>
              <a:ln w="57150" cap="flat" cmpd="sng">
                <a:solidFill>
                  <a:srgbClr val="000000"/>
                </a:solidFill>
                <a:prstDash val="solid"/>
                <a:miter/>
                <a:headEnd type="none" w="med" len="med"/>
                <a:tailEnd type="none" w="med" len="med"/>
              </a:ln>
            </p:spPr>
          </p:sp>
          <p:sp>
            <p:nvSpPr>
              <p:cNvPr id="34876" name="Line 224"/>
              <p:cNvSpPr/>
              <p:nvPr/>
            </p:nvSpPr>
            <p:spPr>
              <a:xfrm>
                <a:off x="1093788" y="1936751"/>
                <a:ext cx="155575" cy="0"/>
              </a:xfrm>
              <a:prstGeom prst="line">
                <a:avLst/>
              </a:prstGeom>
              <a:ln w="9525" cap="flat" cmpd="sng">
                <a:solidFill>
                  <a:schemeClr val="tx1"/>
                </a:solidFill>
                <a:prstDash val="solid"/>
                <a:miter/>
                <a:headEnd type="none" w="med" len="med"/>
                <a:tailEnd type="none" w="med" len="med"/>
              </a:ln>
            </p:spPr>
          </p:sp>
          <p:sp>
            <p:nvSpPr>
              <p:cNvPr id="34877" name="Line 226"/>
              <p:cNvSpPr/>
              <p:nvPr/>
            </p:nvSpPr>
            <p:spPr>
              <a:xfrm flipV="1">
                <a:off x="1171575" y="2206131"/>
                <a:ext cx="3177" cy="400427"/>
              </a:xfrm>
              <a:prstGeom prst="line">
                <a:avLst/>
              </a:prstGeom>
              <a:ln w="57150" cap="flat" cmpd="sng">
                <a:solidFill>
                  <a:srgbClr val="C00000"/>
                </a:solidFill>
                <a:prstDash val="solid"/>
                <a:miter/>
                <a:headEnd type="none" w="med" len="med"/>
                <a:tailEnd type="triangle" w="med" len="lg"/>
              </a:ln>
            </p:spPr>
          </p:sp>
          <p:sp>
            <p:nvSpPr>
              <p:cNvPr id="34878" name="Line 229"/>
              <p:cNvSpPr/>
              <p:nvPr/>
            </p:nvSpPr>
            <p:spPr>
              <a:xfrm>
                <a:off x="1102255" y="5989639"/>
                <a:ext cx="155575" cy="0"/>
              </a:xfrm>
              <a:prstGeom prst="line">
                <a:avLst/>
              </a:prstGeom>
              <a:ln w="9525" cap="flat" cmpd="sng">
                <a:solidFill>
                  <a:schemeClr val="tx1"/>
                </a:solidFill>
                <a:prstDash val="solid"/>
                <a:miter/>
                <a:headEnd type="none" w="med" len="med"/>
                <a:tailEnd type="none" w="med" len="med"/>
              </a:ln>
            </p:spPr>
          </p:sp>
          <p:graphicFrame>
            <p:nvGraphicFramePr>
              <p:cNvPr id="34879" name="对象 3"/>
              <p:cNvGraphicFramePr>
                <a:graphicFrameLocks noChangeAspect="1"/>
              </p:cNvGraphicFramePr>
              <p:nvPr/>
            </p:nvGraphicFramePr>
            <p:xfrm>
              <a:off x="1265238" y="1014414"/>
              <a:ext cx="279400" cy="330200"/>
            </p:xfrm>
            <a:graphic>
              <a:graphicData uri="http://schemas.openxmlformats.org/presentationml/2006/ole">
                <mc:AlternateContent xmlns:mc="http://schemas.openxmlformats.org/markup-compatibility/2006">
                  <mc:Choice xmlns:v="urn:schemas-microsoft-com:vml" Requires="v">
                    <p:oleObj r:id="rId16" imgW="279400" imgH="330200" progId="Equation.DSMT4">
                      <p:embed/>
                    </p:oleObj>
                  </mc:Choice>
                  <mc:Fallback>
                    <p:oleObj r:id="rId16" imgW="279400" imgH="330200" progId="Equation.DSMT4">
                      <p:embed/>
                      <p:pic>
                        <p:nvPicPr>
                          <p:cNvPr id="0" name="图片 3165"/>
                          <p:cNvPicPr/>
                          <p:nvPr/>
                        </p:nvPicPr>
                        <p:blipFill>
                          <a:blip r:embed="rId17"/>
                          <a:stretch>
                            <a:fillRect/>
                          </a:stretch>
                        </p:blipFill>
                        <p:spPr>
                          <a:xfrm>
                            <a:off x="1265238" y="1014414"/>
                            <a:ext cx="279400" cy="330200"/>
                          </a:xfrm>
                          <a:prstGeom prst="rect">
                            <a:avLst/>
                          </a:prstGeom>
                          <a:noFill/>
                          <a:ln w="38100">
                            <a:noFill/>
                            <a:miter/>
                          </a:ln>
                        </p:spPr>
                      </p:pic>
                    </p:oleObj>
                  </mc:Fallback>
                </mc:AlternateContent>
              </a:graphicData>
            </a:graphic>
          </p:graphicFrame>
          <p:graphicFrame>
            <p:nvGraphicFramePr>
              <p:cNvPr id="34880" name="对象 2"/>
              <p:cNvGraphicFramePr>
                <a:graphicFrameLocks noChangeAspect="1"/>
              </p:cNvGraphicFramePr>
              <p:nvPr/>
            </p:nvGraphicFramePr>
            <p:xfrm>
              <a:off x="742422" y="2236393"/>
              <a:ext cx="254000" cy="330200"/>
            </p:xfrm>
            <a:graphic>
              <a:graphicData uri="http://schemas.openxmlformats.org/presentationml/2006/ole">
                <mc:AlternateContent xmlns:mc="http://schemas.openxmlformats.org/markup-compatibility/2006">
                  <mc:Choice xmlns:v="urn:schemas-microsoft-com:vml" Requires="v">
                    <p:oleObj r:id="rId18" imgW="254000" imgH="330200" progId="Equation.DSMT4">
                      <p:embed/>
                    </p:oleObj>
                  </mc:Choice>
                  <mc:Fallback>
                    <p:oleObj r:id="rId18" imgW="254000" imgH="330200" progId="Equation.DSMT4">
                      <p:embed/>
                      <p:pic>
                        <p:nvPicPr>
                          <p:cNvPr id="0" name="图片 3161"/>
                          <p:cNvPicPr/>
                          <p:nvPr/>
                        </p:nvPicPr>
                        <p:blipFill>
                          <a:blip r:embed="rId19"/>
                          <a:stretch>
                            <a:fillRect/>
                          </a:stretch>
                        </p:blipFill>
                        <p:spPr>
                          <a:xfrm>
                            <a:off x="742422" y="2236393"/>
                            <a:ext cx="254000" cy="330200"/>
                          </a:xfrm>
                          <a:prstGeom prst="rect">
                            <a:avLst/>
                          </a:prstGeom>
                          <a:noFill/>
                          <a:ln w="38100">
                            <a:noFill/>
                            <a:miter/>
                          </a:ln>
                        </p:spPr>
                      </p:pic>
                    </p:oleObj>
                  </mc:Fallback>
                </mc:AlternateContent>
              </a:graphicData>
            </a:graphic>
          </p:graphicFrame>
          <p:sp>
            <p:nvSpPr>
              <p:cNvPr id="184" name="矩形 183"/>
              <p:cNvSpPr/>
              <p:nvPr/>
            </p:nvSpPr>
            <p:spPr bwMode="auto">
              <a:xfrm>
                <a:off x="399539" y="1685926"/>
                <a:ext cx="559049" cy="461963"/>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出</a:t>
                </a:r>
              </a:p>
            </p:txBody>
          </p:sp>
          <p:sp>
            <p:nvSpPr>
              <p:cNvPr id="185" name="矩形 184"/>
              <p:cNvSpPr/>
              <p:nvPr/>
            </p:nvSpPr>
            <p:spPr bwMode="auto">
              <a:xfrm>
                <a:off x="367775" y="5759450"/>
                <a:ext cx="559049" cy="461963"/>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进</a:t>
                </a:r>
              </a:p>
            </p:txBody>
          </p:sp>
          <p:graphicFrame>
            <p:nvGraphicFramePr>
              <p:cNvPr id="34883" name="对象 3"/>
              <p:cNvGraphicFramePr>
                <a:graphicFrameLocks noChangeAspect="1"/>
              </p:cNvGraphicFramePr>
              <p:nvPr/>
            </p:nvGraphicFramePr>
            <p:xfrm>
              <a:off x="850372" y="5877507"/>
              <a:ext cx="190500" cy="228600"/>
            </p:xfrm>
            <a:graphic>
              <a:graphicData uri="http://schemas.openxmlformats.org/presentationml/2006/ole">
                <mc:AlternateContent xmlns:mc="http://schemas.openxmlformats.org/markup-compatibility/2006">
                  <mc:Choice xmlns:v="urn:schemas-microsoft-com:vml" Requires="v">
                    <p:oleObj r:id="rId20" imgW="190500" imgH="228600" progId="Equation.DSMT4">
                      <p:embed/>
                    </p:oleObj>
                  </mc:Choice>
                  <mc:Fallback>
                    <p:oleObj r:id="rId20" imgW="190500" imgH="228600" progId="Equation.DSMT4">
                      <p:embed/>
                      <p:pic>
                        <p:nvPicPr>
                          <p:cNvPr id="0" name="图片 3166"/>
                          <p:cNvPicPr/>
                          <p:nvPr/>
                        </p:nvPicPr>
                        <p:blipFill>
                          <a:blip r:embed="rId21"/>
                          <a:stretch>
                            <a:fillRect/>
                          </a:stretch>
                        </p:blipFill>
                        <p:spPr>
                          <a:xfrm>
                            <a:off x="850372" y="5877507"/>
                            <a:ext cx="190500" cy="228600"/>
                          </a:xfrm>
                          <a:prstGeom prst="rect">
                            <a:avLst/>
                          </a:prstGeom>
                          <a:noFill/>
                          <a:ln w="38100">
                            <a:noFill/>
                            <a:miter/>
                          </a:ln>
                        </p:spPr>
                      </p:pic>
                    </p:oleObj>
                  </mc:Fallback>
                </mc:AlternateContent>
              </a:graphicData>
            </a:graphic>
          </p:graphicFrame>
          <p:graphicFrame>
            <p:nvGraphicFramePr>
              <p:cNvPr id="34884" name="对象 4"/>
              <p:cNvGraphicFramePr>
                <a:graphicFrameLocks noChangeAspect="1"/>
              </p:cNvGraphicFramePr>
              <p:nvPr/>
            </p:nvGraphicFramePr>
            <p:xfrm>
              <a:off x="877888" y="1800225"/>
              <a:ext cx="228600" cy="292100"/>
            </p:xfrm>
            <a:graphic>
              <a:graphicData uri="http://schemas.openxmlformats.org/presentationml/2006/ole">
                <mc:AlternateContent xmlns:mc="http://schemas.openxmlformats.org/markup-compatibility/2006">
                  <mc:Choice xmlns:v="urn:schemas-microsoft-com:vml" Requires="v">
                    <p:oleObj r:id="rId22" imgW="228600" imgH="292100" progId="Equation.DSMT4">
                      <p:embed/>
                    </p:oleObj>
                  </mc:Choice>
                  <mc:Fallback>
                    <p:oleObj r:id="rId22" imgW="228600" imgH="292100" progId="Equation.DSMT4">
                      <p:embed/>
                      <p:pic>
                        <p:nvPicPr>
                          <p:cNvPr id="0" name="图片 3159"/>
                          <p:cNvPicPr/>
                          <p:nvPr/>
                        </p:nvPicPr>
                        <p:blipFill>
                          <a:blip r:embed="rId23"/>
                          <a:stretch>
                            <a:fillRect/>
                          </a:stretch>
                        </p:blipFill>
                        <p:spPr>
                          <a:xfrm>
                            <a:off x="877888" y="1800225"/>
                            <a:ext cx="228600" cy="292100"/>
                          </a:xfrm>
                          <a:prstGeom prst="rect">
                            <a:avLst/>
                          </a:prstGeom>
                          <a:noFill/>
                          <a:ln w="38100">
                            <a:noFill/>
                            <a:miter/>
                          </a:ln>
                        </p:spPr>
                      </p:pic>
                    </p:oleObj>
                  </mc:Fallback>
                </mc:AlternateContent>
              </a:graphicData>
            </a:graphic>
          </p:graphicFrame>
          <p:sp>
            <p:nvSpPr>
              <p:cNvPr id="34885" name="Line 226"/>
              <p:cNvSpPr/>
              <p:nvPr/>
            </p:nvSpPr>
            <p:spPr>
              <a:xfrm flipH="1" flipV="1">
                <a:off x="1165226" y="5377922"/>
                <a:ext cx="6349" cy="419903"/>
              </a:xfrm>
              <a:prstGeom prst="line">
                <a:avLst/>
              </a:prstGeom>
              <a:ln w="57150" cap="flat" cmpd="sng">
                <a:solidFill>
                  <a:srgbClr val="C00000"/>
                </a:solidFill>
                <a:prstDash val="solid"/>
                <a:miter/>
                <a:headEnd type="none" w="med" len="med"/>
                <a:tailEnd type="triangle" w="med" len="lg"/>
              </a:ln>
            </p:spPr>
          </p:sp>
          <p:graphicFrame>
            <p:nvGraphicFramePr>
              <p:cNvPr id="34886" name="对象 5"/>
              <p:cNvGraphicFramePr>
                <a:graphicFrameLocks noChangeAspect="1"/>
              </p:cNvGraphicFramePr>
              <p:nvPr/>
            </p:nvGraphicFramePr>
            <p:xfrm>
              <a:off x="799575" y="5429250"/>
              <a:ext cx="254000" cy="330200"/>
            </p:xfrm>
            <a:graphic>
              <a:graphicData uri="http://schemas.openxmlformats.org/presentationml/2006/ole">
                <mc:AlternateContent xmlns:mc="http://schemas.openxmlformats.org/markup-compatibility/2006">
                  <mc:Choice xmlns:v="urn:schemas-microsoft-com:vml" Requires="v">
                    <p:oleObj r:id="rId24" imgW="254000" imgH="330200" progId="Equation.DSMT4">
                      <p:embed/>
                    </p:oleObj>
                  </mc:Choice>
                  <mc:Fallback>
                    <p:oleObj r:id="rId24" imgW="254000" imgH="330200" progId="Equation.DSMT4">
                      <p:embed/>
                      <p:pic>
                        <p:nvPicPr>
                          <p:cNvPr id="0" name="图片 3163"/>
                          <p:cNvPicPr/>
                          <p:nvPr/>
                        </p:nvPicPr>
                        <p:blipFill>
                          <a:blip r:embed="rId25"/>
                          <a:stretch>
                            <a:fillRect/>
                          </a:stretch>
                        </p:blipFill>
                        <p:spPr>
                          <a:xfrm>
                            <a:off x="799575" y="5429250"/>
                            <a:ext cx="254000" cy="330200"/>
                          </a:xfrm>
                          <a:prstGeom prst="rect">
                            <a:avLst/>
                          </a:prstGeom>
                          <a:noFill/>
                          <a:ln w="38100">
                            <a:noFill/>
                            <a:miter/>
                          </a:ln>
                        </p:spPr>
                      </p:pic>
                    </p:oleObj>
                  </mc:Fallback>
                </mc:AlternateContent>
              </a:graphicData>
            </a:graphic>
          </p:graphicFrame>
        </p:grpSp>
        <p:graphicFrame>
          <p:nvGraphicFramePr>
            <p:cNvPr id="34829" name="对象 189"/>
            <p:cNvGraphicFramePr>
              <a:graphicFrameLocks noChangeAspect="1"/>
            </p:cNvGraphicFramePr>
            <p:nvPr/>
          </p:nvGraphicFramePr>
          <p:xfrm>
            <a:off x="3008313" y="4097338"/>
            <a:ext cx="914400" cy="355600"/>
          </p:xfrm>
          <a:graphic>
            <a:graphicData uri="http://schemas.openxmlformats.org/presentationml/2006/ole">
              <mc:AlternateContent xmlns:mc="http://schemas.openxmlformats.org/markup-compatibility/2006">
                <mc:Choice xmlns:v="urn:schemas-microsoft-com:vml" Requires="v">
                  <p:oleObj r:id="rId26" imgW="913765" imgH="355600" progId="Equation.DSMT4">
                    <p:embed/>
                  </p:oleObj>
                </mc:Choice>
                <mc:Fallback>
                  <p:oleObj r:id="rId26" imgW="913765" imgH="355600" progId="Equation.DSMT4">
                    <p:embed/>
                    <p:pic>
                      <p:nvPicPr>
                        <p:cNvPr id="0" name="图片 3164"/>
                        <p:cNvPicPr/>
                        <p:nvPr/>
                      </p:nvPicPr>
                      <p:blipFill>
                        <a:blip r:embed="rId27"/>
                        <a:stretch>
                          <a:fillRect/>
                        </a:stretch>
                      </p:blipFill>
                      <p:spPr>
                        <a:xfrm>
                          <a:off x="3008313" y="4097338"/>
                          <a:ext cx="914400" cy="355600"/>
                        </a:xfrm>
                        <a:prstGeom prst="rect">
                          <a:avLst/>
                        </a:prstGeom>
                        <a:noFill/>
                        <a:ln w="38100">
                          <a:noFill/>
                          <a:miter/>
                        </a:ln>
                      </p:spPr>
                    </p:pic>
                  </p:oleObj>
                </mc:Fallback>
              </mc:AlternateContent>
            </a:graphicData>
          </a:graphic>
        </p:graphicFrame>
        <p:grpSp>
          <p:nvGrpSpPr>
            <p:cNvPr id="34830" name="组合 190"/>
            <p:cNvGrpSpPr/>
            <p:nvPr/>
          </p:nvGrpSpPr>
          <p:grpSpPr>
            <a:xfrm>
              <a:off x="1165225" y="4333875"/>
              <a:ext cx="2076450" cy="728663"/>
              <a:chOff x="1165226" y="4333879"/>
              <a:chExt cx="2076449" cy="728659"/>
            </a:xfrm>
          </p:grpSpPr>
          <p:sp>
            <p:nvSpPr>
              <p:cNvPr id="34870" name="WordArt 267"/>
              <p:cNvSpPr>
                <a:spLocks noTextEdit="1"/>
              </p:cNvSpPr>
              <p:nvPr/>
            </p:nvSpPr>
            <p:spPr>
              <a:xfrm>
                <a:off x="3008313" y="4810125"/>
                <a:ext cx="233362" cy="252413"/>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b="1"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P</a:t>
                </a:r>
              </a:p>
            </p:txBody>
          </p:sp>
          <p:sp>
            <p:nvSpPr>
              <p:cNvPr id="34871" name="Oval 272"/>
              <p:cNvSpPr/>
              <p:nvPr/>
            </p:nvSpPr>
            <p:spPr>
              <a:xfrm>
                <a:off x="3068638" y="4557713"/>
                <a:ext cx="95250" cy="90488"/>
              </a:xfrm>
              <a:prstGeom prst="ellipse">
                <a:avLst/>
              </a:prstGeom>
              <a:solidFill>
                <a:schemeClr val="bg1"/>
              </a:solid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cxnSp>
            <p:nvCxnSpPr>
              <p:cNvPr id="194" name="直接连接符 193"/>
              <p:cNvCxnSpPr>
                <a:stCxn id="34888" idx="6"/>
                <a:endCxn id="34871" idx="2"/>
              </p:cNvCxnSpPr>
              <p:nvPr/>
            </p:nvCxnSpPr>
            <p:spPr bwMode="auto">
              <a:xfrm flipV="1">
                <a:off x="1165226" y="4602166"/>
                <a:ext cx="1903412" cy="3175"/>
              </a:xfrm>
              <a:prstGeom prst="line">
                <a:avLst/>
              </a:prstGeom>
              <a:solidFill>
                <a:schemeClr val="accent1"/>
              </a:solidFill>
              <a:ln w="28575" cap="flat" cmpd="sng" algn="ctr">
                <a:solidFill>
                  <a:schemeClr val="accent5">
                    <a:lumMod val="50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34873" name="对象 14"/>
              <p:cNvGraphicFramePr>
                <a:graphicFrameLocks noChangeAspect="1"/>
              </p:cNvGraphicFramePr>
              <p:nvPr/>
            </p:nvGraphicFramePr>
            <p:xfrm>
              <a:off x="1983509" y="4333879"/>
              <a:ext cx="215900" cy="228600"/>
            </p:xfrm>
            <a:graphic>
              <a:graphicData uri="http://schemas.openxmlformats.org/presentationml/2006/ole">
                <mc:AlternateContent xmlns:mc="http://schemas.openxmlformats.org/markup-compatibility/2006">
                  <mc:Choice xmlns:v="urn:schemas-microsoft-com:vml" Requires="v">
                    <p:oleObj r:id="rId28" imgW="215900" imgH="228600" progId="Equation.DSMT4">
                      <p:embed/>
                    </p:oleObj>
                  </mc:Choice>
                  <mc:Fallback>
                    <p:oleObj r:id="rId28" imgW="215900" imgH="228600" progId="Equation.DSMT4">
                      <p:embed/>
                      <p:pic>
                        <p:nvPicPr>
                          <p:cNvPr id="0" name="图片 3168"/>
                          <p:cNvPicPr/>
                          <p:nvPr/>
                        </p:nvPicPr>
                        <p:blipFill>
                          <a:blip r:embed="rId29"/>
                          <a:stretch>
                            <a:fillRect/>
                          </a:stretch>
                        </p:blipFill>
                        <p:spPr>
                          <a:xfrm>
                            <a:off x="1983509" y="4333879"/>
                            <a:ext cx="215900" cy="228600"/>
                          </a:xfrm>
                          <a:prstGeom prst="rect">
                            <a:avLst/>
                          </a:prstGeom>
                          <a:noFill/>
                          <a:ln w="38100">
                            <a:noFill/>
                            <a:miter/>
                          </a:ln>
                        </p:spPr>
                      </p:pic>
                    </p:oleObj>
                  </mc:Fallback>
                </mc:AlternateContent>
              </a:graphicData>
            </a:graphic>
          </p:graphicFrame>
        </p:grpSp>
        <p:grpSp>
          <p:nvGrpSpPr>
            <p:cNvPr id="34831" name="组合 195"/>
            <p:cNvGrpSpPr/>
            <p:nvPr/>
          </p:nvGrpSpPr>
          <p:grpSpPr>
            <a:xfrm>
              <a:off x="374340" y="2862263"/>
              <a:ext cx="789498" cy="1760537"/>
              <a:chOff x="375210" y="2861892"/>
              <a:chExt cx="790016" cy="1760908"/>
            </a:xfrm>
          </p:grpSpPr>
          <p:sp>
            <p:nvSpPr>
              <p:cNvPr id="34861" name="Line 251"/>
              <p:cNvSpPr/>
              <p:nvPr/>
            </p:nvSpPr>
            <p:spPr>
              <a:xfrm>
                <a:off x="1165226" y="3186113"/>
                <a:ext cx="0" cy="288925"/>
              </a:xfrm>
              <a:prstGeom prst="line">
                <a:avLst/>
              </a:prstGeom>
              <a:ln w="57150" cap="flat" cmpd="sng">
                <a:solidFill>
                  <a:srgbClr val="FF0066"/>
                </a:solidFill>
                <a:prstDash val="solid"/>
                <a:miter/>
                <a:headEnd type="triangle" w="sm" len="med"/>
                <a:tailEnd type="none" w="med" len="med"/>
              </a:ln>
            </p:spPr>
          </p:sp>
          <p:sp>
            <p:nvSpPr>
              <p:cNvPr id="34862" name="Line 259"/>
              <p:cNvSpPr/>
              <p:nvPr/>
            </p:nvSpPr>
            <p:spPr>
              <a:xfrm flipV="1">
                <a:off x="728132" y="4622800"/>
                <a:ext cx="340255" cy="0"/>
              </a:xfrm>
              <a:prstGeom prst="line">
                <a:avLst/>
              </a:prstGeom>
              <a:ln w="12700" cap="flat" cmpd="sng">
                <a:solidFill>
                  <a:schemeClr val="tx1"/>
                </a:solidFill>
                <a:prstDash val="solid"/>
                <a:miter/>
                <a:headEnd type="none" w="med" len="med"/>
                <a:tailEnd type="none" w="med" len="med"/>
              </a:ln>
            </p:spPr>
          </p:sp>
          <p:sp>
            <p:nvSpPr>
              <p:cNvPr id="34863" name="Line 259"/>
              <p:cNvSpPr/>
              <p:nvPr/>
            </p:nvSpPr>
            <p:spPr>
              <a:xfrm flipV="1">
                <a:off x="753533" y="3484034"/>
                <a:ext cx="340255" cy="0"/>
              </a:xfrm>
              <a:prstGeom prst="line">
                <a:avLst/>
              </a:prstGeom>
              <a:ln w="12700" cap="flat" cmpd="sng">
                <a:solidFill>
                  <a:schemeClr val="tx1"/>
                </a:solidFill>
                <a:prstDash val="solid"/>
                <a:miter/>
                <a:headEnd type="none" w="med" len="med"/>
                <a:tailEnd type="none" w="med" len="med"/>
              </a:ln>
            </p:spPr>
          </p:sp>
          <p:sp>
            <p:nvSpPr>
              <p:cNvPr id="34864" name="Line 259"/>
              <p:cNvSpPr/>
              <p:nvPr/>
            </p:nvSpPr>
            <p:spPr>
              <a:xfrm flipV="1">
                <a:off x="753532" y="3192463"/>
                <a:ext cx="340255" cy="0"/>
              </a:xfrm>
              <a:prstGeom prst="line">
                <a:avLst/>
              </a:prstGeom>
              <a:ln w="12700" cap="flat" cmpd="sng">
                <a:solidFill>
                  <a:schemeClr val="tx1"/>
                </a:solidFill>
                <a:prstDash val="solid"/>
                <a:miter/>
                <a:headEnd type="none" w="med" len="med"/>
                <a:tailEnd type="none" w="med" len="med"/>
              </a:ln>
            </p:spPr>
          </p:sp>
          <p:graphicFrame>
            <p:nvGraphicFramePr>
              <p:cNvPr id="34865" name="对象 3"/>
              <p:cNvGraphicFramePr>
                <a:graphicFrameLocks noChangeAspect="1"/>
              </p:cNvGraphicFramePr>
              <p:nvPr/>
            </p:nvGraphicFramePr>
            <p:xfrm>
              <a:off x="758559" y="3833813"/>
              <a:ext cx="279400" cy="330200"/>
            </p:xfrm>
            <a:graphic>
              <a:graphicData uri="http://schemas.openxmlformats.org/presentationml/2006/ole">
                <mc:AlternateContent xmlns:mc="http://schemas.openxmlformats.org/markup-compatibility/2006">
                  <mc:Choice xmlns:v="urn:schemas-microsoft-com:vml" Requires="v">
                    <p:oleObj r:id="rId30" imgW="279400" imgH="330200" progId="Equation.DSMT4">
                      <p:embed/>
                    </p:oleObj>
                  </mc:Choice>
                  <mc:Fallback>
                    <p:oleObj r:id="rId30" imgW="279400" imgH="330200" progId="Equation.DSMT4">
                      <p:embed/>
                      <p:pic>
                        <p:nvPicPr>
                          <p:cNvPr id="0" name="图片 3158"/>
                          <p:cNvPicPr/>
                          <p:nvPr/>
                        </p:nvPicPr>
                        <p:blipFill>
                          <a:blip r:embed="rId17"/>
                          <a:stretch>
                            <a:fillRect/>
                          </a:stretch>
                        </p:blipFill>
                        <p:spPr>
                          <a:xfrm>
                            <a:off x="758559" y="3833813"/>
                            <a:ext cx="279400" cy="330200"/>
                          </a:xfrm>
                          <a:prstGeom prst="rect">
                            <a:avLst/>
                          </a:prstGeom>
                          <a:noFill/>
                          <a:ln w="38100">
                            <a:noFill/>
                            <a:miter/>
                          </a:ln>
                        </p:spPr>
                      </p:pic>
                    </p:oleObj>
                  </mc:Fallback>
                </mc:AlternateContent>
              </a:graphicData>
            </a:graphic>
          </p:graphicFrame>
          <p:graphicFrame>
            <p:nvGraphicFramePr>
              <p:cNvPr id="34866" name="对象 3"/>
              <p:cNvGraphicFramePr>
                <a:graphicFrameLocks noChangeAspect="1"/>
              </p:cNvGraphicFramePr>
              <p:nvPr/>
            </p:nvGraphicFramePr>
            <p:xfrm>
              <a:off x="375210" y="3138175"/>
              <a:ext cx="635419" cy="419188"/>
            </p:xfrm>
            <a:graphic>
              <a:graphicData uri="http://schemas.openxmlformats.org/presentationml/2006/ole">
                <mc:AlternateContent xmlns:mc="http://schemas.openxmlformats.org/markup-compatibility/2006">
                  <mc:Choice xmlns:v="urn:schemas-microsoft-com:vml" Requires="v">
                    <p:oleObj r:id="rId31" imgW="635000" imgH="419100" progId="Equation.DSMT4">
                      <p:embed/>
                    </p:oleObj>
                  </mc:Choice>
                  <mc:Fallback>
                    <p:oleObj r:id="rId31" imgW="635000" imgH="419100" progId="Equation.DSMT4">
                      <p:embed/>
                      <p:pic>
                        <p:nvPicPr>
                          <p:cNvPr id="0" name="图片 3169"/>
                          <p:cNvPicPr/>
                          <p:nvPr/>
                        </p:nvPicPr>
                        <p:blipFill>
                          <a:blip r:embed="rId32"/>
                          <a:stretch>
                            <a:fillRect/>
                          </a:stretch>
                        </p:blipFill>
                        <p:spPr>
                          <a:xfrm>
                            <a:off x="375210" y="3138175"/>
                            <a:ext cx="635419" cy="419188"/>
                          </a:xfrm>
                          <a:prstGeom prst="rect">
                            <a:avLst/>
                          </a:prstGeom>
                          <a:noFill/>
                          <a:ln w="38100">
                            <a:noFill/>
                            <a:miter/>
                          </a:ln>
                        </p:spPr>
                      </p:pic>
                    </p:oleObj>
                  </mc:Fallback>
                </mc:AlternateContent>
              </a:graphicData>
            </a:graphic>
          </p:graphicFrame>
          <p:sp>
            <p:nvSpPr>
              <p:cNvPr id="34867" name="Line 258"/>
              <p:cNvSpPr/>
              <p:nvPr/>
            </p:nvSpPr>
            <p:spPr>
              <a:xfrm flipV="1">
                <a:off x="904251" y="3475036"/>
                <a:ext cx="0" cy="335706"/>
              </a:xfrm>
              <a:prstGeom prst="line">
                <a:avLst/>
              </a:prstGeom>
              <a:ln w="9525" cap="flat" cmpd="sng">
                <a:solidFill>
                  <a:schemeClr val="bg2"/>
                </a:solidFill>
                <a:prstDash val="solid"/>
                <a:miter/>
                <a:headEnd type="none" w="med" len="med"/>
                <a:tailEnd type="triangle" w="sm" len="lg"/>
              </a:ln>
            </p:spPr>
          </p:sp>
          <p:sp>
            <p:nvSpPr>
              <p:cNvPr id="34868" name="Line 258"/>
              <p:cNvSpPr/>
              <p:nvPr/>
            </p:nvSpPr>
            <p:spPr>
              <a:xfrm>
                <a:off x="898259" y="4284663"/>
                <a:ext cx="0" cy="335706"/>
              </a:xfrm>
              <a:prstGeom prst="line">
                <a:avLst/>
              </a:prstGeom>
              <a:ln w="9525" cap="flat" cmpd="sng">
                <a:solidFill>
                  <a:schemeClr val="bg2"/>
                </a:solidFill>
                <a:prstDash val="solid"/>
                <a:miter/>
                <a:headEnd type="none" w="med" len="med"/>
                <a:tailEnd type="triangle" w="sm" len="lg"/>
              </a:ln>
            </p:spPr>
          </p:sp>
          <p:sp>
            <p:nvSpPr>
              <p:cNvPr id="34869" name="Line 258"/>
              <p:cNvSpPr/>
              <p:nvPr/>
            </p:nvSpPr>
            <p:spPr>
              <a:xfrm>
                <a:off x="923659" y="2861892"/>
                <a:ext cx="0" cy="335706"/>
              </a:xfrm>
              <a:prstGeom prst="line">
                <a:avLst/>
              </a:prstGeom>
              <a:ln w="9525" cap="flat" cmpd="sng">
                <a:solidFill>
                  <a:schemeClr val="bg2"/>
                </a:solidFill>
                <a:prstDash val="solid"/>
                <a:miter/>
                <a:headEnd type="none" w="med" len="med"/>
                <a:tailEnd type="triangle" w="sm" len="lg"/>
              </a:ln>
            </p:spPr>
          </p:sp>
        </p:grpSp>
        <p:grpSp>
          <p:nvGrpSpPr>
            <p:cNvPr id="34832" name="组合 205"/>
            <p:cNvGrpSpPr/>
            <p:nvPr/>
          </p:nvGrpSpPr>
          <p:grpSpPr>
            <a:xfrm>
              <a:off x="2949575" y="4043363"/>
              <a:ext cx="1187450" cy="661987"/>
              <a:chOff x="2367632" y="5395310"/>
              <a:chExt cx="1187838" cy="662094"/>
            </a:xfrm>
          </p:grpSpPr>
          <p:grpSp>
            <p:nvGrpSpPr>
              <p:cNvPr id="34852" name="组合 23"/>
              <p:cNvGrpSpPr/>
              <p:nvPr/>
            </p:nvGrpSpPr>
            <p:grpSpPr>
              <a:xfrm>
                <a:off x="2367632" y="5395310"/>
                <a:ext cx="1187838" cy="662094"/>
                <a:chOff x="1805762" y="5151531"/>
                <a:chExt cx="1187838" cy="662094"/>
              </a:xfrm>
            </p:grpSpPr>
            <p:sp>
              <p:nvSpPr>
                <p:cNvPr id="34854" name="Rectangle 284"/>
                <p:cNvSpPr/>
                <p:nvPr/>
              </p:nvSpPr>
              <p:spPr>
                <a:xfrm>
                  <a:off x="1805762" y="5151531"/>
                  <a:ext cx="1187838" cy="510254"/>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34855" name="Group 273"/>
                <p:cNvGrpSpPr/>
                <p:nvPr/>
              </p:nvGrpSpPr>
              <p:grpSpPr>
                <a:xfrm>
                  <a:off x="1880940" y="5607250"/>
                  <a:ext cx="206375" cy="206375"/>
                  <a:chOff x="2080" y="2860"/>
                  <a:chExt cx="130" cy="130"/>
                </a:xfrm>
              </p:grpSpPr>
              <p:sp>
                <p:nvSpPr>
                  <p:cNvPr id="34857" name="Oval 274"/>
                  <p:cNvSpPr/>
                  <p:nvPr/>
                </p:nvSpPr>
                <p:spPr>
                  <a:xfrm>
                    <a:off x="2080" y="2860"/>
                    <a:ext cx="130" cy="130"/>
                  </a:xfrm>
                  <a:prstGeom prst="ellipse">
                    <a:avLst/>
                  </a:prstGeom>
                  <a:solidFill>
                    <a:schemeClr val="bg1"/>
                  </a:solidFill>
                  <a:ln w="28575" cap="flat" cmpd="sng">
                    <a:solidFill>
                      <a:srgbClr val="FF0066"/>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34858" name="Group 275"/>
                  <p:cNvGrpSpPr/>
                  <p:nvPr/>
                </p:nvGrpSpPr>
                <p:grpSpPr>
                  <a:xfrm>
                    <a:off x="2098" y="2878"/>
                    <a:ext cx="94" cy="94"/>
                    <a:chOff x="2592" y="2400"/>
                    <a:chExt cx="1344" cy="1296"/>
                  </a:xfrm>
                </p:grpSpPr>
                <p:sp>
                  <p:nvSpPr>
                    <p:cNvPr id="34859" name="Line 276"/>
                    <p:cNvSpPr/>
                    <p:nvPr/>
                  </p:nvSpPr>
                  <p:spPr>
                    <a:xfrm>
                      <a:off x="2640" y="2400"/>
                      <a:ext cx="1296" cy="1296"/>
                    </a:xfrm>
                    <a:prstGeom prst="line">
                      <a:avLst/>
                    </a:prstGeom>
                    <a:ln w="28575" cap="flat" cmpd="sng">
                      <a:solidFill>
                        <a:srgbClr val="FF0066"/>
                      </a:solidFill>
                      <a:prstDash val="solid"/>
                      <a:headEnd type="none" w="med" len="med"/>
                      <a:tailEnd type="none" w="med" len="med"/>
                    </a:ln>
                  </p:spPr>
                </p:sp>
                <p:sp>
                  <p:nvSpPr>
                    <p:cNvPr id="34860" name="Line 277"/>
                    <p:cNvSpPr/>
                    <p:nvPr/>
                  </p:nvSpPr>
                  <p:spPr>
                    <a:xfrm rot="-5404398">
                      <a:off x="2592" y="2400"/>
                      <a:ext cx="1296" cy="1296"/>
                    </a:xfrm>
                    <a:prstGeom prst="line">
                      <a:avLst/>
                    </a:prstGeom>
                    <a:ln w="28575" cap="flat" cmpd="sng">
                      <a:solidFill>
                        <a:srgbClr val="FF0066"/>
                      </a:solidFill>
                      <a:prstDash val="solid"/>
                      <a:headEnd type="none" w="med" len="med"/>
                      <a:tailEnd type="none" w="med" len="med"/>
                    </a:ln>
                  </p:spPr>
                </p:sp>
              </p:grpSp>
            </p:grpSp>
            <p:graphicFrame>
              <p:nvGraphicFramePr>
                <p:cNvPr id="34856" name="对象 3"/>
                <p:cNvGraphicFramePr>
                  <a:graphicFrameLocks noChangeAspect="1"/>
                </p:cNvGraphicFramePr>
                <p:nvPr/>
              </p:nvGraphicFramePr>
              <p:xfrm>
                <a:off x="2103803" y="5198269"/>
                <a:ext cx="533427" cy="343338"/>
              </p:xfrm>
              <a:graphic>
                <a:graphicData uri="http://schemas.openxmlformats.org/presentationml/2006/ole">
                  <mc:AlternateContent xmlns:mc="http://schemas.openxmlformats.org/markup-compatibility/2006">
                    <mc:Choice xmlns:v="urn:schemas-microsoft-com:vml" Requires="v">
                      <p:oleObj r:id="rId33" imgW="533400" imgH="342900" progId="Equation.DSMT4">
                        <p:embed/>
                      </p:oleObj>
                    </mc:Choice>
                    <mc:Fallback>
                      <p:oleObj r:id="rId33" imgW="533400" imgH="342900" progId="Equation.DSMT4">
                        <p:embed/>
                        <p:pic>
                          <p:nvPicPr>
                            <p:cNvPr id="0" name="图片 3175"/>
                            <p:cNvPicPr/>
                            <p:nvPr/>
                          </p:nvPicPr>
                          <p:blipFill>
                            <a:blip r:embed="rId34"/>
                            <a:stretch>
                              <a:fillRect/>
                            </a:stretch>
                          </p:blipFill>
                          <p:spPr>
                            <a:xfrm>
                              <a:off x="2103803" y="5198269"/>
                              <a:ext cx="533427" cy="343338"/>
                            </a:xfrm>
                            <a:prstGeom prst="rect">
                              <a:avLst/>
                            </a:prstGeom>
                            <a:noFill/>
                            <a:ln w="38100">
                              <a:noFill/>
                              <a:miter/>
                            </a:ln>
                          </p:spPr>
                        </p:pic>
                      </p:oleObj>
                    </mc:Fallback>
                  </mc:AlternateContent>
                </a:graphicData>
              </a:graphic>
            </p:graphicFrame>
          </p:grpSp>
          <p:cxnSp>
            <p:nvCxnSpPr>
              <p:cNvPr id="34853" name="直接箭头连接符 188"/>
              <p:cNvCxnSpPr>
                <a:stCxn id="34888" idx="6"/>
                <a:endCxn id="34871" idx="2"/>
              </p:cNvCxnSpPr>
              <p:nvPr/>
            </p:nvCxnSpPr>
            <p:spPr>
              <a:xfrm flipV="1">
                <a:off x="2949129" y="5395310"/>
                <a:ext cx="239018" cy="1"/>
              </a:xfrm>
              <a:prstGeom prst="straightConnector1">
                <a:avLst/>
              </a:prstGeom>
              <a:ln w="28575" cap="flat" cmpd="sng">
                <a:solidFill>
                  <a:srgbClr val="FF0000"/>
                </a:solidFill>
                <a:prstDash val="solid"/>
                <a:headEnd type="none" w="med" len="med"/>
                <a:tailEnd type="triangle" w="med" len="lg"/>
              </a:ln>
            </p:spPr>
          </p:cxnSp>
        </p:grpSp>
        <p:grpSp>
          <p:nvGrpSpPr>
            <p:cNvPr id="34833" name="组合 215"/>
            <p:cNvGrpSpPr/>
            <p:nvPr/>
          </p:nvGrpSpPr>
          <p:grpSpPr>
            <a:xfrm>
              <a:off x="704215" y="3068638"/>
              <a:ext cx="2390775" cy="1503362"/>
              <a:chOff x="695066" y="3067896"/>
              <a:chExt cx="2390506" cy="1504368"/>
            </a:xfrm>
          </p:grpSpPr>
          <p:grpSp>
            <p:nvGrpSpPr>
              <p:cNvPr id="34847" name="组合 25"/>
              <p:cNvGrpSpPr/>
              <p:nvPr/>
            </p:nvGrpSpPr>
            <p:grpSpPr>
              <a:xfrm>
                <a:off x="1182160" y="3475568"/>
                <a:ext cx="1903412" cy="1096696"/>
                <a:chOff x="1182160" y="3475568"/>
                <a:chExt cx="1903412" cy="1096696"/>
              </a:xfrm>
            </p:grpSpPr>
            <p:sp>
              <p:nvSpPr>
                <p:cNvPr id="34850" name="Line 251"/>
                <p:cNvSpPr/>
                <p:nvPr/>
              </p:nvSpPr>
              <p:spPr>
                <a:xfrm flipH="1" flipV="1">
                  <a:off x="1182160" y="3475568"/>
                  <a:ext cx="1903412" cy="1096696"/>
                </a:xfrm>
                <a:prstGeom prst="line">
                  <a:avLst/>
                </a:prstGeom>
                <a:ln w="38100" cap="flat" cmpd="sng">
                  <a:solidFill>
                    <a:srgbClr val="FF9900"/>
                  </a:solidFill>
                  <a:prstDash val="solid"/>
                  <a:miter/>
                  <a:headEnd type="triangle" w="sm" len="med"/>
                  <a:tailEnd type="none" w="med" len="med"/>
                </a:ln>
              </p:spPr>
            </p:sp>
            <p:graphicFrame>
              <p:nvGraphicFramePr>
                <p:cNvPr id="34851" name="对象 24"/>
                <p:cNvGraphicFramePr>
                  <a:graphicFrameLocks noChangeAspect="1"/>
                </p:cNvGraphicFramePr>
                <p:nvPr/>
              </p:nvGraphicFramePr>
              <p:xfrm>
                <a:off x="2045293" y="3695073"/>
                <a:ext cx="190500" cy="215900"/>
              </p:xfrm>
              <a:graphic>
                <a:graphicData uri="http://schemas.openxmlformats.org/presentationml/2006/ole">
                  <mc:AlternateContent xmlns:mc="http://schemas.openxmlformats.org/markup-compatibility/2006">
                    <mc:Choice xmlns:v="urn:schemas-microsoft-com:vml" Requires="v">
                      <p:oleObj r:id="rId35" imgW="190500" imgH="215900" progId="Equation.DSMT4">
                        <p:embed/>
                      </p:oleObj>
                    </mc:Choice>
                    <mc:Fallback>
                      <p:oleObj r:id="rId35" imgW="190500" imgH="215900" progId="Equation.DSMT4">
                        <p:embed/>
                        <p:pic>
                          <p:nvPicPr>
                            <p:cNvPr id="0" name="图片 3174"/>
                            <p:cNvPicPr/>
                            <p:nvPr/>
                          </p:nvPicPr>
                          <p:blipFill>
                            <a:blip r:embed="rId36"/>
                            <a:stretch>
                              <a:fillRect/>
                            </a:stretch>
                          </p:blipFill>
                          <p:spPr>
                            <a:xfrm>
                              <a:off x="2045293" y="3695073"/>
                              <a:ext cx="190500" cy="215900"/>
                            </a:xfrm>
                            <a:prstGeom prst="rect">
                              <a:avLst/>
                            </a:prstGeom>
                            <a:noFill/>
                            <a:ln w="38100">
                              <a:noFill/>
                              <a:miter/>
                            </a:ln>
                          </p:spPr>
                        </p:pic>
                      </p:oleObj>
                    </mc:Fallback>
                  </mc:AlternateContent>
                </a:graphicData>
              </a:graphic>
            </p:graphicFrame>
          </p:grpSp>
          <p:sp>
            <p:nvSpPr>
              <p:cNvPr id="218" name="弧形 217"/>
              <p:cNvSpPr/>
              <p:nvPr/>
            </p:nvSpPr>
            <p:spPr bwMode="auto">
              <a:xfrm rot="1591893">
                <a:off x="695701" y="3067896"/>
                <a:ext cx="785725" cy="946783"/>
              </a:xfrm>
              <a:prstGeom prst="arc">
                <a:avLst>
                  <a:gd name="adj1" fmla="val 15325784"/>
                  <a:gd name="adj2" fmla="val 20792226"/>
                </a:avLst>
              </a:prstGeom>
              <a:noFill/>
              <a:ln w="19050"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aphicFrame>
            <p:nvGraphicFramePr>
              <p:cNvPr id="34849" name="对象 27"/>
              <p:cNvGraphicFramePr>
                <a:graphicFrameLocks noChangeAspect="1"/>
              </p:cNvGraphicFramePr>
              <p:nvPr/>
            </p:nvGraphicFramePr>
            <p:xfrm>
              <a:off x="1585913" y="3140075"/>
              <a:ext cx="228600" cy="292100"/>
            </p:xfrm>
            <a:graphic>
              <a:graphicData uri="http://schemas.openxmlformats.org/presentationml/2006/ole">
                <mc:AlternateContent xmlns:mc="http://schemas.openxmlformats.org/markup-compatibility/2006">
                  <mc:Choice xmlns:v="urn:schemas-microsoft-com:vml" Requires="v">
                    <p:oleObj r:id="rId37" imgW="228600" imgH="292100" progId="Equation.DSMT4">
                      <p:embed/>
                    </p:oleObj>
                  </mc:Choice>
                  <mc:Fallback>
                    <p:oleObj r:id="rId37" imgW="228600" imgH="292100" progId="Equation.DSMT4">
                      <p:embed/>
                      <p:pic>
                        <p:nvPicPr>
                          <p:cNvPr id="0" name="图片 3173"/>
                          <p:cNvPicPr/>
                          <p:nvPr/>
                        </p:nvPicPr>
                        <p:blipFill>
                          <a:blip r:embed="rId38"/>
                          <a:stretch>
                            <a:fillRect/>
                          </a:stretch>
                        </p:blipFill>
                        <p:spPr>
                          <a:xfrm>
                            <a:off x="1585913" y="3140075"/>
                            <a:ext cx="228600" cy="292100"/>
                          </a:xfrm>
                          <a:prstGeom prst="rect">
                            <a:avLst/>
                          </a:prstGeom>
                          <a:noFill/>
                          <a:ln w="38100">
                            <a:noFill/>
                            <a:miter/>
                          </a:ln>
                        </p:spPr>
                      </p:pic>
                    </p:oleObj>
                  </mc:Fallback>
                </mc:AlternateContent>
              </a:graphicData>
            </a:graphic>
          </p:graphicFrame>
        </p:grpSp>
        <p:graphicFrame>
          <p:nvGraphicFramePr>
            <p:cNvPr id="34834" name="对象 30"/>
            <p:cNvGraphicFramePr>
              <a:graphicFrameLocks noChangeAspect="1"/>
            </p:cNvGraphicFramePr>
            <p:nvPr/>
          </p:nvGraphicFramePr>
          <p:xfrm>
            <a:off x="1884363" y="1574800"/>
            <a:ext cx="2768600" cy="838200"/>
          </p:xfrm>
          <a:graphic>
            <a:graphicData uri="http://schemas.openxmlformats.org/presentationml/2006/ole">
              <mc:AlternateContent xmlns:mc="http://schemas.openxmlformats.org/markup-compatibility/2006">
                <mc:Choice xmlns:v="urn:schemas-microsoft-com:vml" Requires="v">
                  <p:oleObj r:id="rId39" imgW="2768600" imgH="838200" progId="Equation.DSMT4">
                    <p:embed/>
                  </p:oleObj>
                </mc:Choice>
                <mc:Fallback>
                  <p:oleObj r:id="rId39" imgW="2768600" imgH="838200" progId="Equation.DSMT4">
                    <p:embed/>
                    <p:pic>
                      <p:nvPicPr>
                        <p:cNvPr id="0" name="图片 3176"/>
                        <p:cNvPicPr/>
                        <p:nvPr/>
                      </p:nvPicPr>
                      <p:blipFill>
                        <a:blip r:embed="rId40"/>
                        <a:stretch>
                          <a:fillRect/>
                        </a:stretch>
                      </p:blipFill>
                      <p:spPr>
                        <a:xfrm>
                          <a:off x="1884363" y="1574800"/>
                          <a:ext cx="2768600" cy="838200"/>
                        </a:xfrm>
                        <a:prstGeom prst="rect">
                          <a:avLst/>
                        </a:prstGeom>
                        <a:noFill/>
                        <a:ln w="38100">
                          <a:noFill/>
                          <a:miter/>
                        </a:ln>
                      </p:spPr>
                    </p:pic>
                  </p:oleObj>
                </mc:Fallback>
              </mc:AlternateContent>
            </a:graphicData>
          </a:graphic>
        </p:graphicFrame>
        <p:grpSp>
          <p:nvGrpSpPr>
            <p:cNvPr id="34835" name="组合 49187"/>
            <p:cNvGrpSpPr/>
            <p:nvPr/>
          </p:nvGrpSpPr>
          <p:grpSpPr>
            <a:xfrm>
              <a:off x="2263775" y="2609850"/>
              <a:ext cx="2032000" cy="876300"/>
              <a:chOff x="2036786" y="1678522"/>
              <a:chExt cx="2032000" cy="876007"/>
            </a:xfrm>
          </p:grpSpPr>
          <p:graphicFrame>
            <p:nvGraphicFramePr>
              <p:cNvPr id="34845" name="对象 49183"/>
              <p:cNvGraphicFramePr>
                <a:graphicFrameLocks noChangeAspect="1"/>
              </p:cNvGraphicFramePr>
              <p:nvPr/>
            </p:nvGraphicFramePr>
            <p:xfrm>
              <a:off x="2036786" y="1678522"/>
              <a:ext cx="2032000" cy="444500"/>
            </p:xfrm>
            <a:graphic>
              <a:graphicData uri="http://schemas.openxmlformats.org/presentationml/2006/ole">
                <mc:AlternateContent xmlns:mc="http://schemas.openxmlformats.org/markup-compatibility/2006">
                  <mc:Choice xmlns:v="urn:schemas-microsoft-com:vml" Requires="v">
                    <p:oleObj r:id="rId41" imgW="2032000" imgH="444500" progId="Equation.DSMT4">
                      <p:embed/>
                    </p:oleObj>
                  </mc:Choice>
                  <mc:Fallback>
                    <p:oleObj r:id="rId41" imgW="2032000" imgH="444500" progId="Equation.DSMT4">
                      <p:embed/>
                      <p:pic>
                        <p:nvPicPr>
                          <p:cNvPr id="0" name="图片 3177"/>
                          <p:cNvPicPr/>
                          <p:nvPr/>
                        </p:nvPicPr>
                        <p:blipFill>
                          <a:blip r:embed="rId42"/>
                          <a:stretch>
                            <a:fillRect/>
                          </a:stretch>
                        </p:blipFill>
                        <p:spPr>
                          <a:xfrm>
                            <a:off x="2036786" y="1678522"/>
                            <a:ext cx="2032000" cy="444500"/>
                          </a:xfrm>
                          <a:prstGeom prst="rect">
                            <a:avLst/>
                          </a:prstGeom>
                          <a:noFill/>
                          <a:ln w="38100">
                            <a:noFill/>
                            <a:miter/>
                          </a:ln>
                        </p:spPr>
                      </p:pic>
                    </p:oleObj>
                  </mc:Fallback>
                </mc:AlternateContent>
              </a:graphicData>
            </a:graphic>
          </p:graphicFrame>
          <p:graphicFrame>
            <p:nvGraphicFramePr>
              <p:cNvPr id="34846" name="对象 49184"/>
              <p:cNvGraphicFramePr>
                <a:graphicFrameLocks noChangeAspect="1"/>
              </p:cNvGraphicFramePr>
              <p:nvPr/>
            </p:nvGraphicFramePr>
            <p:xfrm>
              <a:off x="2306916" y="2275129"/>
              <a:ext cx="1270000" cy="279400"/>
            </p:xfrm>
            <a:graphic>
              <a:graphicData uri="http://schemas.openxmlformats.org/presentationml/2006/ole">
                <mc:AlternateContent xmlns:mc="http://schemas.openxmlformats.org/markup-compatibility/2006">
                  <mc:Choice xmlns:v="urn:schemas-microsoft-com:vml" Requires="v">
                    <p:oleObj r:id="rId43" imgW="1270000" imgH="279400" progId="Equation.DSMT4">
                      <p:embed/>
                    </p:oleObj>
                  </mc:Choice>
                  <mc:Fallback>
                    <p:oleObj r:id="rId43" imgW="1270000" imgH="279400" progId="Equation.DSMT4">
                      <p:embed/>
                      <p:pic>
                        <p:nvPicPr>
                          <p:cNvPr id="0" name="图片 3178"/>
                          <p:cNvPicPr/>
                          <p:nvPr/>
                        </p:nvPicPr>
                        <p:blipFill>
                          <a:blip r:embed="rId44"/>
                          <a:stretch>
                            <a:fillRect/>
                          </a:stretch>
                        </p:blipFill>
                        <p:spPr>
                          <a:xfrm>
                            <a:off x="2306916" y="2275129"/>
                            <a:ext cx="1270000" cy="279400"/>
                          </a:xfrm>
                          <a:prstGeom prst="rect">
                            <a:avLst/>
                          </a:prstGeom>
                          <a:noFill/>
                          <a:ln w="38100">
                            <a:noFill/>
                            <a:miter/>
                          </a:ln>
                        </p:spPr>
                      </p:pic>
                    </p:oleObj>
                  </mc:Fallback>
                </mc:AlternateContent>
              </a:graphicData>
            </a:graphic>
          </p:graphicFrame>
        </p:grpSp>
        <p:graphicFrame>
          <p:nvGraphicFramePr>
            <p:cNvPr id="34836" name="对象 49185"/>
            <p:cNvGraphicFramePr>
              <a:graphicFrameLocks noChangeAspect="1"/>
            </p:cNvGraphicFramePr>
            <p:nvPr/>
          </p:nvGraphicFramePr>
          <p:xfrm>
            <a:off x="2252663" y="5278438"/>
            <a:ext cx="1816100" cy="736600"/>
          </p:xfrm>
          <a:graphic>
            <a:graphicData uri="http://schemas.openxmlformats.org/presentationml/2006/ole">
              <mc:AlternateContent xmlns:mc="http://schemas.openxmlformats.org/markup-compatibility/2006">
                <mc:Choice xmlns:v="urn:schemas-microsoft-com:vml" Requires="v">
                  <p:oleObj r:id="rId45" imgW="1816100" imgH="736600" progId="Equation.DSMT4">
                    <p:embed/>
                  </p:oleObj>
                </mc:Choice>
                <mc:Fallback>
                  <p:oleObj r:id="rId45" imgW="1816100" imgH="736600" progId="Equation.DSMT4">
                    <p:embed/>
                    <p:pic>
                      <p:nvPicPr>
                        <p:cNvPr id="0" name="图片 3179"/>
                        <p:cNvPicPr/>
                        <p:nvPr/>
                      </p:nvPicPr>
                      <p:blipFill>
                        <a:blip r:embed="rId46"/>
                        <a:stretch>
                          <a:fillRect/>
                        </a:stretch>
                      </p:blipFill>
                      <p:spPr>
                        <a:xfrm>
                          <a:off x="2252663" y="5278438"/>
                          <a:ext cx="1816100" cy="736600"/>
                        </a:xfrm>
                        <a:prstGeom prst="rect">
                          <a:avLst/>
                        </a:prstGeom>
                        <a:noFill/>
                        <a:ln w="38100">
                          <a:noFill/>
                          <a:miter/>
                        </a:ln>
                      </p:spPr>
                    </p:pic>
                  </p:oleObj>
                </mc:Fallback>
              </mc:AlternateContent>
            </a:graphicData>
          </a:graphic>
        </p:graphicFrame>
        <p:grpSp>
          <p:nvGrpSpPr>
            <p:cNvPr id="34837" name="组合 226"/>
            <p:cNvGrpSpPr/>
            <p:nvPr/>
          </p:nvGrpSpPr>
          <p:grpSpPr>
            <a:xfrm>
              <a:off x="732473" y="1450975"/>
              <a:ext cx="2359025" cy="5033963"/>
              <a:chOff x="526733" y="1450975"/>
              <a:chExt cx="2359025" cy="5033963"/>
            </a:xfrm>
          </p:grpSpPr>
          <p:sp>
            <p:nvSpPr>
              <p:cNvPr id="228" name="弧形 227"/>
              <p:cNvSpPr/>
              <p:nvPr/>
            </p:nvSpPr>
            <p:spPr bwMode="auto">
              <a:xfrm rot="886878">
                <a:off x="632460" y="5537200"/>
                <a:ext cx="785813" cy="947738"/>
              </a:xfrm>
              <a:prstGeom prst="arc">
                <a:avLst>
                  <a:gd name="adj1" fmla="val 15325784"/>
                  <a:gd name="adj2" fmla="val 18067009"/>
                </a:avLst>
              </a:prstGeom>
              <a:noFill/>
              <a:ln w="19050"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34839" name="组合 228"/>
              <p:cNvGrpSpPr/>
              <p:nvPr/>
            </p:nvGrpSpPr>
            <p:grpSpPr>
              <a:xfrm>
                <a:off x="526733" y="1450975"/>
                <a:ext cx="2359025" cy="4525963"/>
                <a:chOff x="709354" y="1451575"/>
                <a:chExt cx="2359283" cy="4525576"/>
              </a:xfrm>
            </p:grpSpPr>
            <p:sp>
              <p:nvSpPr>
                <p:cNvPr id="34840" name="Line 251"/>
                <p:cNvSpPr/>
                <p:nvPr/>
              </p:nvSpPr>
              <p:spPr>
                <a:xfrm flipH="1">
                  <a:off x="1173163" y="4654285"/>
                  <a:ext cx="1895474" cy="1322866"/>
                </a:xfrm>
                <a:prstGeom prst="line">
                  <a:avLst/>
                </a:prstGeom>
                <a:ln w="19050" cap="flat" cmpd="sng">
                  <a:solidFill>
                    <a:schemeClr val="tx1"/>
                  </a:solidFill>
                  <a:prstDash val="sysDash"/>
                  <a:miter/>
                  <a:headEnd type="triangle" w="sm" len="med"/>
                  <a:tailEnd type="none" w="med" len="med"/>
                </a:ln>
              </p:spPr>
            </p:sp>
            <p:sp>
              <p:nvSpPr>
                <p:cNvPr id="34841" name="Line 251"/>
                <p:cNvSpPr/>
                <p:nvPr/>
              </p:nvSpPr>
              <p:spPr>
                <a:xfrm flipH="1" flipV="1">
                  <a:off x="1182158" y="1939925"/>
                  <a:ext cx="1886479" cy="2587880"/>
                </a:xfrm>
                <a:prstGeom prst="line">
                  <a:avLst/>
                </a:prstGeom>
                <a:ln w="19050" cap="flat" cmpd="sng">
                  <a:solidFill>
                    <a:schemeClr val="tx1"/>
                  </a:solidFill>
                  <a:prstDash val="sysDash"/>
                  <a:miter/>
                  <a:headEnd type="triangle" w="sm" len="med"/>
                  <a:tailEnd type="none" w="med" len="med"/>
                </a:ln>
              </p:spPr>
            </p:sp>
            <p:sp>
              <p:nvSpPr>
                <p:cNvPr id="232" name="弧形 231"/>
                <p:cNvSpPr/>
                <p:nvPr/>
              </p:nvSpPr>
              <p:spPr bwMode="auto">
                <a:xfrm rot="1591893">
                  <a:off x="708719" y="1576977"/>
                  <a:ext cx="785898" cy="947656"/>
                </a:xfrm>
                <a:prstGeom prst="arc">
                  <a:avLst>
                    <a:gd name="adj1" fmla="val 15325784"/>
                    <a:gd name="adj2" fmla="val 240185"/>
                  </a:avLst>
                </a:prstGeom>
                <a:noFill/>
                <a:ln w="19050"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aphicFrame>
              <p:nvGraphicFramePr>
                <p:cNvPr id="34843" name="对象 341"/>
                <p:cNvGraphicFramePr>
                  <a:graphicFrameLocks noChangeAspect="1"/>
                </p:cNvGraphicFramePr>
                <p:nvPr/>
              </p:nvGraphicFramePr>
              <p:xfrm>
                <a:off x="1498603" y="1451575"/>
                <a:ext cx="304800" cy="406400"/>
              </p:xfrm>
              <a:graphic>
                <a:graphicData uri="http://schemas.openxmlformats.org/presentationml/2006/ole">
                  <mc:AlternateContent xmlns:mc="http://schemas.openxmlformats.org/markup-compatibility/2006">
                    <mc:Choice xmlns:v="urn:schemas-microsoft-com:vml" Requires="v">
                      <p:oleObj r:id="rId47" imgW="304800" imgH="405765" progId="Equation.DSMT4">
                        <p:embed/>
                      </p:oleObj>
                    </mc:Choice>
                    <mc:Fallback>
                      <p:oleObj r:id="rId47" imgW="304800" imgH="405765" progId="Equation.DSMT4">
                        <p:embed/>
                        <p:pic>
                          <p:nvPicPr>
                            <p:cNvPr id="0" name="图片 3180"/>
                            <p:cNvPicPr/>
                            <p:nvPr/>
                          </p:nvPicPr>
                          <p:blipFill>
                            <a:blip r:embed="rId48"/>
                            <a:stretch>
                              <a:fillRect/>
                            </a:stretch>
                          </p:blipFill>
                          <p:spPr>
                            <a:xfrm>
                              <a:off x="1498603" y="1451575"/>
                              <a:ext cx="304800" cy="406400"/>
                            </a:xfrm>
                            <a:prstGeom prst="rect">
                              <a:avLst/>
                            </a:prstGeom>
                            <a:noFill/>
                            <a:ln w="38100">
                              <a:noFill/>
                              <a:miter/>
                            </a:ln>
                          </p:spPr>
                        </p:pic>
                      </p:oleObj>
                    </mc:Fallback>
                  </mc:AlternateContent>
                </a:graphicData>
              </a:graphic>
            </p:graphicFrame>
            <p:graphicFrame>
              <p:nvGraphicFramePr>
                <p:cNvPr id="34844" name="对象 49191"/>
                <p:cNvGraphicFramePr>
                  <a:graphicFrameLocks noChangeAspect="1"/>
                </p:cNvGraphicFramePr>
                <p:nvPr/>
              </p:nvGraphicFramePr>
              <p:xfrm>
                <a:off x="1358900" y="5143500"/>
                <a:ext cx="279400" cy="406400"/>
              </p:xfrm>
              <a:graphic>
                <a:graphicData uri="http://schemas.openxmlformats.org/presentationml/2006/ole">
                  <mc:AlternateContent xmlns:mc="http://schemas.openxmlformats.org/markup-compatibility/2006">
                    <mc:Choice xmlns:v="urn:schemas-microsoft-com:vml" Requires="v">
                      <p:oleObj r:id="rId49" imgW="279400" imgH="406400" progId="Equation.DSMT4">
                        <p:embed/>
                      </p:oleObj>
                    </mc:Choice>
                    <mc:Fallback>
                      <p:oleObj r:id="rId49" imgW="279400" imgH="406400" progId="Equation.DSMT4">
                        <p:embed/>
                        <p:pic>
                          <p:nvPicPr>
                            <p:cNvPr id="0" name="图片 3181"/>
                            <p:cNvPicPr/>
                            <p:nvPr/>
                          </p:nvPicPr>
                          <p:blipFill>
                            <a:blip r:embed="rId50"/>
                            <a:stretch>
                              <a:fillRect/>
                            </a:stretch>
                          </p:blipFill>
                          <p:spPr>
                            <a:xfrm>
                              <a:off x="1358900" y="5143500"/>
                              <a:ext cx="279400" cy="406400"/>
                            </a:xfrm>
                            <a:prstGeom prst="rect">
                              <a:avLst/>
                            </a:prstGeom>
                            <a:noFill/>
                            <a:ln w="38100">
                              <a:noFill/>
                              <a:miter/>
                            </a:ln>
                          </p:spPr>
                        </p:pic>
                      </p:oleObj>
                    </mc:Fallback>
                  </mc:AlternateContent>
                </a:graphicData>
              </a:graphic>
            </p:graphicFrame>
          </p:grpSp>
        </p:grpSp>
      </p:grpSp>
      <p:sp>
        <p:nvSpPr>
          <p:cNvPr id="2" name="椭圆 1">
            <a:extLst>
              <a:ext uri="{FF2B5EF4-FFF2-40B4-BE49-F238E27FC236}">
                <a16:creationId xmlns:a16="http://schemas.microsoft.com/office/drawing/2014/main" id="{31C337C4-B953-E073-D6EB-573F6CA9C58F}"/>
              </a:ext>
            </a:extLst>
          </p:cNvPr>
          <p:cNvSpPr/>
          <p:nvPr/>
        </p:nvSpPr>
        <p:spPr bwMode="auto">
          <a:xfrm>
            <a:off x="2116931" y="5253037"/>
            <a:ext cx="2122753" cy="889966"/>
          </a:xfrm>
          <a:prstGeom prst="ellipse">
            <a:avLst/>
          </a:prstGeom>
          <a:solidFill>
            <a:schemeClr val="accent1">
              <a:alpha val="41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5" name="文本框 4">
            <a:extLst>
              <a:ext uri="{FF2B5EF4-FFF2-40B4-BE49-F238E27FC236}">
                <a16:creationId xmlns:a16="http://schemas.microsoft.com/office/drawing/2014/main" id="{758A4925-E151-A90F-DEAF-8C4069787A00}"/>
              </a:ext>
            </a:extLst>
          </p:cNvPr>
          <p:cNvSpPr txBox="1"/>
          <p:nvPr/>
        </p:nvSpPr>
        <p:spPr>
          <a:xfrm>
            <a:off x="1937874" y="6241902"/>
            <a:ext cx="2445677" cy="338554"/>
          </a:xfrm>
          <a:prstGeom prst="rect">
            <a:avLst/>
          </a:prstGeom>
          <a:noFill/>
        </p:spPr>
        <p:txBody>
          <a:bodyPr wrap="square" rtlCol="0">
            <a:spAutoFit/>
          </a:bodyPr>
          <a:lstStyle/>
          <a:p>
            <a:r>
              <a:rPr kumimoji="1" lang="zh-CN" altLang="en-US" sz="1600" dirty="0"/>
              <a:t>要记住三角函数运算！！！</a:t>
            </a:r>
          </a:p>
        </p:txBody>
      </p:sp>
      <p:sp>
        <p:nvSpPr>
          <p:cNvPr id="6" name="椭圆 5">
            <a:extLst>
              <a:ext uri="{FF2B5EF4-FFF2-40B4-BE49-F238E27FC236}">
                <a16:creationId xmlns:a16="http://schemas.microsoft.com/office/drawing/2014/main" id="{024A531A-0DD6-F3BC-0736-18E5DB7A2F64}"/>
              </a:ext>
            </a:extLst>
          </p:cNvPr>
          <p:cNvSpPr/>
          <p:nvPr/>
        </p:nvSpPr>
        <p:spPr bwMode="auto">
          <a:xfrm>
            <a:off x="6051487" y="2343860"/>
            <a:ext cx="3202077" cy="492594"/>
          </a:xfrm>
          <a:prstGeom prst="ellipse">
            <a:avLst/>
          </a:prstGeom>
          <a:solidFill>
            <a:schemeClr val="accent1">
              <a:alpha val="41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注意：</a:t>
            </a:r>
            <a:r>
              <a:rPr kumimoji="1" lang="zh-CN" altLang="en-US" sz="1600" dirty="0"/>
              <a:t>两个角度的定义</a:t>
            </a:r>
            <a:endPar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1000" fill="hold"/>
                                        <p:tgtEl>
                                          <p:spTgt spid="77"/>
                                        </p:tgtEl>
                                        <p:attrNameLst>
                                          <p:attrName>ppt_x</p:attrName>
                                        </p:attrNameLst>
                                      </p:cBhvr>
                                      <p:tavLst>
                                        <p:tav tm="0">
                                          <p:val>
                                            <p:strVal val="#ppt_x"/>
                                          </p:val>
                                        </p:tav>
                                        <p:tav tm="100000">
                                          <p:val>
                                            <p:strVal val="#ppt_x"/>
                                          </p:val>
                                        </p:tav>
                                      </p:tavLst>
                                    </p:anim>
                                    <p:anim calcmode="lin" valueType="num">
                                      <p:cBhvr additive="base">
                                        <p:cTn id="8" dur="1000" fill="hold"/>
                                        <p:tgtEl>
                                          <p:spTgt spid="77"/>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500"/>
                                        <p:tgtEl>
                                          <p:spTgt spid="3"/>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158"/>
                                        </p:tgtEl>
                                        <p:attrNameLst>
                                          <p:attrName>style.visibility</p:attrName>
                                        </p:attrNameLst>
                                      </p:cBhvr>
                                      <p:to>
                                        <p:strVal val="visible"/>
                                      </p:to>
                                    </p:set>
                                    <p:animEffect transition="in" filter="wipe(up)">
                                      <p:cBhvr>
                                        <p:cTn id="21"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700213" y="214313"/>
            <a:ext cx="5411788" cy="1236663"/>
          </a:xfrm>
          <a:prstGeom prst="rect">
            <a:avLst/>
          </a:prstGeom>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600" b="1" i="0" u="none" strike="noStrike" kern="1200" cap="none" spc="0" normalizeH="0" baseline="0" noProof="0" dirty="0">
                <a:ln>
                  <a:noFill/>
                </a:ln>
                <a:solidFill>
                  <a:srgbClr val="CC3300"/>
                </a:solidFill>
                <a:effectLst/>
                <a:uLnTx/>
                <a:uFillTx/>
                <a:latin typeface="+mn-lt"/>
                <a:ea typeface="华文中宋" panose="02010600040101010101" pitchFamily="2" charset="-122"/>
                <a:cs typeface="+mn-cs"/>
              </a:rPr>
              <a:t>毕奥</a:t>
            </a:r>
            <a:r>
              <a:rPr kumimoji="1" lang="en-US" altLang="zh-CN" sz="3600" b="1" i="0" u="none" strike="noStrike" kern="1200" cap="none" spc="0" normalizeH="0" baseline="0" noProof="0" dirty="0">
                <a:ln>
                  <a:noFill/>
                </a:ln>
                <a:solidFill>
                  <a:srgbClr val="CC3300"/>
                </a:solidFill>
                <a:effectLst/>
                <a:uLnTx/>
                <a:uFillTx/>
                <a:latin typeface="+mn-lt"/>
                <a:ea typeface="华文中宋" panose="02010600040101010101" pitchFamily="2" charset="-122"/>
                <a:cs typeface="+mn-cs"/>
              </a:rPr>
              <a:t>-</a:t>
            </a:r>
            <a:r>
              <a:rPr kumimoji="1" lang="zh-CN" altLang="en-US" sz="3600" b="1" i="0" u="none" strike="noStrike" kern="1200" cap="none" spc="0" normalizeH="0" baseline="0" noProof="0" dirty="0">
                <a:ln>
                  <a:noFill/>
                </a:ln>
                <a:solidFill>
                  <a:srgbClr val="CC3300"/>
                </a:solidFill>
                <a:effectLst/>
                <a:uLnTx/>
                <a:uFillTx/>
                <a:latin typeface="+mn-lt"/>
                <a:ea typeface="华文中宋" panose="02010600040101010101" pitchFamily="2" charset="-122"/>
                <a:cs typeface="+mn-cs"/>
              </a:rPr>
              <a:t>萨伐尔定律的应用</a:t>
            </a:r>
            <a:endParaRPr kumimoji="1" lang="en-US" altLang="zh-CN" sz="3600" b="1" i="0" u="none" strike="noStrike" kern="1200" cap="none" spc="0" normalizeH="0" baseline="0" noProof="0" dirty="0">
              <a:ln>
                <a:noFill/>
              </a:ln>
              <a:solidFill>
                <a:srgbClr val="CC3300"/>
              </a:solidFill>
              <a:effectLst/>
              <a:uLnTx/>
              <a:uFillTx/>
              <a:latin typeface="+mn-lt"/>
              <a:ea typeface="华文中宋" panose="02010600040101010101" pitchFamily="2" charset="-122"/>
              <a:cs typeface="+mn-cs"/>
            </a:endParaRPr>
          </a:p>
          <a:p>
            <a:pPr marL="0" marR="0" lvl="0" indent="0" algn="ctr" defTabSz="914400" rtl="0" eaLnBrk="1" fontAlgn="base" latinLnBrk="0" hangingPunct="1">
              <a:lnSpc>
                <a:spcPct val="120000"/>
              </a:lnSpc>
              <a:spcBef>
                <a:spcPct val="0"/>
              </a:spcBef>
              <a:spcAft>
                <a:spcPct val="0"/>
              </a:spcAft>
              <a:buClrTx/>
              <a:buSzTx/>
              <a:buFontTx/>
              <a:buNone/>
              <a:defRPr/>
            </a:pPr>
            <a:r>
              <a:rPr kumimoji="1" lang="en-US" altLang="zh-CN" sz="3200" b="1" i="0" u="none" strike="noStrike" kern="1200" cap="none" spc="0" normalizeH="0" baseline="0" noProof="0" dirty="0">
                <a:ln>
                  <a:noFill/>
                </a:ln>
                <a:solidFill>
                  <a:srgbClr val="3333FF"/>
                </a:solidFill>
                <a:effectLst/>
                <a:uLnTx/>
                <a:uFillTx/>
                <a:latin typeface="+mn-lt"/>
                <a:ea typeface="华文中宋" panose="02010600040101010101" pitchFamily="2" charset="-122"/>
                <a:cs typeface="+mn-cs"/>
              </a:rPr>
              <a:t>2</a:t>
            </a:r>
            <a:r>
              <a:rPr kumimoji="1" lang="zh-CN" altLang="en-US" sz="3200" b="1" i="0" u="none" strike="noStrike" kern="1200" cap="none" spc="0" normalizeH="0" baseline="0" noProof="0" dirty="0">
                <a:ln>
                  <a:noFill/>
                </a:ln>
                <a:solidFill>
                  <a:srgbClr val="3333FF"/>
                </a:solidFill>
                <a:effectLst/>
                <a:uLnTx/>
                <a:uFillTx/>
                <a:latin typeface="+mn-lt"/>
                <a:ea typeface="华文中宋" panose="02010600040101010101" pitchFamily="2" charset="-122"/>
                <a:cs typeface="+mn-cs"/>
              </a:rPr>
              <a:t>、圆电流轴线上的磁场</a:t>
            </a:r>
          </a:p>
        </p:txBody>
      </p:sp>
      <p:grpSp>
        <p:nvGrpSpPr>
          <p:cNvPr id="26" name="组合 25"/>
          <p:cNvGrpSpPr/>
          <p:nvPr/>
        </p:nvGrpSpPr>
        <p:grpSpPr>
          <a:xfrm>
            <a:off x="768350" y="1757363"/>
            <a:ext cx="1031875" cy="2286000"/>
            <a:chOff x="1136650" y="1323975"/>
            <a:chExt cx="1031875" cy="2286000"/>
          </a:xfrm>
        </p:grpSpPr>
        <p:grpSp>
          <p:nvGrpSpPr>
            <p:cNvPr id="35930" name="组合 7"/>
            <p:cNvGrpSpPr/>
            <p:nvPr/>
          </p:nvGrpSpPr>
          <p:grpSpPr>
            <a:xfrm>
              <a:off x="1136650" y="1323975"/>
              <a:ext cx="1031875" cy="2286000"/>
              <a:chOff x="1136650" y="1323975"/>
              <a:chExt cx="1031875" cy="2286000"/>
            </a:xfrm>
          </p:grpSpPr>
          <p:sp>
            <p:nvSpPr>
              <p:cNvPr id="35934" name="Oval 3"/>
              <p:cNvSpPr/>
              <p:nvPr/>
            </p:nvSpPr>
            <p:spPr>
              <a:xfrm>
                <a:off x="1442244" y="1323975"/>
                <a:ext cx="726281" cy="2286000"/>
              </a:xfrm>
              <a:prstGeom prst="ellipse">
                <a:avLst/>
              </a:prstGeom>
              <a:noFill/>
              <a:ln w="38100"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5935" name="Arc 4"/>
              <p:cNvSpPr/>
              <p:nvPr/>
            </p:nvSpPr>
            <p:spPr>
              <a:xfrm rot="449164">
                <a:off x="1432809" y="2154057"/>
                <a:ext cx="273161" cy="346139"/>
              </a:xfrm>
              <a:custGeom>
                <a:avLst/>
                <a:gdLst/>
                <a:ahLst/>
                <a:cxnLst>
                  <a:cxn ang="0">
                    <a:pos x="417253" y="10688926"/>
                  </a:cxn>
                  <a:cxn ang="0">
                    <a:pos x="0" y="874612"/>
                  </a:cxn>
                  <a:cxn ang="0">
                    <a:pos x="3035" y="0"/>
                  </a:cxn>
                  <a:cxn ang="0">
                    <a:pos x="417253" y="10688926"/>
                  </a:cxn>
                  <a:cxn ang="0">
                    <a:pos x="0" y="874612"/>
                  </a:cxn>
                  <a:cxn ang="0">
                    <a:pos x="3035" y="0"/>
                  </a:cxn>
                  <a:cxn ang="0">
                    <a:pos x="3454488" y="874612"/>
                  </a:cxn>
                  <a:cxn ang="0">
                    <a:pos x="417253" y="10688926"/>
                  </a:cxn>
                </a:cxnLst>
                <a:rect l="0" t="0" r="0" b="0"/>
                <a:pathLst>
                  <a:path w="21600" h="11208" fill="none">
                    <a:moveTo>
                      <a:pt x="2609" y="11207"/>
                    </a:moveTo>
                    <a:cubicBezTo>
                      <a:pt x="896" y="8048"/>
                      <a:pt x="0" y="4510"/>
                      <a:pt x="0" y="917"/>
                    </a:cubicBezTo>
                    <a:cubicBezTo>
                      <a:pt x="-1" y="611"/>
                      <a:pt x="6" y="305"/>
                      <a:pt x="19" y="0"/>
                    </a:cubicBezTo>
                  </a:path>
                  <a:path w="21600" h="11208" stroke="0">
                    <a:moveTo>
                      <a:pt x="2609" y="11207"/>
                    </a:moveTo>
                    <a:cubicBezTo>
                      <a:pt x="896" y="8048"/>
                      <a:pt x="0" y="4510"/>
                      <a:pt x="0" y="917"/>
                    </a:cubicBezTo>
                    <a:cubicBezTo>
                      <a:pt x="-1" y="611"/>
                      <a:pt x="6" y="305"/>
                      <a:pt x="19" y="0"/>
                    </a:cubicBezTo>
                    <a:lnTo>
                      <a:pt x="21600" y="917"/>
                    </a:lnTo>
                    <a:lnTo>
                      <a:pt x="2609" y="11207"/>
                    </a:lnTo>
                    <a:close/>
                  </a:path>
                </a:pathLst>
              </a:custGeom>
              <a:noFill/>
              <a:ln w="38100" cap="flat" cmpd="sng">
                <a:solidFill>
                  <a:srgbClr val="FF0000">
                    <a:alpha val="100000"/>
                  </a:srgbClr>
                </a:solidFill>
                <a:prstDash val="solid"/>
                <a:miter lim="800000"/>
                <a:headEnd type="triangle" w="sm" len="lg"/>
                <a:tailEnd type="none" w="lg" len="lg"/>
              </a:ln>
            </p:spPr>
            <p:txBody>
              <a:bodyPr/>
              <a:lstStyle/>
              <a:p>
                <a:endParaRPr lang="zh-CN" altLang="en-US"/>
              </a:p>
            </p:txBody>
          </p:sp>
          <p:graphicFrame>
            <p:nvGraphicFramePr>
              <p:cNvPr id="35936" name="对象 6"/>
              <p:cNvGraphicFramePr>
                <a:graphicFrameLocks noChangeAspect="1"/>
              </p:cNvGraphicFramePr>
              <p:nvPr/>
            </p:nvGraphicFramePr>
            <p:xfrm>
              <a:off x="1136650" y="2151934"/>
              <a:ext cx="215900" cy="279400"/>
            </p:xfrm>
            <a:graphic>
              <a:graphicData uri="http://schemas.openxmlformats.org/presentationml/2006/ole">
                <mc:AlternateContent xmlns:mc="http://schemas.openxmlformats.org/markup-compatibility/2006">
                  <mc:Choice xmlns:v="urn:schemas-microsoft-com:vml" Requires="v">
                    <p:oleObj r:id="rId3" imgW="215900" imgH="279400" progId="Equation.DSMT4">
                      <p:embed/>
                    </p:oleObj>
                  </mc:Choice>
                  <mc:Fallback>
                    <p:oleObj r:id="rId3" imgW="215900" imgH="279400" progId="Equation.DSMT4">
                      <p:embed/>
                      <p:pic>
                        <p:nvPicPr>
                          <p:cNvPr id="0" name="图片 3170"/>
                          <p:cNvPicPr/>
                          <p:nvPr/>
                        </p:nvPicPr>
                        <p:blipFill>
                          <a:blip r:embed="rId4"/>
                          <a:stretch>
                            <a:fillRect/>
                          </a:stretch>
                        </p:blipFill>
                        <p:spPr>
                          <a:xfrm>
                            <a:off x="1136650" y="2151934"/>
                            <a:ext cx="215900" cy="279400"/>
                          </a:xfrm>
                          <a:prstGeom prst="rect">
                            <a:avLst/>
                          </a:prstGeom>
                          <a:noFill/>
                          <a:ln w="38100">
                            <a:noFill/>
                            <a:miter/>
                          </a:ln>
                        </p:spPr>
                      </p:pic>
                    </p:oleObj>
                  </mc:Fallback>
                </mc:AlternateContent>
              </a:graphicData>
            </a:graphic>
          </p:graphicFrame>
        </p:grpSp>
        <p:sp>
          <p:nvSpPr>
            <p:cNvPr id="35931" name="Line 217"/>
            <p:cNvSpPr/>
            <p:nvPr/>
          </p:nvSpPr>
          <p:spPr>
            <a:xfrm>
              <a:off x="1801993" y="1360488"/>
              <a:ext cx="3782" cy="1109426"/>
            </a:xfrm>
            <a:prstGeom prst="line">
              <a:avLst/>
            </a:prstGeom>
            <a:ln w="9525" cap="flat" cmpd="sng">
              <a:solidFill>
                <a:schemeClr val="tx1"/>
              </a:solidFill>
              <a:prstDash val="solid"/>
              <a:miter/>
              <a:headEnd type="none" w="med" len="med"/>
              <a:tailEnd type="none" w="med" len="med"/>
            </a:ln>
          </p:spPr>
        </p:sp>
        <p:graphicFrame>
          <p:nvGraphicFramePr>
            <p:cNvPr id="35932" name="对象 20"/>
            <p:cNvGraphicFramePr>
              <a:graphicFrameLocks noChangeAspect="1"/>
            </p:cNvGraphicFramePr>
            <p:nvPr/>
          </p:nvGraphicFramePr>
          <p:xfrm>
            <a:off x="1526778" y="1775501"/>
            <a:ext cx="279400" cy="279400"/>
          </p:xfrm>
          <a:graphic>
            <a:graphicData uri="http://schemas.openxmlformats.org/presentationml/2006/ole">
              <mc:AlternateContent xmlns:mc="http://schemas.openxmlformats.org/markup-compatibility/2006">
                <mc:Choice xmlns:v="urn:schemas-microsoft-com:vml" Requires="v">
                  <p:oleObj r:id="rId5" imgW="279400" imgH="279400" progId="Equation.DSMT4">
                    <p:embed/>
                  </p:oleObj>
                </mc:Choice>
                <mc:Fallback>
                  <p:oleObj r:id="rId5" imgW="279400" imgH="279400" progId="Equation.DSMT4">
                    <p:embed/>
                    <p:pic>
                      <p:nvPicPr>
                        <p:cNvPr id="0" name="图片 3171"/>
                        <p:cNvPicPr/>
                        <p:nvPr/>
                      </p:nvPicPr>
                      <p:blipFill>
                        <a:blip r:embed="rId6"/>
                        <a:stretch>
                          <a:fillRect/>
                        </a:stretch>
                      </p:blipFill>
                      <p:spPr>
                        <a:xfrm>
                          <a:off x="1526778" y="1775501"/>
                          <a:ext cx="279400" cy="279400"/>
                        </a:xfrm>
                        <a:prstGeom prst="rect">
                          <a:avLst/>
                        </a:prstGeom>
                        <a:noFill/>
                        <a:ln w="38100">
                          <a:noFill/>
                          <a:miter/>
                        </a:ln>
                      </p:spPr>
                    </p:pic>
                  </p:oleObj>
                </mc:Fallback>
              </mc:AlternateContent>
            </a:graphicData>
          </a:graphic>
        </p:graphicFrame>
        <p:graphicFrame>
          <p:nvGraphicFramePr>
            <p:cNvPr id="35933" name="对象 21"/>
            <p:cNvGraphicFramePr>
              <a:graphicFrameLocks noChangeAspect="1"/>
            </p:cNvGraphicFramePr>
            <p:nvPr/>
          </p:nvGraphicFramePr>
          <p:xfrm>
            <a:off x="1660227" y="2530266"/>
            <a:ext cx="279400" cy="292100"/>
          </p:xfrm>
          <a:graphic>
            <a:graphicData uri="http://schemas.openxmlformats.org/presentationml/2006/ole">
              <mc:AlternateContent xmlns:mc="http://schemas.openxmlformats.org/markup-compatibility/2006">
                <mc:Choice xmlns:v="urn:schemas-microsoft-com:vml" Requires="v">
                  <p:oleObj r:id="rId7" imgW="279400" imgH="292100" progId="Equation.DSMT4">
                    <p:embed/>
                  </p:oleObj>
                </mc:Choice>
                <mc:Fallback>
                  <p:oleObj r:id="rId7" imgW="279400" imgH="292100" progId="Equation.DSMT4">
                    <p:embed/>
                    <p:pic>
                      <p:nvPicPr>
                        <p:cNvPr id="0" name="图片 3172"/>
                        <p:cNvPicPr/>
                        <p:nvPr/>
                      </p:nvPicPr>
                      <p:blipFill>
                        <a:blip r:embed="rId8"/>
                        <a:stretch>
                          <a:fillRect/>
                        </a:stretch>
                      </p:blipFill>
                      <p:spPr>
                        <a:xfrm>
                          <a:off x="1660227" y="2530266"/>
                          <a:ext cx="279400" cy="292100"/>
                        </a:xfrm>
                        <a:prstGeom prst="rect">
                          <a:avLst/>
                        </a:prstGeom>
                        <a:noFill/>
                        <a:ln w="38100">
                          <a:noFill/>
                          <a:miter/>
                        </a:ln>
                      </p:spPr>
                    </p:pic>
                  </p:oleObj>
                </mc:Fallback>
              </mc:AlternateContent>
            </a:graphicData>
          </a:graphic>
        </p:graphicFrame>
      </p:grpSp>
      <p:grpSp>
        <p:nvGrpSpPr>
          <p:cNvPr id="25" name="组合 24"/>
          <p:cNvGrpSpPr/>
          <p:nvPr/>
        </p:nvGrpSpPr>
        <p:grpSpPr>
          <a:xfrm>
            <a:off x="1433513" y="3221038"/>
            <a:ext cx="2427287" cy="273050"/>
            <a:chOff x="1801993" y="2787133"/>
            <a:chExt cx="2426538" cy="273567"/>
          </a:xfrm>
        </p:grpSpPr>
        <p:sp>
          <p:nvSpPr>
            <p:cNvPr id="35925" name="Line 220"/>
            <p:cNvSpPr/>
            <p:nvPr/>
          </p:nvSpPr>
          <p:spPr>
            <a:xfrm>
              <a:off x="1801993" y="2845621"/>
              <a:ext cx="0" cy="196021"/>
            </a:xfrm>
            <a:prstGeom prst="line">
              <a:avLst/>
            </a:prstGeom>
            <a:ln w="9525" cap="flat" cmpd="sng">
              <a:solidFill>
                <a:schemeClr val="tx1"/>
              </a:solidFill>
              <a:prstDash val="solid"/>
              <a:miter/>
              <a:headEnd type="none" w="med" len="med"/>
              <a:tailEnd type="none" w="med" len="med"/>
            </a:ln>
          </p:spPr>
        </p:sp>
        <p:sp>
          <p:nvSpPr>
            <p:cNvPr id="35926" name="Line 221"/>
            <p:cNvSpPr/>
            <p:nvPr/>
          </p:nvSpPr>
          <p:spPr>
            <a:xfrm>
              <a:off x="1801993" y="2907783"/>
              <a:ext cx="847066" cy="0"/>
            </a:xfrm>
            <a:prstGeom prst="line">
              <a:avLst/>
            </a:prstGeom>
            <a:ln w="9525" cap="flat" cmpd="sng">
              <a:solidFill>
                <a:schemeClr val="tx1"/>
              </a:solidFill>
              <a:prstDash val="solid"/>
              <a:miter/>
              <a:headEnd type="triangle" w="med" len="lg"/>
              <a:tailEnd type="none" w="med" len="med"/>
            </a:ln>
          </p:spPr>
        </p:sp>
        <p:sp>
          <p:nvSpPr>
            <p:cNvPr id="35927" name="Line 222"/>
            <p:cNvSpPr/>
            <p:nvPr/>
          </p:nvSpPr>
          <p:spPr>
            <a:xfrm>
              <a:off x="3375115" y="2910962"/>
              <a:ext cx="847066" cy="0"/>
            </a:xfrm>
            <a:prstGeom prst="line">
              <a:avLst/>
            </a:prstGeom>
            <a:ln w="9525" cap="flat" cmpd="sng">
              <a:solidFill>
                <a:schemeClr val="tx1"/>
              </a:solidFill>
              <a:prstDash val="solid"/>
              <a:miter/>
              <a:headEnd type="none" w="med" len="med"/>
              <a:tailEnd type="triangle" w="med" len="lg"/>
            </a:ln>
          </p:spPr>
        </p:sp>
        <p:sp>
          <p:nvSpPr>
            <p:cNvPr id="35928" name="Line 223"/>
            <p:cNvSpPr/>
            <p:nvPr/>
          </p:nvSpPr>
          <p:spPr>
            <a:xfrm>
              <a:off x="4228531" y="2864679"/>
              <a:ext cx="0" cy="196021"/>
            </a:xfrm>
            <a:prstGeom prst="line">
              <a:avLst/>
            </a:prstGeom>
            <a:ln w="9525" cap="flat" cmpd="sng">
              <a:solidFill>
                <a:schemeClr val="tx1"/>
              </a:solidFill>
              <a:prstDash val="solid"/>
              <a:miter/>
              <a:headEnd type="none" w="med" len="med"/>
              <a:tailEnd type="none" w="med" len="med"/>
            </a:ln>
          </p:spPr>
        </p:sp>
        <p:graphicFrame>
          <p:nvGraphicFramePr>
            <p:cNvPr id="35929" name="对象 22"/>
            <p:cNvGraphicFramePr>
              <a:graphicFrameLocks noChangeAspect="1"/>
            </p:cNvGraphicFramePr>
            <p:nvPr/>
          </p:nvGraphicFramePr>
          <p:xfrm>
            <a:off x="2908300" y="2787133"/>
            <a:ext cx="241300" cy="228600"/>
          </p:xfrm>
          <a:graphic>
            <a:graphicData uri="http://schemas.openxmlformats.org/presentationml/2006/ole">
              <mc:AlternateContent xmlns:mc="http://schemas.openxmlformats.org/markup-compatibility/2006">
                <mc:Choice xmlns:v="urn:schemas-microsoft-com:vml" Requires="v">
                  <p:oleObj r:id="rId9" imgW="241300" imgH="228600" progId="Equation.DSMT4">
                    <p:embed/>
                  </p:oleObj>
                </mc:Choice>
                <mc:Fallback>
                  <p:oleObj r:id="rId9" imgW="241300" imgH="228600" progId="Equation.DSMT4">
                    <p:embed/>
                    <p:pic>
                      <p:nvPicPr>
                        <p:cNvPr id="0" name="图片 3186"/>
                        <p:cNvPicPr/>
                        <p:nvPr/>
                      </p:nvPicPr>
                      <p:blipFill>
                        <a:blip r:embed="rId10"/>
                        <a:stretch>
                          <a:fillRect/>
                        </a:stretch>
                      </p:blipFill>
                      <p:spPr>
                        <a:xfrm>
                          <a:off x="2908300" y="2787133"/>
                          <a:ext cx="241300" cy="228600"/>
                        </a:xfrm>
                        <a:prstGeom prst="rect">
                          <a:avLst/>
                        </a:prstGeom>
                        <a:noFill/>
                        <a:ln w="38100">
                          <a:noFill/>
                          <a:miter/>
                        </a:ln>
                      </p:spPr>
                    </p:pic>
                  </p:oleObj>
                </mc:Fallback>
              </mc:AlternateContent>
            </a:graphicData>
          </a:graphic>
        </p:graphicFrame>
      </p:grpSp>
      <p:grpSp>
        <p:nvGrpSpPr>
          <p:cNvPr id="35" name="组合 34"/>
          <p:cNvGrpSpPr/>
          <p:nvPr/>
        </p:nvGrpSpPr>
        <p:grpSpPr>
          <a:xfrm>
            <a:off x="1433513" y="2906713"/>
            <a:ext cx="3519487" cy="328612"/>
            <a:chOff x="1801993" y="2473115"/>
            <a:chExt cx="3519307" cy="328056"/>
          </a:xfrm>
        </p:grpSpPr>
        <p:sp>
          <p:nvSpPr>
            <p:cNvPr id="35923" name="Line 222"/>
            <p:cNvSpPr/>
            <p:nvPr/>
          </p:nvSpPr>
          <p:spPr>
            <a:xfrm flipV="1">
              <a:off x="1801993" y="2473115"/>
              <a:ext cx="3474857" cy="0"/>
            </a:xfrm>
            <a:prstGeom prst="line">
              <a:avLst/>
            </a:prstGeom>
            <a:ln w="9525" cap="flat" cmpd="sng">
              <a:solidFill>
                <a:schemeClr val="tx1"/>
              </a:solidFill>
              <a:prstDash val="solid"/>
              <a:miter/>
              <a:headEnd type="none" w="med" len="med"/>
              <a:tailEnd type="triangle" w="med" len="lg"/>
            </a:ln>
          </p:spPr>
        </p:sp>
        <p:graphicFrame>
          <p:nvGraphicFramePr>
            <p:cNvPr id="35924" name="对象 27"/>
            <p:cNvGraphicFramePr>
              <a:graphicFrameLocks noChangeAspect="1"/>
            </p:cNvGraphicFramePr>
            <p:nvPr/>
          </p:nvGraphicFramePr>
          <p:xfrm>
            <a:off x="5080000" y="2572571"/>
            <a:ext cx="241300" cy="228600"/>
          </p:xfrm>
          <a:graphic>
            <a:graphicData uri="http://schemas.openxmlformats.org/presentationml/2006/ole">
              <mc:AlternateContent xmlns:mc="http://schemas.openxmlformats.org/markup-compatibility/2006">
                <mc:Choice xmlns:v="urn:schemas-microsoft-com:vml" Requires="v">
                  <p:oleObj r:id="rId11" imgW="241300" imgH="228600" progId="Equation.DSMT4">
                    <p:embed/>
                  </p:oleObj>
                </mc:Choice>
                <mc:Fallback>
                  <p:oleObj r:id="rId11" imgW="241300" imgH="228600" progId="Equation.DSMT4">
                    <p:embed/>
                    <p:pic>
                      <p:nvPicPr>
                        <p:cNvPr id="0" name="图片 3191"/>
                        <p:cNvPicPr/>
                        <p:nvPr/>
                      </p:nvPicPr>
                      <p:blipFill>
                        <a:blip r:embed="rId12"/>
                        <a:stretch>
                          <a:fillRect/>
                        </a:stretch>
                      </p:blipFill>
                      <p:spPr>
                        <a:xfrm>
                          <a:off x="5080000" y="2572571"/>
                          <a:ext cx="241300" cy="228600"/>
                        </a:xfrm>
                        <a:prstGeom prst="rect">
                          <a:avLst/>
                        </a:prstGeom>
                        <a:noFill/>
                        <a:ln w="38100">
                          <a:noFill/>
                          <a:miter/>
                        </a:ln>
                      </p:spPr>
                    </p:pic>
                  </p:oleObj>
                </mc:Fallback>
              </mc:AlternateContent>
            </a:graphicData>
          </a:graphic>
        </p:graphicFrame>
      </p:grpSp>
      <p:grpSp>
        <p:nvGrpSpPr>
          <p:cNvPr id="37" name="组合 36"/>
          <p:cNvGrpSpPr/>
          <p:nvPr/>
        </p:nvGrpSpPr>
        <p:grpSpPr>
          <a:xfrm>
            <a:off x="685800" y="2903538"/>
            <a:ext cx="750888" cy="1089025"/>
            <a:chOff x="1054126" y="2470044"/>
            <a:chExt cx="751649" cy="1089129"/>
          </a:xfrm>
        </p:grpSpPr>
        <p:sp>
          <p:nvSpPr>
            <p:cNvPr id="35921" name="Line 222"/>
            <p:cNvSpPr/>
            <p:nvPr/>
          </p:nvSpPr>
          <p:spPr>
            <a:xfrm flipH="1">
              <a:off x="1206500" y="2470044"/>
              <a:ext cx="599275" cy="781155"/>
            </a:xfrm>
            <a:prstGeom prst="line">
              <a:avLst/>
            </a:prstGeom>
            <a:ln w="9525" cap="flat" cmpd="sng">
              <a:solidFill>
                <a:schemeClr val="tx1"/>
              </a:solidFill>
              <a:prstDash val="solid"/>
              <a:miter/>
              <a:headEnd type="none" w="med" len="med"/>
              <a:tailEnd type="triangle" w="med" len="lg"/>
            </a:ln>
          </p:spPr>
        </p:sp>
        <p:graphicFrame>
          <p:nvGraphicFramePr>
            <p:cNvPr id="35922" name="对象 30"/>
            <p:cNvGraphicFramePr>
              <a:graphicFrameLocks noChangeAspect="1"/>
            </p:cNvGraphicFramePr>
            <p:nvPr/>
          </p:nvGraphicFramePr>
          <p:xfrm>
            <a:off x="1054126" y="3317850"/>
            <a:ext cx="190693" cy="241323"/>
          </p:xfrm>
          <a:graphic>
            <a:graphicData uri="http://schemas.openxmlformats.org/presentationml/2006/ole">
              <mc:AlternateContent xmlns:mc="http://schemas.openxmlformats.org/markup-compatibility/2006">
                <mc:Choice xmlns:v="urn:schemas-microsoft-com:vml" Requires="v">
                  <p:oleObj r:id="rId13" imgW="190500" imgH="241300" progId="Equation.DSMT4">
                    <p:embed/>
                  </p:oleObj>
                </mc:Choice>
                <mc:Fallback>
                  <p:oleObj r:id="rId13" imgW="190500" imgH="241300" progId="Equation.DSMT4">
                    <p:embed/>
                    <p:pic>
                      <p:nvPicPr>
                        <p:cNvPr id="0" name="图片 3183"/>
                        <p:cNvPicPr/>
                        <p:nvPr/>
                      </p:nvPicPr>
                      <p:blipFill>
                        <a:blip r:embed="rId14"/>
                        <a:stretch>
                          <a:fillRect/>
                        </a:stretch>
                      </p:blipFill>
                      <p:spPr>
                        <a:xfrm>
                          <a:off x="1054126" y="3317850"/>
                          <a:ext cx="190693" cy="241323"/>
                        </a:xfrm>
                        <a:prstGeom prst="rect">
                          <a:avLst/>
                        </a:prstGeom>
                        <a:noFill/>
                        <a:ln w="38100">
                          <a:noFill/>
                          <a:miter/>
                        </a:ln>
                      </p:spPr>
                    </p:pic>
                  </p:oleObj>
                </mc:Fallback>
              </mc:AlternateContent>
            </a:graphicData>
          </a:graphic>
        </p:graphicFrame>
      </p:grpSp>
      <p:grpSp>
        <p:nvGrpSpPr>
          <p:cNvPr id="36" name="组合 35"/>
          <p:cNvGrpSpPr/>
          <p:nvPr/>
        </p:nvGrpSpPr>
        <p:grpSpPr>
          <a:xfrm>
            <a:off x="1116013" y="1169988"/>
            <a:ext cx="319087" cy="1728787"/>
            <a:chOff x="1484271" y="736607"/>
            <a:chExt cx="319610" cy="1728317"/>
          </a:xfrm>
        </p:grpSpPr>
        <p:sp>
          <p:nvSpPr>
            <p:cNvPr id="35919" name="Line 222"/>
            <p:cNvSpPr/>
            <p:nvPr/>
          </p:nvSpPr>
          <p:spPr>
            <a:xfrm flipH="1" flipV="1">
              <a:off x="1802936" y="787400"/>
              <a:ext cx="945" cy="1677524"/>
            </a:xfrm>
            <a:prstGeom prst="line">
              <a:avLst/>
            </a:prstGeom>
            <a:ln w="9525" cap="flat" cmpd="sng">
              <a:solidFill>
                <a:schemeClr val="tx1"/>
              </a:solidFill>
              <a:prstDash val="solid"/>
              <a:miter/>
              <a:headEnd type="none" w="med" len="med"/>
              <a:tailEnd type="triangle" w="med" len="lg"/>
            </a:ln>
          </p:spPr>
        </p:sp>
        <p:graphicFrame>
          <p:nvGraphicFramePr>
            <p:cNvPr id="35920" name="对象 31"/>
            <p:cNvGraphicFramePr>
              <a:graphicFrameLocks noChangeAspect="1"/>
            </p:cNvGraphicFramePr>
            <p:nvPr/>
          </p:nvGraphicFramePr>
          <p:xfrm>
            <a:off x="1484271" y="736607"/>
            <a:ext cx="241695" cy="292021"/>
          </p:xfrm>
          <a:graphic>
            <a:graphicData uri="http://schemas.openxmlformats.org/presentationml/2006/ole">
              <mc:AlternateContent xmlns:mc="http://schemas.openxmlformats.org/markup-compatibility/2006">
                <mc:Choice xmlns:v="urn:schemas-microsoft-com:vml" Requires="v">
                  <p:oleObj r:id="rId15" imgW="241300" imgH="292100" progId="Equation.DSMT4">
                    <p:embed/>
                  </p:oleObj>
                </mc:Choice>
                <mc:Fallback>
                  <p:oleObj r:id="rId15" imgW="241300" imgH="292100" progId="Equation.DSMT4">
                    <p:embed/>
                    <p:pic>
                      <p:nvPicPr>
                        <p:cNvPr id="0" name="图片 3190"/>
                        <p:cNvPicPr/>
                        <p:nvPr/>
                      </p:nvPicPr>
                      <p:blipFill>
                        <a:blip r:embed="rId16"/>
                        <a:stretch>
                          <a:fillRect/>
                        </a:stretch>
                      </p:blipFill>
                      <p:spPr>
                        <a:xfrm>
                          <a:off x="1484271" y="736607"/>
                          <a:ext cx="241695" cy="292021"/>
                        </a:xfrm>
                        <a:prstGeom prst="rect">
                          <a:avLst/>
                        </a:prstGeom>
                        <a:noFill/>
                        <a:ln w="38100">
                          <a:noFill/>
                          <a:miter/>
                        </a:ln>
                      </p:spPr>
                    </p:pic>
                  </p:oleObj>
                </mc:Fallback>
              </mc:AlternateContent>
            </a:graphicData>
          </a:graphic>
        </p:graphicFrame>
      </p:grpSp>
      <p:grpSp>
        <p:nvGrpSpPr>
          <p:cNvPr id="41" name="组合 40"/>
          <p:cNvGrpSpPr/>
          <p:nvPr/>
        </p:nvGrpSpPr>
        <p:grpSpPr>
          <a:xfrm>
            <a:off x="584200" y="2874963"/>
            <a:ext cx="3421063" cy="385762"/>
            <a:chOff x="952500" y="2440886"/>
            <a:chExt cx="3421288" cy="386780"/>
          </a:xfrm>
        </p:grpSpPr>
        <p:grpSp>
          <p:nvGrpSpPr>
            <p:cNvPr id="35913" name="组合 37"/>
            <p:cNvGrpSpPr/>
            <p:nvPr/>
          </p:nvGrpSpPr>
          <p:grpSpPr>
            <a:xfrm>
              <a:off x="1817868" y="2440886"/>
              <a:ext cx="2555920" cy="386780"/>
              <a:chOff x="1836918" y="3856936"/>
              <a:chExt cx="2555920" cy="386780"/>
            </a:xfrm>
          </p:grpSpPr>
          <p:graphicFrame>
            <p:nvGraphicFramePr>
              <p:cNvPr id="35916" name="对象 23"/>
              <p:cNvGraphicFramePr>
                <a:graphicFrameLocks noChangeAspect="1"/>
              </p:cNvGraphicFramePr>
              <p:nvPr/>
            </p:nvGraphicFramePr>
            <p:xfrm>
              <a:off x="4113438" y="3964316"/>
              <a:ext cx="279400" cy="279400"/>
            </p:xfrm>
            <a:graphic>
              <a:graphicData uri="http://schemas.openxmlformats.org/presentationml/2006/ole">
                <mc:AlternateContent xmlns:mc="http://schemas.openxmlformats.org/markup-compatibility/2006">
                  <mc:Choice xmlns:v="urn:schemas-microsoft-com:vml" Requires="v">
                    <p:oleObj r:id="rId17" imgW="279400" imgH="279400" progId="Equation.DSMT4">
                      <p:embed/>
                    </p:oleObj>
                  </mc:Choice>
                  <mc:Fallback>
                    <p:oleObj r:id="rId17" imgW="279400" imgH="279400" progId="Equation.DSMT4">
                      <p:embed/>
                      <p:pic>
                        <p:nvPicPr>
                          <p:cNvPr id="0" name="图片 3188"/>
                          <p:cNvPicPr/>
                          <p:nvPr/>
                        </p:nvPicPr>
                        <p:blipFill>
                          <a:blip r:embed="rId18"/>
                          <a:stretch>
                            <a:fillRect/>
                          </a:stretch>
                        </p:blipFill>
                        <p:spPr>
                          <a:xfrm>
                            <a:off x="4113438" y="3964316"/>
                            <a:ext cx="279400" cy="279400"/>
                          </a:xfrm>
                          <a:prstGeom prst="rect">
                            <a:avLst/>
                          </a:prstGeom>
                          <a:noFill/>
                          <a:ln w="38100">
                            <a:noFill/>
                            <a:miter/>
                          </a:ln>
                        </p:spPr>
                      </p:pic>
                    </p:oleObj>
                  </mc:Fallback>
                </mc:AlternateContent>
              </a:graphicData>
            </a:graphic>
          </p:graphicFrame>
          <p:sp>
            <p:nvSpPr>
              <p:cNvPr id="35917" name="Line 222"/>
              <p:cNvSpPr/>
              <p:nvPr/>
            </p:nvSpPr>
            <p:spPr>
              <a:xfrm>
                <a:off x="1836918" y="3885780"/>
                <a:ext cx="2406517" cy="3386"/>
              </a:xfrm>
              <a:prstGeom prst="line">
                <a:avLst/>
              </a:prstGeom>
              <a:ln w="9525" cap="flat" cmpd="sng">
                <a:solidFill>
                  <a:schemeClr val="tx1"/>
                </a:solidFill>
                <a:prstDash val="solid"/>
                <a:miter/>
                <a:headEnd type="none" w="med" len="med"/>
                <a:tailEnd type="none" w="med" len="med"/>
              </a:ln>
            </p:spPr>
          </p:sp>
          <p:sp>
            <p:nvSpPr>
              <p:cNvPr id="35918" name="Oval 224"/>
              <p:cNvSpPr/>
              <p:nvPr/>
            </p:nvSpPr>
            <p:spPr>
              <a:xfrm flipV="1">
                <a:off x="4218035" y="3856936"/>
                <a:ext cx="60504" cy="67181"/>
              </a:xfrm>
              <a:prstGeom prst="ellipse">
                <a:avLst/>
              </a:prstGeom>
              <a:solidFill>
                <a:srgbClr val="FF0000"/>
              </a:solidFill>
              <a:ln w="19050"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35914" name="Line 222"/>
            <p:cNvSpPr/>
            <p:nvPr/>
          </p:nvSpPr>
          <p:spPr>
            <a:xfrm>
              <a:off x="1442245" y="2468338"/>
              <a:ext cx="359747" cy="2"/>
            </a:xfrm>
            <a:prstGeom prst="line">
              <a:avLst/>
            </a:prstGeom>
            <a:ln w="9525" cap="flat" cmpd="sng">
              <a:solidFill>
                <a:schemeClr val="tx1"/>
              </a:solidFill>
              <a:prstDash val="sysDash"/>
              <a:miter/>
              <a:headEnd type="none" w="med" len="med"/>
              <a:tailEnd type="none" w="med" len="med"/>
            </a:ln>
          </p:spPr>
        </p:sp>
        <p:sp>
          <p:nvSpPr>
            <p:cNvPr id="35915" name="Line 222"/>
            <p:cNvSpPr/>
            <p:nvPr/>
          </p:nvSpPr>
          <p:spPr>
            <a:xfrm>
              <a:off x="952500" y="2468339"/>
              <a:ext cx="489745" cy="1"/>
            </a:xfrm>
            <a:prstGeom prst="line">
              <a:avLst/>
            </a:prstGeom>
            <a:ln w="9525" cap="flat" cmpd="sng">
              <a:solidFill>
                <a:schemeClr val="tx1"/>
              </a:solidFill>
              <a:prstDash val="solid"/>
              <a:miter/>
              <a:headEnd type="none" w="med" len="med"/>
              <a:tailEnd type="none" w="med" len="med"/>
            </a:ln>
          </p:spPr>
        </p:sp>
      </p:grpSp>
      <p:grpSp>
        <p:nvGrpSpPr>
          <p:cNvPr id="51" name="组合 50"/>
          <p:cNvGrpSpPr/>
          <p:nvPr/>
        </p:nvGrpSpPr>
        <p:grpSpPr>
          <a:xfrm>
            <a:off x="1435100" y="1757363"/>
            <a:ext cx="2419350" cy="1141412"/>
            <a:chOff x="1803408" y="1323975"/>
            <a:chExt cx="2418773" cy="1140949"/>
          </a:xfrm>
        </p:grpSpPr>
        <p:sp>
          <p:nvSpPr>
            <p:cNvPr id="35909" name="Line 222"/>
            <p:cNvSpPr/>
            <p:nvPr/>
          </p:nvSpPr>
          <p:spPr>
            <a:xfrm>
              <a:off x="1803408" y="1323975"/>
              <a:ext cx="2418773" cy="1140949"/>
            </a:xfrm>
            <a:prstGeom prst="line">
              <a:avLst/>
            </a:prstGeom>
            <a:ln w="19050" cap="flat" cmpd="sng">
              <a:solidFill>
                <a:schemeClr val="tx1"/>
              </a:solidFill>
              <a:prstDash val="solid"/>
              <a:miter/>
              <a:headEnd type="none" w="med" len="med"/>
              <a:tailEnd type="triangle" w="med" len="lg"/>
            </a:ln>
          </p:spPr>
        </p:sp>
        <p:grpSp>
          <p:nvGrpSpPr>
            <p:cNvPr id="35910" name="组合 49"/>
            <p:cNvGrpSpPr/>
            <p:nvPr/>
          </p:nvGrpSpPr>
          <p:grpSpPr>
            <a:xfrm>
              <a:off x="2925763" y="1581077"/>
              <a:ext cx="206203" cy="244548"/>
              <a:chOff x="2925763" y="1581077"/>
              <a:chExt cx="206203" cy="244548"/>
            </a:xfrm>
          </p:grpSpPr>
          <p:graphicFrame>
            <p:nvGraphicFramePr>
              <p:cNvPr id="35911" name="对象 45"/>
              <p:cNvGraphicFramePr>
                <a:graphicFrameLocks noChangeAspect="1"/>
              </p:cNvGraphicFramePr>
              <p:nvPr/>
            </p:nvGraphicFramePr>
            <p:xfrm>
              <a:off x="2925763" y="1609725"/>
              <a:ext cx="190500" cy="215900"/>
            </p:xfrm>
            <a:graphic>
              <a:graphicData uri="http://schemas.openxmlformats.org/presentationml/2006/ole">
                <mc:AlternateContent xmlns:mc="http://schemas.openxmlformats.org/markup-compatibility/2006">
                  <mc:Choice xmlns:v="urn:schemas-microsoft-com:vml" Requires="v">
                    <p:oleObj r:id="rId19" imgW="190500" imgH="215900" progId="Equation.DSMT4">
                      <p:embed/>
                    </p:oleObj>
                  </mc:Choice>
                  <mc:Fallback>
                    <p:oleObj r:id="rId19" imgW="190500" imgH="215900" progId="Equation.DSMT4">
                      <p:embed/>
                      <p:pic>
                        <p:nvPicPr>
                          <p:cNvPr id="0" name="图片 3182"/>
                          <p:cNvPicPr/>
                          <p:nvPr/>
                        </p:nvPicPr>
                        <p:blipFill>
                          <a:blip r:embed="rId20"/>
                          <a:stretch>
                            <a:fillRect/>
                          </a:stretch>
                        </p:blipFill>
                        <p:spPr>
                          <a:xfrm>
                            <a:off x="2925763" y="1609725"/>
                            <a:ext cx="190500" cy="215900"/>
                          </a:xfrm>
                          <a:prstGeom prst="rect">
                            <a:avLst/>
                          </a:prstGeom>
                          <a:noFill/>
                          <a:ln w="38100">
                            <a:noFill/>
                            <a:miter/>
                          </a:ln>
                        </p:spPr>
                      </p:pic>
                    </p:oleObj>
                  </mc:Fallback>
                </mc:AlternateContent>
              </a:graphicData>
            </a:graphic>
          </p:graphicFrame>
          <p:sp>
            <p:nvSpPr>
              <p:cNvPr id="35912" name="Line 222"/>
              <p:cNvSpPr/>
              <p:nvPr/>
            </p:nvSpPr>
            <p:spPr>
              <a:xfrm>
                <a:off x="2961085" y="1581077"/>
                <a:ext cx="170881" cy="0"/>
              </a:xfrm>
              <a:prstGeom prst="line">
                <a:avLst/>
              </a:prstGeom>
              <a:ln w="19050" cap="flat" cmpd="sng">
                <a:solidFill>
                  <a:schemeClr val="tx1"/>
                </a:solidFill>
                <a:prstDash val="solid"/>
                <a:miter/>
                <a:headEnd type="none" w="med" len="med"/>
                <a:tailEnd type="triangle" w="med" len="med"/>
              </a:ln>
            </p:spPr>
          </p:sp>
        </p:grpSp>
      </p:grpSp>
      <p:grpSp>
        <p:nvGrpSpPr>
          <p:cNvPr id="10250" name="组合 48"/>
          <p:cNvGrpSpPr/>
          <p:nvPr/>
        </p:nvGrpSpPr>
        <p:grpSpPr>
          <a:xfrm>
            <a:off x="892175" y="1497013"/>
            <a:ext cx="615950" cy="539750"/>
            <a:chOff x="1260475" y="1064187"/>
            <a:chExt cx="615953" cy="539187"/>
          </a:xfrm>
        </p:grpSpPr>
        <p:graphicFrame>
          <p:nvGraphicFramePr>
            <p:cNvPr id="35906" name="对象 42"/>
            <p:cNvGraphicFramePr>
              <a:graphicFrameLocks noChangeAspect="1"/>
            </p:cNvGraphicFramePr>
            <p:nvPr/>
          </p:nvGraphicFramePr>
          <p:xfrm>
            <a:off x="1260475" y="1076325"/>
            <a:ext cx="457200" cy="279400"/>
          </p:xfrm>
          <a:graphic>
            <a:graphicData uri="http://schemas.openxmlformats.org/presentationml/2006/ole">
              <mc:AlternateContent xmlns:mc="http://schemas.openxmlformats.org/markup-compatibility/2006">
                <mc:Choice xmlns:v="urn:schemas-microsoft-com:vml" Requires="v">
                  <p:oleObj r:id="rId21" imgW="457200" imgH="279400" progId="Equation.DSMT4">
                    <p:embed/>
                  </p:oleObj>
                </mc:Choice>
                <mc:Fallback>
                  <p:oleObj r:id="rId21" imgW="457200" imgH="279400" progId="Equation.DSMT4">
                    <p:embed/>
                    <p:pic>
                      <p:nvPicPr>
                        <p:cNvPr id="0" name="图片 3184"/>
                        <p:cNvPicPr/>
                        <p:nvPr/>
                      </p:nvPicPr>
                      <p:blipFill>
                        <a:blip r:embed="rId22"/>
                        <a:stretch>
                          <a:fillRect/>
                        </a:stretch>
                      </p:blipFill>
                      <p:spPr>
                        <a:xfrm>
                          <a:off x="1260475" y="1076325"/>
                          <a:ext cx="457200" cy="279400"/>
                        </a:xfrm>
                        <a:prstGeom prst="rect">
                          <a:avLst/>
                        </a:prstGeom>
                        <a:noFill/>
                        <a:ln w="38100">
                          <a:noFill/>
                          <a:miter/>
                        </a:ln>
                      </p:spPr>
                    </p:pic>
                  </p:oleObj>
                </mc:Fallback>
              </mc:AlternateContent>
            </a:graphicData>
          </a:graphic>
        </p:graphicFrame>
        <p:sp>
          <p:nvSpPr>
            <p:cNvPr id="35907" name="Arc 161"/>
            <p:cNvSpPr/>
            <p:nvPr/>
          </p:nvSpPr>
          <p:spPr>
            <a:xfrm rot="-5400000">
              <a:off x="1658395" y="1385341"/>
              <a:ext cx="278901" cy="157163"/>
            </a:xfrm>
            <a:custGeom>
              <a:avLst/>
              <a:gdLst/>
              <a:ahLst/>
              <a:cxnLst>
                <a:cxn ang="0">
                  <a:pos x="3399287" y="0"/>
                </a:cxn>
                <a:cxn ang="0">
                  <a:pos x="3601193" y="1108796"/>
                </a:cxn>
                <a:cxn ang="0">
                  <a:pos x="3483654" y="1960023"/>
                </a:cxn>
                <a:cxn ang="0">
                  <a:pos x="3399287" y="0"/>
                </a:cxn>
                <a:cxn ang="0">
                  <a:pos x="3601193" y="1108796"/>
                </a:cxn>
                <a:cxn ang="0">
                  <a:pos x="3483654" y="1960023"/>
                </a:cxn>
                <a:cxn ang="0">
                  <a:pos x="0" y="1108796"/>
                </a:cxn>
                <a:cxn ang="0">
                  <a:pos x="3399287" y="0"/>
                </a:cxn>
              </a:cxnLst>
              <a:rect l="0" t="0" r="0" b="0"/>
              <a:pathLst>
                <a:path w="21600" h="12602" fill="none">
                  <a:moveTo>
                    <a:pt x="20389" y="0"/>
                  </a:moveTo>
                  <a:cubicBezTo>
                    <a:pt x="21190" y="2291"/>
                    <a:pt x="21600" y="4701"/>
                    <a:pt x="21600" y="7129"/>
                  </a:cubicBezTo>
                  <a:cubicBezTo>
                    <a:pt x="21600" y="8975"/>
                    <a:pt x="21363" y="10815"/>
                    <a:pt x="20895" y="12602"/>
                  </a:cubicBezTo>
                </a:path>
                <a:path w="21600" h="12602" stroke="0">
                  <a:moveTo>
                    <a:pt x="20389" y="0"/>
                  </a:moveTo>
                  <a:cubicBezTo>
                    <a:pt x="21190" y="2291"/>
                    <a:pt x="21600" y="4701"/>
                    <a:pt x="21600" y="7129"/>
                  </a:cubicBezTo>
                  <a:cubicBezTo>
                    <a:pt x="21600" y="8975"/>
                    <a:pt x="21363" y="10815"/>
                    <a:pt x="20895" y="12602"/>
                  </a:cubicBezTo>
                  <a:lnTo>
                    <a:pt x="0" y="7129"/>
                  </a:lnTo>
                  <a:lnTo>
                    <a:pt x="20389" y="0"/>
                  </a:lnTo>
                  <a:close/>
                </a:path>
              </a:pathLst>
            </a:custGeom>
            <a:noFill/>
            <a:ln w="38100" cap="flat" cmpd="sng">
              <a:solidFill>
                <a:srgbClr val="FF3300">
                  <a:alpha val="100000"/>
                </a:srgbClr>
              </a:solidFill>
              <a:prstDash val="solid"/>
              <a:miter lim="800000"/>
              <a:headEnd type="triangle" w="sm" len="sm"/>
              <a:tailEnd type="none" w="lg" len="med"/>
            </a:ln>
          </p:spPr>
          <p:txBody>
            <a:bodyPr/>
            <a:lstStyle/>
            <a:p>
              <a:endParaRPr lang="zh-CN" altLang="en-US"/>
            </a:p>
          </p:txBody>
        </p:sp>
        <p:sp>
          <p:nvSpPr>
            <p:cNvPr id="35908" name="Line 222"/>
            <p:cNvSpPr/>
            <p:nvPr/>
          </p:nvSpPr>
          <p:spPr>
            <a:xfrm>
              <a:off x="1577540" y="1064187"/>
              <a:ext cx="170881" cy="0"/>
            </a:xfrm>
            <a:prstGeom prst="line">
              <a:avLst/>
            </a:prstGeom>
            <a:ln w="19050" cap="flat" cmpd="sng">
              <a:solidFill>
                <a:srgbClr val="FF0000"/>
              </a:solidFill>
              <a:prstDash val="solid"/>
              <a:miter/>
              <a:headEnd type="none" w="med" len="med"/>
              <a:tailEnd type="triangle" w="med" len="med"/>
            </a:ln>
          </p:spPr>
        </p:sp>
      </p:grpSp>
      <p:graphicFrame>
        <p:nvGraphicFramePr>
          <p:cNvPr id="10253" name="对象 92"/>
          <p:cNvGraphicFramePr>
            <a:graphicFrameLocks noChangeAspect="1"/>
          </p:cNvGraphicFramePr>
          <p:nvPr/>
        </p:nvGraphicFramePr>
        <p:xfrm>
          <a:off x="2338388" y="3711575"/>
          <a:ext cx="4699000" cy="736600"/>
        </p:xfrm>
        <a:graphic>
          <a:graphicData uri="http://schemas.openxmlformats.org/presentationml/2006/ole">
            <mc:AlternateContent xmlns:mc="http://schemas.openxmlformats.org/markup-compatibility/2006">
              <mc:Choice xmlns:v="urn:schemas-microsoft-com:vml" Requires="v">
                <p:oleObj r:id="rId23" imgW="4699000" imgH="736600" progId="Equation.DSMT4">
                  <p:embed/>
                </p:oleObj>
              </mc:Choice>
              <mc:Fallback>
                <p:oleObj r:id="rId23" imgW="4699000" imgH="736600" progId="Equation.DSMT4">
                  <p:embed/>
                  <p:pic>
                    <p:nvPicPr>
                      <p:cNvPr id="0" name="图片 3185"/>
                      <p:cNvPicPr/>
                      <p:nvPr/>
                    </p:nvPicPr>
                    <p:blipFill>
                      <a:blip r:embed="rId24"/>
                      <a:stretch>
                        <a:fillRect/>
                      </a:stretch>
                    </p:blipFill>
                    <p:spPr>
                      <a:xfrm>
                        <a:off x="2338388" y="3711575"/>
                        <a:ext cx="4699000" cy="736600"/>
                      </a:xfrm>
                      <a:prstGeom prst="rect">
                        <a:avLst/>
                      </a:prstGeom>
                      <a:noFill/>
                      <a:ln w="38100">
                        <a:noFill/>
                        <a:miter/>
                      </a:ln>
                    </p:spPr>
                  </p:pic>
                </p:oleObj>
              </mc:Fallback>
            </mc:AlternateContent>
          </a:graphicData>
        </a:graphic>
      </p:graphicFrame>
      <p:graphicFrame>
        <p:nvGraphicFramePr>
          <p:cNvPr id="10258" name="对象 97"/>
          <p:cNvGraphicFramePr>
            <a:graphicFrameLocks noChangeAspect="1"/>
          </p:cNvGraphicFramePr>
          <p:nvPr>
            <p:extLst>
              <p:ext uri="{D42A27DB-BD31-4B8C-83A1-F6EECF244321}">
                <p14:modId xmlns:p14="http://schemas.microsoft.com/office/powerpoint/2010/main" val="482482617"/>
              </p:ext>
            </p:extLst>
          </p:nvPr>
        </p:nvGraphicFramePr>
        <p:xfrm>
          <a:off x="2308225" y="4627563"/>
          <a:ext cx="4686300" cy="736600"/>
        </p:xfrm>
        <a:graphic>
          <a:graphicData uri="http://schemas.openxmlformats.org/presentationml/2006/ole">
            <mc:AlternateContent xmlns:mc="http://schemas.openxmlformats.org/markup-compatibility/2006">
              <mc:Choice xmlns:v="urn:schemas-microsoft-com:vml" Requires="v">
                <p:oleObj r:id="rId25" imgW="4686300" imgH="736600" progId="Equation.DSMT4">
                  <p:embed/>
                </p:oleObj>
              </mc:Choice>
              <mc:Fallback>
                <p:oleObj r:id="rId25" imgW="4686300" imgH="736600" progId="Equation.DSMT4">
                  <p:embed/>
                  <p:pic>
                    <p:nvPicPr>
                      <p:cNvPr id="0" name="图片 3189"/>
                      <p:cNvPicPr/>
                      <p:nvPr/>
                    </p:nvPicPr>
                    <p:blipFill>
                      <a:blip r:embed="rId26"/>
                      <a:stretch>
                        <a:fillRect/>
                      </a:stretch>
                    </p:blipFill>
                    <p:spPr>
                      <a:xfrm>
                        <a:off x="2308225" y="4627563"/>
                        <a:ext cx="4686300" cy="736600"/>
                      </a:xfrm>
                      <a:prstGeom prst="rect">
                        <a:avLst/>
                      </a:prstGeom>
                      <a:noFill/>
                      <a:ln w="38100">
                        <a:noFill/>
                        <a:miter/>
                      </a:ln>
                    </p:spPr>
                  </p:pic>
                </p:oleObj>
              </mc:Fallback>
            </mc:AlternateContent>
          </a:graphicData>
        </a:graphic>
      </p:graphicFrame>
      <p:grpSp>
        <p:nvGrpSpPr>
          <p:cNvPr id="10259" name="组合 107"/>
          <p:cNvGrpSpPr/>
          <p:nvPr/>
        </p:nvGrpSpPr>
        <p:grpSpPr>
          <a:xfrm>
            <a:off x="1457325" y="5448300"/>
            <a:ext cx="2208213" cy="1089025"/>
            <a:chOff x="1457240" y="5448300"/>
            <a:chExt cx="2207980" cy="1089660"/>
          </a:xfrm>
        </p:grpSpPr>
        <p:sp>
          <p:nvSpPr>
            <p:cNvPr id="35904" name="矩形 103"/>
            <p:cNvSpPr/>
            <p:nvPr/>
          </p:nvSpPr>
          <p:spPr>
            <a:xfrm>
              <a:off x="1457240" y="5448300"/>
              <a:ext cx="2207980" cy="1089660"/>
            </a:xfrm>
            <a:prstGeom prst="rect">
              <a:avLst/>
            </a:prstGeom>
            <a:solidFill>
              <a:srgbClr val="FFFFCC"/>
            </a:solidFill>
            <a:ln w="2857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aphicFrame>
          <p:nvGraphicFramePr>
            <p:cNvPr id="35905" name="对象 98"/>
            <p:cNvGraphicFramePr>
              <a:graphicFrameLocks noChangeAspect="1"/>
            </p:cNvGraphicFramePr>
            <p:nvPr/>
          </p:nvGraphicFramePr>
          <p:xfrm>
            <a:off x="1555655" y="5483245"/>
            <a:ext cx="2022262" cy="1002297"/>
          </p:xfrm>
          <a:graphic>
            <a:graphicData uri="http://schemas.openxmlformats.org/presentationml/2006/ole">
              <mc:AlternateContent xmlns:mc="http://schemas.openxmlformats.org/markup-compatibility/2006">
                <mc:Choice xmlns:v="urn:schemas-microsoft-com:vml" Requires="v">
                  <p:oleObj r:id="rId27" imgW="2019300" imgH="1003300" progId="Equation.DSMT4">
                    <p:embed/>
                  </p:oleObj>
                </mc:Choice>
                <mc:Fallback>
                  <p:oleObj r:id="rId27" imgW="2019300" imgH="1003300" progId="Equation.DSMT4">
                    <p:embed/>
                    <p:pic>
                      <p:nvPicPr>
                        <p:cNvPr id="0" name="图片 3187"/>
                        <p:cNvPicPr/>
                        <p:nvPr/>
                      </p:nvPicPr>
                      <p:blipFill>
                        <a:blip r:embed="rId28"/>
                        <a:stretch>
                          <a:fillRect/>
                        </a:stretch>
                      </p:blipFill>
                      <p:spPr>
                        <a:xfrm>
                          <a:off x="1555655" y="5483245"/>
                          <a:ext cx="2022262" cy="1002297"/>
                        </a:xfrm>
                        <a:prstGeom prst="rect">
                          <a:avLst/>
                        </a:prstGeom>
                        <a:noFill/>
                        <a:ln w="38100">
                          <a:noFill/>
                          <a:miter/>
                        </a:ln>
                      </p:spPr>
                    </p:pic>
                  </p:oleObj>
                </mc:Fallback>
              </mc:AlternateContent>
            </a:graphicData>
          </a:graphic>
        </p:graphicFrame>
      </p:grpSp>
      <p:grpSp>
        <p:nvGrpSpPr>
          <p:cNvPr id="10261" name="组合 105"/>
          <p:cNvGrpSpPr/>
          <p:nvPr/>
        </p:nvGrpSpPr>
        <p:grpSpPr>
          <a:xfrm>
            <a:off x="5951538" y="2000250"/>
            <a:ext cx="2878137" cy="1828800"/>
            <a:chOff x="5952331" y="2000250"/>
            <a:chExt cx="2877979" cy="1828800"/>
          </a:xfrm>
        </p:grpSpPr>
        <p:sp>
          <p:nvSpPr>
            <p:cNvPr id="66" name="Freeform 45"/>
            <p:cNvSpPr/>
            <p:nvPr/>
          </p:nvSpPr>
          <p:spPr bwMode="auto">
            <a:xfrm>
              <a:off x="6703177" y="2914650"/>
              <a:ext cx="998483" cy="914400"/>
            </a:xfrm>
            <a:custGeom>
              <a:avLst/>
              <a:gdLst>
                <a:gd name="T0" fmla="*/ 0 w 1056"/>
                <a:gd name="T1" fmla="*/ 0 h 672"/>
                <a:gd name="T2" fmla="*/ 1056 w 1056"/>
                <a:gd name="T3" fmla="*/ 0 h 672"/>
                <a:gd name="T4" fmla="*/ 1056 w 1056"/>
                <a:gd name="T5" fmla="*/ 672 h 672"/>
                <a:gd name="T6" fmla="*/ 0 w 1056"/>
                <a:gd name="T7" fmla="*/ 0 h 672"/>
              </a:gdLst>
              <a:ahLst/>
              <a:cxnLst>
                <a:cxn ang="0">
                  <a:pos x="T0" y="T1"/>
                </a:cxn>
                <a:cxn ang="0">
                  <a:pos x="T2" y="T3"/>
                </a:cxn>
                <a:cxn ang="0">
                  <a:pos x="T4" y="T5"/>
                </a:cxn>
                <a:cxn ang="0">
                  <a:pos x="T6" y="T7"/>
                </a:cxn>
              </a:cxnLst>
              <a:rect l="0" t="0" r="r" b="b"/>
              <a:pathLst>
                <a:path w="1056" h="672">
                  <a:moveTo>
                    <a:pt x="0" y="0"/>
                  </a:moveTo>
                  <a:lnTo>
                    <a:pt x="1056" y="0"/>
                  </a:lnTo>
                  <a:lnTo>
                    <a:pt x="1056" y="672"/>
                  </a:lnTo>
                  <a:lnTo>
                    <a:pt x="0" y="0"/>
                  </a:lnTo>
                  <a:close/>
                </a:path>
              </a:pathLst>
            </a:custGeom>
            <a:gradFill rotWithShape="0">
              <a:gsLst>
                <a:gs pos="0">
                  <a:schemeClr val="accent1">
                    <a:gamma/>
                    <a:shade val="46275"/>
                    <a:invGamma/>
                  </a:schemeClr>
                </a:gs>
                <a:gs pos="100000">
                  <a:schemeClr val="accent1"/>
                </a:gs>
              </a:gsLst>
              <a:lin ang="18900000" scaled="1"/>
            </a:gradFill>
            <a:ln w="9525" cap="flat" cmpd="sng">
              <a:solidFill>
                <a:srgbClr val="B6D1EC"/>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7" name="Freeform 46"/>
            <p:cNvSpPr/>
            <p:nvPr/>
          </p:nvSpPr>
          <p:spPr bwMode="auto">
            <a:xfrm>
              <a:off x="6703177" y="2000250"/>
              <a:ext cx="998483" cy="914400"/>
            </a:xfrm>
            <a:custGeom>
              <a:avLst/>
              <a:gdLst>
                <a:gd name="T0" fmla="*/ 1056 w 1056"/>
                <a:gd name="T1" fmla="*/ 672 h 672"/>
                <a:gd name="T2" fmla="*/ 1056 w 1056"/>
                <a:gd name="T3" fmla="*/ 0 h 672"/>
                <a:gd name="T4" fmla="*/ 0 w 1056"/>
                <a:gd name="T5" fmla="*/ 672 h 672"/>
                <a:gd name="T6" fmla="*/ 1056 w 1056"/>
                <a:gd name="T7" fmla="*/ 672 h 672"/>
              </a:gdLst>
              <a:ahLst/>
              <a:cxnLst>
                <a:cxn ang="0">
                  <a:pos x="T0" y="T1"/>
                </a:cxn>
                <a:cxn ang="0">
                  <a:pos x="T2" y="T3"/>
                </a:cxn>
                <a:cxn ang="0">
                  <a:pos x="T4" y="T5"/>
                </a:cxn>
                <a:cxn ang="0">
                  <a:pos x="T6" y="T7"/>
                </a:cxn>
              </a:cxnLst>
              <a:rect l="0" t="0" r="r" b="b"/>
              <a:pathLst>
                <a:path w="1056" h="672">
                  <a:moveTo>
                    <a:pt x="1056" y="672"/>
                  </a:moveTo>
                  <a:lnTo>
                    <a:pt x="1056" y="0"/>
                  </a:lnTo>
                  <a:lnTo>
                    <a:pt x="0" y="672"/>
                  </a:lnTo>
                  <a:lnTo>
                    <a:pt x="1056" y="672"/>
                  </a:lnTo>
                  <a:close/>
                </a:path>
              </a:pathLst>
            </a:custGeom>
            <a:gradFill rotWithShape="0">
              <a:gsLst>
                <a:gs pos="0">
                  <a:schemeClr val="accent1">
                    <a:gamma/>
                    <a:shade val="46275"/>
                    <a:invGamma/>
                  </a:schemeClr>
                </a:gs>
                <a:gs pos="100000">
                  <a:schemeClr val="accent1"/>
                </a:gs>
              </a:gsLst>
              <a:lin ang="2700000" scaled="1"/>
            </a:gradFill>
            <a:ln w="9525">
              <a:solidFill>
                <a:schemeClr val="accent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5886" name="Line 47"/>
            <p:cNvSpPr/>
            <p:nvPr/>
          </p:nvSpPr>
          <p:spPr>
            <a:xfrm>
              <a:off x="6702706" y="2914650"/>
              <a:ext cx="363071" cy="0"/>
            </a:xfrm>
            <a:prstGeom prst="line">
              <a:avLst/>
            </a:prstGeom>
            <a:ln w="9525" cap="flat" cmpd="sng">
              <a:solidFill>
                <a:srgbClr val="9DC1E5"/>
              </a:solidFill>
              <a:prstDash val="solid"/>
              <a:miter/>
              <a:headEnd type="none" w="med" len="med"/>
              <a:tailEnd type="none" w="med" len="med"/>
            </a:ln>
          </p:spPr>
        </p:sp>
        <p:sp>
          <p:nvSpPr>
            <p:cNvPr id="69" name="Oval 48"/>
            <p:cNvSpPr>
              <a:spLocks noChangeArrowheads="1"/>
            </p:cNvSpPr>
            <p:nvPr/>
          </p:nvSpPr>
          <p:spPr bwMode="auto">
            <a:xfrm>
              <a:off x="7563555" y="2000250"/>
              <a:ext cx="273035" cy="1828800"/>
            </a:xfrm>
            <a:prstGeom prst="ellipse">
              <a:avLst/>
            </a:prstGeom>
            <a:gradFill rotWithShape="0">
              <a:gsLst>
                <a:gs pos="0">
                  <a:schemeClr val="accent1">
                    <a:gamma/>
                    <a:shade val="46275"/>
                    <a:invGamma/>
                  </a:schemeClr>
                </a:gs>
                <a:gs pos="100000">
                  <a:schemeClr val="accent1"/>
                </a:gs>
              </a:gsLst>
              <a:lin ang="2700000" scaled="1"/>
            </a:gradFill>
            <a:ln w="9525">
              <a:solidFill>
                <a:srgbClr val="EFF5FB"/>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5888" name="Line 49"/>
            <p:cNvSpPr/>
            <p:nvPr/>
          </p:nvSpPr>
          <p:spPr>
            <a:xfrm>
              <a:off x="7564998" y="2914650"/>
              <a:ext cx="589990" cy="0"/>
            </a:xfrm>
            <a:prstGeom prst="line">
              <a:avLst/>
            </a:prstGeom>
            <a:ln w="57150" cap="flat" cmpd="sng">
              <a:solidFill>
                <a:srgbClr val="FF3300"/>
              </a:solidFill>
              <a:prstDash val="solid"/>
              <a:miter/>
              <a:headEnd type="none" w="med" len="med"/>
              <a:tailEnd type="triangle" w="sm" len="lg"/>
            </a:ln>
          </p:spPr>
        </p:sp>
        <p:sp>
          <p:nvSpPr>
            <p:cNvPr id="35889" name="Line 50"/>
            <p:cNvSpPr/>
            <p:nvPr/>
          </p:nvSpPr>
          <p:spPr>
            <a:xfrm flipV="1">
              <a:off x="6702706" y="2000250"/>
              <a:ext cx="998444" cy="914400"/>
            </a:xfrm>
            <a:prstGeom prst="line">
              <a:avLst/>
            </a:prstGeom>
            <a:ln w="9525" cap="flat" cmpd="sng">
              <a:solidFill>
                <a:schemeClr val="tx1"/>
              </a:solidFill>
              <a:prstDash val="solid"/>
              <a:miter/>
              <a:headEnd type="none" w="med" len="med"/>
              <a:tailEnd type="triangle" w="sm" len="lg"/>
            </a:ln>
          </p:spPr>
        </p:sp>
        <p:sp>
          <p:nvSpPr>
            <p:cNvPr id="35890" name="Line 51"/>
            <p:cNvSpPr/>
            <p:nvPr/>
          </p:nvSpPr>
          <p:spPr>
            <a:xfrm>
              <a:off x="6702706" y="2914650"/>
              <a:ext cx="998444" cy="914400"/>
            </a:xfrm>
            <a:prstGeom prst="line">
              <a:avLst/>
            </a:prstGeom>
            <a:ln w="9525" cap="flat" cmpd="sng">
              <a:solidFill>
                <a:schemeClr val="tx1"/>
              </a:solidFill>
              <a:prstDash val="solid"/>
              <a:miter/>
              <a:headEnd type="none" w="med" len="med"/>
              <a:tailEnd type="triangle" w="sm" len="lg"/>
            </a:ln>
          </p:spPr>
        </p:sp>
        <p:sp>
          <p:nvSpPr>
            <p:cNvPr id="35891" name="Line 52"/>
            <p:cNvSpPr/>
            <p:nvPr/>
          </p:nvSpPr>
          <p:spPr>
            <a:xfrm flipV="1">
              <a:off x="6702706" y="2718707"/>
              <a:ext cx="862292" cy="195943"/>
            </a:xfrm>
            <a:prstGeom prst="line">
              <a:avLst/>
            </a:prstGeom>
            <a:ln w="9525" cap="flat" cmpd="sng">
              <a:solidFill>
                <a:schemeClr val="tx1"/>
              </a:solidFill>
              <a:prstDash val="solid"/>
              <a:miter/>
              <a:headEnd type="none" w="med" len="med"/>
              <a:tailEnd type="triangle" w="sm" len="lg"/>
            </a:ln>
          </p:spPr>
        </p:sp>
        <p:sp>
          <p:nvSpPr>
            <p:cNvPr id="35892" name="Line 53"/>
            <p:cNvSpPr/>
            <p:nvPr/>
          </p:nvSpPr>
          <p:spPr>
            <a:xfrm>
              <a:off x="6702706" y="2914650"/>
              <a:ext cx="862292" cy="195943"/>
            </a:xfrm>
            <a:prstGeom prst="line">
              <a:avLst/>
            </a:prstGeom>
            <a:ln w="9525" cap="flat" cmpd="sng">
              <a:solidFill>
                <a:schemeClr val="tx1"/>
              </a:solidFill>
              <a:prstDash val="solid"/>
              <a:miter/>
              <a:headEnd type="none" w="med" len="med"/>
              <a:tailEnd type="triangle" w="sm" len="lg"/>
            </a:ln>
          </p:spPr>
        </p:sp>
        <p:sp>
          <p:nvSpPr>
            <p:cNvPr id="35893" name="Line 54"/>
            <p:cNvSpPr/>
            <p:nvPr/>
          </p:nvSpPr>
          <p:spPr>
            <a:xfrm flipV="1">
              <a:off x="6702706" y="2326821"/>
              <a:ext cx="907676" cy="587829"/>
            </a:xfrm>
            <a:prstGeom prst="line">
              <a:avLst/>
            </a:prstGeom>
            <a:ln w="9525" cap="flat" cmpd="sng">
              <a:solidFill>
                <a:schemeClr val="tx1"/>
              </a:solidFill>
              <a:prstDash val="solid"/>
              <a:miter/>
              <a:headEnd type="none" w="med" len="med"/>
              <a:tailEnd type="triangle" w="sm" len="lg"/>
            </a:ln>
          </p:spPr>
        </p:sp>
        <p:sp>
          <p:nvSpPr>
            <p:cNvPr id="35894" name="Line 55"/>
            <p:cNvSpPr/>
            <p:nvPr/>
          </p:nvSpPr>
          <p:spPr>
            <a:xfrm>
              <a:off x="6702706" y="2914650"/>
              <a:ext cx="907676" cy="587829"/>
            </a:xfrm>
            <a:prstGeom prst="line">
              <a:avLst/>
            </a:prstGeom>
            <a:ln w="9525" cap="flat" cmpd="sng">
              <a:solidFill>
                <a:schemeClr val="tx1"/>
              </a:solidFill>
              <a:prstDash val="solid"/>
              <a:miter/>
              <a:headEnd type="none" w="med" len="med"/>
              <a:tailEnd type="triangle" w="sm" len="lg"/>
            </a:ln>
          </p:spPr>
        </p:sp>
        <p:sp>
          <p:nvSpPr>
            <p:cNvPr id="35895" name="Line 56"/>
            <p:cNvSpPr/>
            <p:nvPr/>
          </p:nvSpPr>
          <p:spPr>
            <a:xfrm flipV="1">
              <a:off x="7610382" y="2522764"/>
              <a:ext cx="226919" cy="130629"/>
            </a:xfrm>
            <a:prstGeom prst="line">
              <a:avLst/>
            </a:prstGeom>
            <a:ln w="9525" cap="flat" cmpd="sng">
              <a:solidFill>
                <a:schemeClr val="tx1"/>
              </a:solidFill>
              <a:prstDash val="solid"/>
              <a:miter/>
              <a:headEnd type="none" w="med" len="med"/>
              <a:tailEnd type="triangle" w="sm" len="lg"/>
            </a:ln>
          </p:spPr>
        </p:sp>
        <p:sp>
          <p:nvSpPr>
            <p:cNvPr id="35896" name="Line 57"/>
            <p:cNvSpPr/>
            <p:nvPr/>
          </p:nvSpPr>
          <p:spPr>
            <a:xfrm flipV="1">
              <a:off x="7610382" y="2130879"/>
              <a:ext cx="136151" cy="130629"/>
            </a:xfrm>
            <a:prstGeom prst="line">
              <a:avLst/>
            </a:prstGeom>
            <a:ln w="9525" cap="flat" cmpd="sng">
              <a:solidFill>
                <a:schemeClr val="tx1"/>
              </a:solidFill>
              <a:prstDash val="solid"/>
              <a:miter/>
              <a:headEnd type="none" w="med" len="med"/>
              <a:tailEnd type="triangle" w="sm" len="lg"/>
            </a:ln>
          </p:spPr>
        </p:sp>
        <p:sp>
          <p:nvSpPr>
            <p:cNvPr id="35897" name="Line 58"/>
            <p:cNvSpPr/>
            <p:nvPr/>
          </p:nvSpPr>
          <p:spPr>
            <a:xfrm>
              <a:off x="7610382" y="3241221"/>
              <a:ext cx="226919" cy="65314"/>
            </a:xfrm>
            <a:prstGeom prst="line">
              <a:avLst/>
            </a:prstGeom>
            <a:ln w="9525" cap="flat" cmpd="sng">
              <a:solidFill>
                <a:schemeClr val="tx1"/>
              </a:solidFill>
              <a:prstDash val="solid"/>
              <a:miter/>
              <a:headEnd type="none" w="med" len="med"/>
              <a:tailEnd type="triangle" w="sm" len="lg"/>
            </a:ln>
          </p:spPr>
        </p:sp>
        <p:sp>
          <p:nvSpPr>
            <p:cNvPr id="35898" name="Line 59"/>
            <p:cNvSpPr/>
            <p:nvPr/>
          </p:nvSpPr>
          <p:spPr>
            <a:xfrm>
              <a:off x="7610382" y="3567793"/>
              <a:ext cx="136151" cy="130629"/>
            </a:xfrm>
            <a:prstGeom prst="line">
              <a:avLst/>
            </a:prstGeom>
            <a:ln w="9525" cap="flat" cmpd="sng">
              <a:solidFill>
                <a:schemeClr val="tx1"/>
              </a:solidFill>
              <a:prstDash val="solid"/>
              <a:miter/>
              <a:headEnd type="none" w="med" len="med"/>
              <a:tailEnd type="triangle" w="sm" len="lg"/>
            </a:ln>
          </p:spPr>
        </p:sp>
        <p:sp>
          <p:nvSpPr>
            <p:cNvPr id="35899" name="Line 61"/>
            <p:cNvSpPr/>
            <p:nvPr/>
          </p:nvSpPr>
          <p:spPr>
            <a:xfrm flipV="1">
              <a:off x="6702706" y="2326821"/>
              <a:ext cx="0" cy="587829"/>
            </a:xfrm>
            <a:prstGeom prst="line">
              <a:avLst/>
            </a:prstGeom>
            <a:ln w="28575" cap="flat" cmpd="sng">
              <a:solidFill>
                <a:srgbClr val="339933"/>
              </a:solidFill>
              <a:prstDash val="solid"/>
              <a:miter/>
              <a:headEnd type="none" w="med" len="med"/>
              <a:tailEnd type="triangle" w="sm" len="lg"/>
            </a:ln>
          </p:spPr>
        </p:sp>
        <p:sp>
          <p:nvSpPr>
            <p:cNvPr id="35900" name="Line 62"/>
            <p:cNvSpPr/>
            <p:nvPr/>
          </p:nvSpPr>
          <p:spPr>
            <a:xfrm flipV="1">
              <a:off x="6702706" y="2914650"/>
              <a:ext cx="0" cy="587829"/>
            </a:xfrm>
            <a:prstGeom prst="line">
              <a:avLst/>
            </a:prstGeom>
            <a:ln w="28575" cap="flat" cmpd="sng">
              <a:solidFill>
                <a:srgbClr val="339933"/>
              </a:solidFill>
              <a:prstDash val="solid"/>
              <a:miter/>
              <a:headEnd type="triangle" w="sm" len="lg"/>
              <a:tailEnd type="none" w="med" len="med"/>
            </a:ln>
          </p:spPr>
        </p:sp>
        <p:graphicFrame>
          <p:nvGraphicFramePr>
            <p:cNvPr id="35901" name="对象 89"/>
            <p:cNvGraphicFramePr>
              <a:graphicFrameLocks noChangeAspect="1"/>
            </p:cNvGraphicFramePr>
            <p:nvPr/>
          </p:nvGraphicFramePr>
          <p:xfrm>
            <a:off x="6077791" y="2349499"/>
            <a:ext cx="533400" cy="381000"/>
          </p:xfrm>
          <a:graphic>
            <a:graphicData uri="http://schemas.openxmlformats.org/presentationml/2006/ole">
              <mc:AlternateContent xmlns:mc="http://schemas.openxmlformats.org/markup-compatibility/2006">
                <mc:Choice xmlns:v="urn:schemas-microsoft-com:vml" Requires="v">
                  <p:oleObj r:id="rId29" imgW="533400" imgH="381000" progId="Equation.DSMT4">
                    <p:embed/>
                  </p:oleObj>
                </mc:Choice>
                <mc:Fallback>
                  <p:oleObj r:id="rId29" imgW="533400" imgH="381000" progId="Equation.DSMT4">
                    <p:embed/>
                    <p:pic>
                      <p:nvPicPr>
                        <p:cNvPr id="0" name="图片 3198"/>
                        <p:cNvPicPr/>
                        <p:nvPr/>
                      </p:nvPicPr>
                      <p:blipFill>
                        <a:blip r:embed="rId30"/>
                        <a:stretch>
                          <a:fillRect/>
                        </a:stretch>
                      </p:blipFill>
                      <p:spPr>
                        <a:xfrm>
                          <a:off x="6077791" y="2349499"/>
                          <a:ext cx="533400" cy="381000"/>
                        </a:xfrm>
                        <a:prstGeom prst="rect">
                          <a:avLst/>
                        </a:prstGeom>
                        <a:noFill/>
                        <a:ln w="38100">
                          <a:noFill/>
                          <a:miter/>
                        </a:ln>
                      </p:spPr>
                    </p:pic>
                  </p:oleObj>
                </mc:Fallback>
              </mc:AlternateContent>
            </a:graphicData>
          </a:graphic>
        </p:graphicFrame>
        <p:sp>
          <p:nvSpPr>
            <p:cNvPr id="91" name="矩形 90"/>
            <p:cNvSpPr/>
            <p:nvPr/>
          </p:nvSpPr>
          <p:spPr bwMode="auto">
            <a:xfrm>
              <a:off x="5952331" y="2695575"/>
              <a:ext cx="871489" cy="708025"/>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a:ln>
                    <a:noFill/>
                  </a:ln>
                  <a:solidFill>
                    <a:schemeClr val="accent1">
                      <a:lumMod val="50000"/>
                    </a:schemeClr>
                  </a:solidFill>
                  <a:effectLst/>
                  <a:uLnTx/>
                  <a:uFillTx/>
                  <a:latin typeface="+mn-lt"/>
                  <a:ea typeface="华文中宋" panose="02010600040101010101" pitchFamily="2" charset="-122"/>
                  <a:cs typeface="+mn-cs"/>
                </a:rPr>
                <a:t>成对抵消</a:t>
              </a:r>
            </a:p>
          </p:txBody>
        </p:sp>
        <p:graphicFrame>
          <p:nvGraphicFramePr>
            <p:cNvPr id="35903" name="对象 104"/>
            <p:cNvGraphicFramePr>
              <a:graphicFrameLocks noChangeAspect="1"/>
            </p:cNvGraphicFramePr>
            <p:nvPr/>
          </p:nvGraphicFramePr>
          <p:xfrm>
            <a:off x="7928610" y="3022008"/>
            <a:ext cx="901700" cy="381000"/>
          </p:xfrm>
          <a:graphic>
            <a:graphicData uri="http://schemas.openxmlformats.org/presentationml/2006/ole">
              <mc:AlternateContent xmlns:mc="http://schemas.openxmlformats.org/markup-compatibility/2006">
                <mc:Choice xmlns:v="urn:schemas-microsoft-com:vml" Requires="v">
                  <p:oleObj r:id="rId31" imgW="901065" imgH="381000" progId="Equation.DSMT4">
                    <p:embed/>
                  </p:oleObj>
                </mc:Choice>
                <mc:Fallback>
                  <p:oleObj r:id="rId31" imgW="901065" imgH="381000" progId="Equation.DSMT4">
                    <p:embed/>
                    <p:pic>
                      <p:nvPicPr>
                        <p:cNvPr id="0" name="图片 3195"/>
                        <p:cNvPicPr/>
                        <p:nvPr/>
                      </p:nvPicPr>
                      <p:blipFill>
                        <a:blip r:embed="rId32"/>
                        <a:stretch>
                          <a:fillRect/>
                        </a:stretch>
                      </p:blipFill>
                      <p:spPr>
                        <a:xfrm>
                          <a:off x="7928610" y="3022008"/>
                          <a:ext cx="901700" cy="381000"/>
                        </a:xfrm>
                        <a:prstGeom prst="rect">
                          <a:avLst/>
                        </a:prstGeom>
                        <a:noFill/>
                        <a:ln w="38100">
                          <a:noFill/>
                          <a:miter/>
                        </a:ln>
                      </p:spPr>
                    </p:pic>
                  </p:oleObj>
                </mc:Fallback>
              </mc:AlternateContent>
            </a:graphicData>
          </a:graphic>
        </p:graphicFrame>
      </p:grpSp>
      <p:sp>
        <p:nvSpPr>
          <p:cNvPr id="35855" name="Rectangle 234" descr="羊皮纸"/>
          <p:cNvSpPr/>
          <p:nvPr/>
        </p:nvSpPr>
        <p:spPr>
          <a:xfrm>
            <a:off x="0" y="0"/>
            <a:ext cx="9144000" cy="236538"/>
          </a:xfrm>
          <a:prstGeom prst="rect">
            <a:avLst/>
          </a:prstGeom>
          <a:blipFill rotWithShape="0">
            <a:blip r:embed="rId3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5856" name="Rectangle 235" descr="羊皮纸"/>
          <p:cNvSpPr/>
          <p:nvPr/>
        </p:nvSpPr>
        <p:spPr>
          <a:xfrm>
            <a:off x="0" y="6653213"/>
            <a:ext cx="9144000" cy="204787"/>
          </a:xfrm>
          <a:prstGeom prst="rect">
            <a:avLst/>
          </a:prstGeom>
          <a:blipFill rotWithShape="0">
            <a:blip r:embed="rId3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aphicFrame>
        <p:nvGraphicFramePr>
          <p:cNvPr id="4" name="对象 3"/>
          <p:cNvGraphicFramePr>
            <a:graphicFrameLocks noChangeAspect="1"/>
          </p:cNvGraphicFramePr>
          <p:nvPr/>
        </p:nvGraphicFramePr>
        <p:xfrm>
          <a:off x="4024313" y="2328863"/>
          <a:ext cx="762000" cy="292100"/>
        </p:xfrm>
        <a:graphic>
          <a:graphicData uri="http://schemas.openxmlformats.org/presentationml/2006/ole">
            <mc:AlternateContent xmlns:mc="http://schemas.openxmlformats.org/markup-compatibility/2006">
              <mc:Choice xmlns:v="urn:schemas-microsoft-com:vml" Requires="v">
                <p:oleObj r:id="rId34" imgW="761365" imgH="292100" progId="Equation.DSMT4">
                  <p:embed/>
                </p:oleObj>
              </mc:Choice>
              <mc:Fallback>
                <p:oleObj r:id="rId34" imgW="761365" imgH="292100" progId="Equation.DSMT4">
                  <p:embed/>
                  <p:pic>
                    <p:nvPicPr>
                      <p:cNvPr id="0" name="图片 3192"/>
                      <p:cNvPicPr/>
                      <p:nvPr/>
                    </p:nvPicPr>
                    <p:blipFill>
                      <a:blip r:embed="rId35"/>
                      <a:stretch>
                        <a:fillRect/>
                      </a:stretch>
                    </p:blipFill>
                    <p:spPr>
                      <a:xfrm>
                        <a:off x="4024313" y="2328863"/>
                        <a:ext cx="762000" cy="292100"/>
                      </a:xfrm>
                      <a:prstGeom prst="rect">
                        <a:avLst/>
                      </a:prstGeom>
                      <a:noFill/>
                      <a:ln w="38100">
                        <a:noFill/>
                        <a:miter/>
                      </a:ln>
                    </p:spPr>
                  </p:pic>
                </p:oleObj>
              </mc:Fallback>
            </mc:AlternateContent>
          </a:graphicData>
        </a:graphic>
      </p:graphicFrame>
      <p:grpSp>
        <p:nvGrpSpPr>
          <p:cNvPr id="6" name="组合 5"/>
          <p:cNvGrpSpPr/>
          <p:nvPr/>
        </p:nvGrpSpPr>
        <p:grpSpPr>
          <a:xfrm>
            <a:off x="3867150" y="1379538"/>
            <a:ext cx="3106738" cy="1519237"/>
            <a:chOff x="5732877" y="506613"/>
            <a:chExt cx="3106736" cy="1519237"/>
          </a:xfrm>
        </p:grpSpPr>
        <p:sp>
          <p:nvSpPr>
            <p:cNvPr id="35880" name="矩形 4"/>
            <p:cNvSpPr/>
            <p:nvPr/>
          </p:nvSpPr>
          <p:spPr>
            <a:xfrm>
              <a:off x="5848573" y="1337850"/>
              <a:ext cx="1077465" cy="522514"/>
            </a:xfrm>
            <a:prstGeom prst="rect">
              <a:avLst/>
            </a:prstGeom>
            <a:solidFill>
              <a:schemeClr val="bg1"/>
            </a:solidFill>
            <a:ln w="9525" cap="flat" cmpd="sng">
              <a:solidFill>
                <a:schemeClr val="bg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35881" name="组合 59"/>
            <p:cNvGrpSpPr/>
            <p:nvPr/>
          </p:nvGrpSpPr>
          <p:grpSpPr>
            <a:xfrm>
              <a:off x="5732877" y="506613"/>
              <a:ext cx="3106736" cy="1519237"/>
              <a:chOff x="4229237" y="946151"/>
              <a:chExt cx="3106600" cy="1518774"/>
            </a:xfrm>
          </p:grpSpPr>
          <p:sp>
            <p:nvSpPr>
              <p:cNvPr id="35882" name="Line 222"/>
              <p:cNvSpPr/>
              <p:nvPr/>
            </p:nvSpPr>
            <p:spPr>
              <a:xfrm flipV="1">
                <a:off x="4229237" y="1603375"/>
                <a:ext cx="577713" cy="861550"/>
              </a:xfrm>
              <a:prstGeom prst="line">
                <a:avLst/>
              </a:prstGeom>
              <a:ln w="19050" cap="flat" cmpd="sng">
                <a:solidFill>
                  <a:srgbClr val="FF0000"/>
                </a:solidFill>
                <a:prstDash val="solid"/>
                <a:miter/>
                <a:headEnd type="none" w="med" len="med"/>
                <a:tailEnd type="triangle" w="med" len="lg"/>
              </a:ln>
            </p:spPr>
          </p:sp>
          <p:graphicFrame>
            <p:nvGraphicFramePr>
              <p:cNvPr id="35883" name="对象 56"/>
              <p:cNvGraphicFramePr>
                <a:graphicFrameLocks noChangeAspect="1"/>
              </p:cNvGraphicFramePr>
              <p:nvPr/>
            </p:nvGraphicFramePr>
            <p:xfrm>
              <a:off x="4872037" y="946151"/>
              <a:ext cx="2463800" cy="774700"/>
            </p:xfrm>
            <a:graphic>
              <a:graphicData uri="http://schemas.openxmlformats.org/presentationml/2006/ole">
                <mc:AlternateContent xmlns:mc="http://schemas.openxmlformats.org/markup-compatibility/2006">
                  <mc:Choice xmlns:v="urn:schemas-microsoft-com:vml" Requires="v">
                    <p:oleObj r:id="rId36" imgW="2463800" imgH="774700" progId="Equation.DSMT4">
                      <p:embed/>
                    </p:oleObj>
                  </mc:Choice>
                  <mc:Fallback>
                    <p:oleObj r:id="rId36" imgW="2463800" imgH="774700" progId="Equation.DSMT4">
                      <p:embed/>
                      <p:pic>
                        <p:nvPicPr>
                          <p:cNvPr id="0" name="图片 3193"/>
                          <p:cNvPicPr/>
                          <p:nvPr/>
                        </p:nvPicPr>
                        <p:blipFill>
                          <a:blip r:embed="rId37"/>
                          <a:stretch>
                            <a:fillRect/>
                          </a:stretch>
                        </p:blipFill>
                        <p:spPr>
                          <a:xfrm>
                            <a:off x="4872037" y="946151"/>
                            <a:ext cx="2463800" cy="774700"/>
                          </a:xfrm>
                          <a:prstGeom prst="rect">
                            <a:avLst/>
                          </a:prstGeom>
                          <a:noFill/>
                          <a:ln w="38100">
                            <a:noFill/>
                            <a:miter/>
                          </a:ln>
                        </p:spPr>
                      </p:pic>
                    </p:oleObj>
                  </mc:Fallback>
                </mc:AlternateContent>
              </a:graphicData>
            </a:graphic>
          </p:graphicFrame>
        </p:grpSp>
      </p:grpSp>
      <p:grpSp>
        <p:nvGrpSpPr>
          <p:cNvPr id="61" name="组合 60"/>
          <p:cNvGrpSpPr/>
          <p:nvPr/>
        </p:nvGrpSpPr>
        <p:grpSpPr>
          <a:xfrm>
            <a:off x="3284538" y="1741488"/>
            <a:ext cx="1382712" cy="1603375"/>
            <a:chOff x="3652885" y="1308348"/>
            <a:chExt cx="1382665" cy="1602614"/>
          </a:xfrm>
        </p:grpSpPr>
        <p:sp>
          <p:nvSpPr>
            <p:cNvPr id="35874" name="Line 222"/>
            <p:cNvSpPr/>
            <p:nvPr/>
          </p:nvSpPr>
          <p:spPr>
            <a:xfrm>
              <a:off x="4235587" y="2464924"/>
              <a:ext cx="571363" cy="5226"/>
            </a:xfrm>
            <a:prstGeom prst="line">
              <a:avLst/>
            </a:prstGeom>
            <a:ln w="19050" cap="flat" cmpd="sng">
              <a:solidFill>
                <a:srgbClr val="FF0000"/>
              </a:solidFill>
              <a:prstDash val="solid"/>
              <a:miter/>
              <a:headEnd type="none" w="med" len="med"/>
              <a:tailEnd type="triangle" w="med" len="lg"/>
            </a:ln>
          </p:spPr>
        </p:sp>
        <p:sp>
          <p:nvSpPr>
            <p:cNvPr id="35875" name="Line 222"/>
            <p:cNvSpPr/>
            <p:nvPr/>
          </p:nvSpPr>
          <p:spPr>
            <a:xfrm flipH="1" flipV="1">
              <a:off x="4229237" y="1603375"/>
              <a:ext cx="1" cy="860319"/>
            </a:xfrm>
            <a:prstGeom prst="line">
              <a:avLst/>
            </a:prstGeom>
            <a:ln w="19050" cap="flat" cmpd="sng">
              <a:solidFill>
                <a:srgbClr val="FF0000"/>
              </a:solidFill>
              <a:prstDash val="solid"/>
              <a:miter/>
              <a:headEnd type="none" w="med" len="med"/>
              <a:tailEnd type="triangle" w="med" len="lg"/>
            </a:ln>
          </p:spPr>
        </p:sp>
        <p:sp>
          <p:nvSpPr>
            <p:cNvPr id="35876" name="Line 222"/>
            <p:cNvSpPr/>
            <p:nvPr/>
          </p:nvSpPr>
          <p:spPr>
            <a:xfrm flipV="1">
              <a:off x="4806950" y="1612900"/>
              <a:ext cx="0" cy="850794"/>
            </a:xfrm>
            <a:prstGeom prst="line">
              <a:avLst/>
            </a:prstGeom>
            <a:ln w="9525" cap="flat" cmpd="sng">
              <a:solidFill>
                <a:schemeClr val="tx1"/>
              </a:solidFill>
              <a:prstDash val="sysDash"/>
              <a:miter/>
              <a:headEnd type="none" w="med" len="med"/>
              <a:tailEnd type="none" w="med" len="med"/>
            </a:ln>
          </p:spPr>
        </p:sp>
        <p:sp>
          <p:nvSpPr>
            <p:cNvPr id="35877" name="Line 222"/>
            <p:cNvSpPr/>
            <p:nvPr/>
          </p:nvSpPr>
          <p:spPr>
            <a:xfrm flipV="1">
              <a:off x="4235724" y="1603937"/>
              <a:ext cx="571226" cy="8963"/>
            </a:xfrm>
            <a:prstGeom prst="line">
              <a:avLst/>
            </a:prstGeom>
            <a:ln w="9525" cap="flat" cmpd="sng">
              <a:solidFill>
                <a:schemeClr val="tx1"/>
              </a:solidFill>
              <a:prstDash val="sysDash"/>
              <a:miter/>
              <a:headEnd type="none" w="med" len="med"/>
              <a:tailEnd type="none" w="med" len="med"/>
            </a:ln>
          </p:spPr>
        </p:sp>
        <p:graphicFrame>
          <p:nvGraphicFramePr>
            <p:cNvPr id="35878" name="对象 57"/>
            <p:cNvGraphicFramePr>
              <a:graphicFrameLocks noChangeAspect="1"/>
            </p:cNvGraphicFramePr>
            <p:nvPr/>
          </p:nvGraphicFramePr>
          <p:xfrm>
            <a:off x="4527550" y="2529962"/>
            <a:ext cx="508000" cy="381000"/>
          </p:xfrm>
          <a:graphic>
            <a:graphicData uri="http://schemas.openxmlformats.org/presentationml/2006/ole">
              <mc:AlternateContent xmlns:mc="http://schemas.openxmlformats.org/markup-compatibility/2006">
                <mc:Choice xmlns:v="urn:schemas-microsoft-com:vml" Requires="v">
                  <p:oleObj r:id="rId38" imgW="508000" imgH="381000" progId="Equation.DSMT4">
                    <p:embed/>
                  </p:oleObj>
                </mc:Choice>
                <mc:Fallback>
                  <p:oleObj r:id="rId38" imgW="508000" imgH="381000" progId="Equation.DSMT4">
                    <p:embed/>
                    <p:pic>
                      <p:nvPicPr>
                        <p:cNvPr id="0" name="图片 3196"/>
                        <p:cNvPicPr/>
                        <p:nvPr/>
                      </p:nvPicPr>
                      <p:blipFill>
                        <a:blip r:embed="rId39"/>
                        <a:stretch>
                          <a:fillRect/>
                        </a:stretch>
                      </p:blipFill>
                      <p:spPr>
                        <a:xfrm>
                          <a:off x="4527550" y="2529962"/>
                          <a:ext cx="508000" cy="381000"/>
                        </a:xfrm>
                        <a:prstGeom prst="rect">
                          <a:avLst/>
                        </a:prstGeom>
                        <a:noFill/>
                        <a:ln w="38100">
                          <a:noFill/>
                          <a:miter/>
                        </a:ln>
                      </p:spPr>
                    </p:pic>
                  </p:oleObj>
                </mc:Fallback>
              </mc:AlternateContent>
            </a:graphicData>
          </a:graphic>
        </p:graphicFrame>
        <p:graphicFrame>
          <p:nvGraphicFramePr>
            <p:cNvPr id="35879" name="对象 58"/>
            <p:cNvGraphicFramePr>
              <a:graphicFrameLocks noChangeAspect="1"/>
            </p:cNvGraphicFramePr>
            <p:nvPr/>
          </p:nvGraphicFramePr>
          <p:xfrm>
            <a:off x="3652885" y="1308348"/>
            <a:ext cx="533400" cy="381000"/>
          </p:xfrm>
          <a:graphic>
            <a:graphicData uri="http://schemas.openxmlformats.org/presentationml/2006/ole">
              <mc:AlternateContent xmlns:mc="http://schemas.openxmlformats.org/markup-compatibility/2006">
                <mc:Choice xmlns:v="urn:schemas-microsoft-com:vml" Requires="v">
                  <p:oleObj r:id="rId40" imgW="533400" imgH="381000" progId="Equation.DSMT4">
                    <p:embed/>
                  </p:oleObj>
                </mc:Choice>
                <mc:Fallback>
                  <p:oleObj r:id="rId40" imgW="533400" imgH="381000" progId="Equation.DSMT4">
                    <p:embed/>
                    <p:pic>
                      <p:nvPicPr>
                        <p:cNvPr id="0" name="图片 3200"/>
                        <p:cNvPicPr/>
                        <p:nvPr/>
                      </p:nvPicPr>
                      <p:blipFill>
                        <a:blip r:embed="rId30"/>
                        <a:stretch>
                          <a:fillRect/>
                        </a:stretch>
                      </p:blipFill>
                      <p:spPr>
                        <a:xfrm>
                          <a:off x="3652885" y="1308348"/>
                          <a:ext cx="533400" cy="381000"/>
                        </a:xfrm>
                        <a:prstGeom prst="rect">
                          <a:avLst/>
                        </a:prstGeom>
                        <a:noFill/>
                        <a:ln w="38100">
                          <a:noFill/>
                          <a:miter/>
                        </a:ln>
                      </p:spPr>
                    </p:pic>
                  </p:oleObj>
                </mc:Fallback>
              </mc:AlternateContent>
            </a:graphicData>
          </a:graphic>
        </p:graphicFrame>
      </p:grpSp>
      <p:grpSp>
        <p:nvGrpSpPr>
          <p:cNvPr id="3" name="组合 2"/>
          <p:cNvGrpSpPr/>
          <p:nvPr/>
        </p:nvGrpSpPr>
        <p:grpSpPr>
          <a:xfrm>
            <a:off x="3001963" y="2244725"/>
            <a:ext cx="1116012" cy="823913"/>
            <a:chOff x="3001963" y="2244725"/>
            <a:chExt cx="1116012" cy="823913"/>
          </a:xfrm>
        </p:grpSpPr>
        <p:sp>
          <p:nvSpPr>
            <p:cNvPr id="94" name="弧形 93"/>
            <p:cNvSpPr/>
            <p:nvPr/>
          </p:nvSpPr>
          <p:spPr bwMode="auto">
            <a:xfrm>
              <a:off x="3259138" y="2654300"/>
              <a:ext cx="242887" cy="414338"/>
            </a:xfrm>
            <a:prstGeom prst="arc">
              <a:avLst>
                <a:gd name="adj1" fmla="val 9789246"/>
                <a:gd name="adj2" fmla="val 15411959"/>
              </a:avLst>
            </a:prstGeom>
            <a:solidFill>
              <a:schemeClr val="bg1"/>
            </a:solidFill>
            <a:ln w="19050"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aphicFrame>
          <p:nvGraphicFramePr>
            <p:cNvPr id="35871" name="对象 94"/>
            <p:cNvGraphicFramePr>
              <a:graphicFrameLocks noChangeAspect="1"/>
            </p:cNvGraphicFramePr>
            <p:nvPr/>
          </p:nvGraphicFramePr>
          <p:xfrm>
            <a:off x="3001963" y="2619375"/>
            <a:ext cx="215900" cy="279400"/>
          </p:xfrm>
          <a:graphic>
            <a:graphicData uri="http://schemas.openxmlformats.org/presentationml/2006/ole">
              <mc:AlternateContent xmlns:mc="http://schemas.openxmlformats.org/markup-compatibility/2006">
                <mc:Choice xmlns:v="urn:schemas-microsoft-com:vml" Requires="v">
                  <p:oleObj r:id="rId41" imgW="215900" imgH="279400" progId="Equation.DSMT4">
                    <p:embed/>
                  </p:oleObj>
                </mc:Choice>
                <mc:Fallback>
                  <p:oleObj r:id="rId41" imgW="215900" imgH="279400" progId="Equation.DSMT4">
                    <p:embed/>
                    <p:pic>
                      <p:nvPicPr>
                        <p:cNvPr id="0" name="图片 3194"/>
                        <p:cNvPicPr/>
                        <p:nvPr/>
                      </p:nvPicPr>
                      <p:blipFill>
                        <a:blip r:embed="rId42"/>
                        <a:stretch>
                          <a:fillRect/>
                        </a:stretch>
                      </p:blipFill>
                      <p:spPr>
                        <a:xfrm>
                          <a:off x="3001963" y="2619375"/>
                          <a:ext cx="215900" cy="279400"/>
                        </a:xfrm>
                        <a:prstGeom prst="rect">
                          <a:avLst/>
                        </a:prstGeom>
                        <a:noFill/>
                        <a:ln w="38100">
                          <a:noFill/>
                          <a:miter/>
                        </a:ln>
                      </p:spPr>
                    </p:pic>
                  </p:oleObj>
                </mc:Fallback>
              </mc:AlternateContent>
            </a:graphicData>
          </a:graphic>
        </p:graphicFrame>
        <p:sp>
          <p:nvSpPr>
            <p:cNvPr id="96" name="弧形 95"/>
            <p:cNvSpPr/>
            <p:nvPr/>
          </p:nvSpPr>
          <p:spPr bwMode="auto">
            <a:xfrm rot="5039812">
              <a:off x="3809207" y="2540794"/>
              <a:ext cx="225425" cy="274638"/>
            </a:xfrm>
            <a:prstGeom prst="arc">
              <a:avLst>
                <a:gd name="adj1" fmla="val 9789246"/>
                <a:gd name="adj2" fmla="val 15411959"/>
              </a:avLst>
            </a:prstGeom>
            <a:solidFill>
              <a:schemeClr val="bg1"/>
            </a:solidFill>
            <a:ln w="19050"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aphicFrame>
          <p:nvGraphicFramePr>
            <p:cNvPr id="35873" name="对象 96"/>
            <p:cNvGraphicFramePr>
              <a:graphicFrameLocks noChangeAspect="1"/>
            </p:cNvGraphicFramePr>
            <p:nvPr/>
          </p:nvGraphicFramePr>
          <p:xfrm>
            <a:off x="3902075" y="2244725"/>
            <a:ext cx="215900" cy="279400"/>
          </p:xfrm>
          <a:graphic>
            <a:graphicData uri="http://schemas.openxmlformats.org/presentationml/2006/ole">
              <mc:AlternateContent xmlns:mc="http://schemas.openxmlformats.org/markup-compatibility/2006">
                <mc:Choice xmlns:v="urn:schemas-microsoft-com:vml" Requires="v">
                  <p:oleObj r:id="rId43" imgW="215900" imgH="279400" progId="Equation.DSMT4">
                    <p:embed/>
                  </p:oleObj>
                </mc:Choice>
                <mc:Fallback>
                  <p:oleObj r:id="rId43" imgW="215900" imgH="279400" progId="Equation.DSMT4">
                    <p:embed/>
                    <p:pic>
                      <p:nvPicPr>
                        <p:cNvPr id="0" name="图片 3197"/>
                        <p:cNvPicPr/>
                        <p:nvPr/>
                      </p:nvPicPr>
                      <p:blipFill>
                        <a:blip r:embed="rId42"/>
                        <a:stretch>
                          <a:fillRect/>
                        </a:stretch>
                      </p:blipFill>
                      <p:spPr>
                        <a:xfrm>
                          <a:off x="3902075" y="2244725"/>
                          <a:ext cx="215900" cy="279400"/>
                        </a:xfrm>
                        <a:prstGeom prst="rect">
                          <a:avLst/>
                        </a:prstGeom>
                        <a:noFill/>
                        <a:ln w="38100">
                          <a:noFill/>
                          <a:miter/>
                        </a:ln>
                      </p:spPr>
                    </p:pic>
                  </p:oleObj>
                </mc:Fallback>
              </mc:AlternateContent>
            </a:graphicData>
          </a:graphic>
        </p:graphicFrame>
      </p:grpSp>
      <p:grpSp>
        <p:nvGrpSpPr>
          <p:cNvPr id="8" name="组合 7"/>
          <p:cNvGrpSpPr/>
          <p:nvPr/>
        </p:nvGrpSpPr>
        <p:grpSpPr>
          <a:xfrm>
            <a:off x="4510088" y="5805488"/>
            <a:ext cx="1706562" cy="508000"/>
            <a:chOff x="4509977" y="5805488"/>
            <a:chExt cx="1706279" cy="507969"/>
          </a:xfrm>
        </p:grpSpPr>
        <p:sp>
          <p:nvSpPr>
            <p:cNvPr id="7" name="圆角矩形标注 6"/>
            <p:cNvSpPr/>
            <p:nvPr/>
          </p:nvSpPr>
          <p:spPr bwMode="auto">
            <a:xfrm rot="10800000">
              <a:off x="4509977" y="5805488"/>
              <a:ext cx="1706279" cy="507969"/>
            </a:xfrm>
            <a:prstGeom prst="wedgeRoundRectCallout">
              <a:avLst>
                <a:gd name="adj1" fmla="val 40848"/>
                <a:gd name="adj2" fmla="val 127363"/>
                <a:gd name="adj3" fmla="val 16667"/>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aphicFrame>
          <p:nvGraphicFramePr>
            <p:cNvPr id="35869" name="对象 4"/>
            <p:cNvGraphicFramePr>
              <a:graphicFrameLocks noChangeAspect="1"/>
            </p:cNvGraphicFramePr>
            <p:nvPr/>
          </p:nvGraphicFramePr>
          <p:xfrm>
            <a:off x="4661002" y="5858117"/>
            <a:ext cx="1409700" cy="368300"/>
          </p:xfrm>
          <a:graphic>
            <a:graphicData uri="http://schemas.openxmlformats.org/presentationml/2006/ole">
              <mc:AlternateContent xmlns:mc="http://schemas.openxmlformats.org/markup-compatibility/2006">
                <mc:Choice xmlns:v="urn:schemas-microsoft-com:vml" Requires="v">
                  <p:oleObj r:id="rId44" imgW="1409700" imgH="368300" progId="Equation.DSMT4">
                    <p:embed/>
                  </p:oleObj>
                </mc:Choice>
                <mc:Fallback>
                  <p:oleObj r:id="rId44" imgW="1409700" imgH="368300" progId="Equation.DSMT4">
                    <p:embed/>
                    <p:pic>
                      <p:nvPicPr>
                        <p:cNvPr id="0" name="图片 3199"/>
                        <p:cNvPicPr/>
                        <p:nvPr/>
                      </p:nvPicPr>
                      <p:blipFill>
                        <a:blip r:embed="rId45"/>
                        <a:stretch>
                          <a:fillRect/>
                        </a:stretch>
                      </p:blipFill>
                      <p:spPr>
                        <a:xfrm>
                          <a:off x="4661002" y="5858117"/>
                          <a:ext cx="1409700" cy="368300"/>
                        </a:xfrm>
                        <a:prstGeom prst="rect">
                          <a:avLst/>
                        </a:prstGeom>
                        <a:noFill/>
                        <a:ln w="38100">
                          <a:noFill/>
                          <a:miter/>
                        </a:ln>
                      </p:spPr>
                    </p:pic>
                  </p:oleObj>
                </mc:Fallback>
              </mc:AlternateContent>
            </a:graphicData>
          </a:graphic>
        </p:graphicFrame>
      </p:grpSp>
      <p:sp>
        <p:nvSpPr>
          <p:cNvPr id="9" name="矩形 8"/>
          <p:cNvSpPr/>
          <p:nvPr/>
        </p:nvSpPr>
        <p:spPr>
          <a:xfrm>
            <a:off x="4470400" y="5411788"/>
            <a:ext cx="1825625" cy="1096962"/>
          </a:xfrm>
          <a:prstGeom prst="rect">
            <a:avLst/>
          </a:prstGeom>
          <a:solidFill>
            <a:schemeClr val="bg1"/>
          </a:solidFill>
          <a:ln w="9525" cap="flat" cmpd="sng">
            <a:solidFill>
              <a:schemeClr val="bg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0260" name="组合 106"/>
          <p:cNvGrpSpPr/>
          <p:nvPr/>
        </p:nvGrpSpPr>
        <p:grpSpPr>
          <a:xfrm>
            <a:off x="4252913" y="5584825"/>
            <a:ext cx="4090987" cy="876300"/>
            <a:chOff x="4253706" y="5585460"/>
            <a:chExt cx="4090194" cy="876300"/>
          </a:xfrm>
        </p:grpSpPr>
        <p:sp>
          <p:nvSpPr>
            <p:cNvPr id="35864" name="矩形 102"/>
            <p:cNvSpPr/>
            <p:nvPr/>
          </p:nvSpPr>
          <p:spPr>
            <a:xfrm>
              <a:off x="4253706" y="5585460"/>
              <a:ext cx="4090194" cy="876300"/>
            </a:xfrm>
            <a:prstGeom prst="rect">
              <a:avLst/>
            </a:prstGeom>
            <a:solidFill>
              <a:srgbClr val="FFFFCC"/>
            </a:solidFill>
            <a:ln w="2857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00" name="矩形 99"/>
            <p:cNvSpPr/>
            <p:nvPr/>
          </p:nvSpPr>
          <p:spPr bwMode="auto">
            <a:xfrm>
              <a:off x="4471151" y="5806123"/>
              <a:ext cx="2379202" cy="400050"/>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在圆心处               ，</a:t>
              </a:r>
            </a:p>
          </p:txBody>
        </p:sp>
        <p:graphicFrame>
          <p:nvGraphicFramePr>
            <p:cNvPr id="35866" name="对象 100"/>
            <p:cNvGraphicFramePr>
              <a:graphicFrameLocks noChangeAspect="1"/>
            </p:cNvGraphicFramePr>
            <p:nvPr/>
          </p:nvGraphicFramePr>
          <p:xfrm>
            <a:off x="5700871" y="5858752"/>
            <a:ext cx="685800" cy="279400"/>
          </p:xfrm>
          <a:graphic>
            <a:graphicData uri="http://schemas.openxmlformats.org/presentationml/2006/ole">
              <mc:AlternateContent xmlns:mc="http://schemas.openxmlformats.org/markup-compatibility/2006">
                <mc:Choice xmlns:v="urn:schemas-microsoft-com:vml" Requires="v">
                  <p:oleObj r:id="rId46" imgW="685800" imgH="279400" progId="Equation.DSMT4">
                    <p:embed/>
                  </p:oleObj>
                </mc:Choice>
                <mc:Fallback>
                  <p:oleObj r:id="rId46" imgW="685800" imgH="279400" progId="Equation.DSMT4">
                    <p:embed/>
                    <p:pic>
                      <p:nvPicPr>
                        <p:cNvPr id="0" name="图片 3202"/>
                        <p:cNvPicPr/>
                        <p:nvPr/>
                      </p:nvPicPr>
                      <p:blipFill>
                        <a:blip r:embed="rId47"/>
                        <a:stretch>
                          <a:fillRect/>
                        </a:stretch>
                      </p:blipFill>
                      <p:spPr>
                        <a:xfrm>
                          <a:off x="5700871" y="5858752"/>
                          <a:ext cx="685800" cy="279400"/>
                        </a:xfrm>
                        <a:prstGeom prst="rect">
                          <a:avLst/>
                        </a:prstGeom>
                        <a:noFill/>
                        <a:ln w="38100">
                          <a:noFill/>
                          <a:miter/>
                        </a:ln>
                      </p:spPr>
                    </p:pic>
                  </p:oleObj>
                </mc:Fallback>
              </mc:AlternateContent>
            </a:graphicData>
          </a:graphic>
        </p:graphicFrame>
        <p:graphicFrame>
          <p:nvGraphicFramePr>
            <p:cNvPr id="35867" name="对象 101"/>
            <p:cNvGraphicFramePr>
              <a:graphicFrameLocks noChangeAspect="1"/>
            </p:cNvGraphicFramePr>
            <p:nvPr/>
          </p:nvGraphicFramePr>
          <p:xfrm>
            <a:off x="6803932" y="5613582"/>
            <a:ext cx="1231900" cy="736600"/>
          </p:xfrm>
          <a:graphic>
            <a:graphicData uri="http://schemas.openxmlformats.org/presentationml/2006/ole">
              <mc:AlternateContent xmlns:mc="http://schemas.openxmlformats.org/markup-compatibility/2006">
                <mc:Choice xmlns:v="urn:schemas-microsoft-com:vml" Requires="v">
                  <p:oleObj r:id="rId48" imgW="1231900" imgH="736600" progId="Equation.DSMT4">
                    <p:embed/>
                  </p:oleObj>
                </mc:Choice>
                <mc:Fallback>
                  <p:oleObj r:id="rId48" imgW="1231900" imgH="736600" progId="Equation.DSMT4">
                    <p:embed/>
                    <p:pic>
                      <p:nvPicPr>
                        <p:cNvPr id="0" name="图片 3201"/>
                        <p:cNvPicPr/>
                        <p:nvPr/>
                      </p:nvPicPr>
                      <p:blipFill>
                        <a:blip r:embed="rId49"/>
                        <a:stretch>
                          <a:fillRect/>
                        </a:stretch>
                      </p:blipFill>
                      <p:spPr>
                        <a:xfrm>
                          <a:off x="6803932" y="5613582"/>
                          <a:ext cx="1231900" cy="736600"/>
                        </a:xfrm>
                        <a:prstGeom prst="rect">
                          <a:avLst/>
                        </a:prstGeom>
                        <a:noFill/>
                        <a:ln w="38100">
                          <a:noFill/>
                          <a:miter/>
                        </a:ln>
                      </p:spPr>
                    </p:pic>
                  </p:oleObj>
                </mc:Fallback>
              </mc:AlternateContent>
            </a:graphicData>
          </a:graphic>
        </p:graphicFrame>
      </p:grpSp>
      <p:sp>
        <p:nvSpPr>
          <p:cNvPr id="5" name="椭圆 4">
            <a:extLst>
              <a:ext uri="{FF2B5EF4-FFF2-40B4-BE49-F238E27FC236}">
                <a16:creationId xmlns:a16="http://schemas.microsoft.com/office/drawing/2014/main" id="{1C395A29-1683-D73D-E3B8-1F6EF22173CA}"/>
              </a:ext>
            </a:extLst>
          </p:cNvPr>
          <p:cNvSpPr/>
          <p:nvPr/>
        </p:nvSpPr>
        <p:spPr bwMode="auto">
          <a:xfrm>
            <a:off x="7927925" y="6171247"/>
            <a:ext cx="1138302" cy="645525"/>
          </a:xfrm>
          <a:prstGeom prst="ellipse">
            <a:avLst/>
          </a:prstGeom>
          <a:solidFill>
            <a:schemeClr val="accent1">
              <a:alpha val="41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极值</a:t>
            </a:r>
          </a:p>
        </p:txBody>
      </p:sp>
      <p:sp>
        <p:nvSpPr>
          <p:cNvPr id="10" name="椭圆 9">
            <a:extLst>
              <a:ext uri="{FF2B5EF4-FFF2-40B4-BE49-F238E27FC236}">
                <a16:creationId xmlns:a16="http://schemas.microsoft.com/office/drawing/2014/main" id="{17D867EC-DB34-6830-ED44-B65E3A024DE5}"/>
              </a:ext>
            </a:extLst>
          </p:cNvPr>
          <p:cNvSpPr/>
          <p:nvPr/>
        </p:nvSpPr>
        <p:spPr bwMode="auto">
          <a:xfrm>
            <a:off x="-186233" y="5011704"/>
            <a:ext cx="3188196" cy="609097"/>
          </a:xfrm>
          <a:prstGeom prst="ellipse">
            <a:avLst/>
          </a:prstGeom>
          <a:solidFill>
            <a:schemeClr val="accent1">
              <a:alpha val="41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dirty="0"/>
              <a:t>如果</a:t>
            </a:r>
            <a:r>
              <a:rPr kumimoji="1" lang="en-US" altLang="zh-CN" dirty="0"/>
              <a:t>P</a:t>
            </a:r>
            <a:r>
              <a:rPr kumimoji="1" lang="zh-CN" altLang="en-US" dirty="0"/>
              <a:t>在左边</a:t>
            </a: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down)">
                                      <p:cBhvr>
                                        <p:cTn id="11" dur="500"/>
                                        <p:tgtEl>
                                          <p:spTgt spid="2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1000"/>
                                        <p:tgtEl>
                                          <p:spTgt spid="41"/>
                                        </p:tgtEl>
                                      </p:cBhvr>
                                    </p:animEffect>
                                  </p:childTnLst>
                                </p:cTn>
                              </p:par>
                            </p:childTnLst>
                          </p:cTn>
                        </p:par>
                        <p:par>
                          <p:cTn id="16" fill="hold">
                            <p:stCondLst>
                              <p:cond delay="2000"/>
                            </p:stCondLst>
                            <p:childTnLst>
                              <p:par>
                                <p:cTn id="17" presetID="45"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3000"/>
                                        <p:tgtEl>
                                          <p:spTgt spid="4"/>
                                        </p:tgtEl>
                                      </p:cBhvr>
                                    </p:animEffect>
                                    <p:anim calcmode="lin" valueType="num">
                                      <p:cBhvr>
                                        <p:cTn id="20" dur="3000" fill="hold"/>
                                        <p:tgtEl>
                                          <p:spTgt spid="4"/>
                                        </p:tgtEl>
                                        <p:attrNameLst>
                                          <p:attrName>ppt_w</p:attrName>
                                        </p:attrNameLst>
                                      </p:cBhvr>
                                      <p:tavLst>
                                        <p:tav tm="0" fmla="#ppt_w*sin(2.5*pi*$)">
                                          <p:val>
                                            <p:fltVal val="0"/>
                                          </p:val>
                                        </p:tav>
                                        <p:tav tm="100000">
                                          <p:val>
                                            <p:fltVal val="1"/>
                                          </p:val>
                                        </p:tav>
                                      </p:tavLst>
                                    </p:anim>
                                    <p:anim calcmode="lin" valueType="num">
                                      <p:cBhvr>
                                        <p:cTn id="21" dur="3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up)">
                                      <p:cBhvr>
                                        <p:cTn id="30" dur="500"/>
                                        <p:tgtEl>
                                          <p:spTgt spid="37"/>
                                        </p:tgtEl>
                                      </p:cBhvr>
                                    </p:animEffect>
                                  </p:childTnLst>
                                </p:cTn>
                              </p:par>
                            </p:childTnLst>
                          </p:cTn>
                        </p:par>
                        <p:par>
                          <p:cTn id="31" fill="hold">
                            <p:stCondLst>
                              <p:cond delay="1000"/>
                            </p:stCondLst>
                            <p:childTnLst>
                              <p:par>
                                <p:cTn id="32" presetID="22" presetClass="entr" presetSubtype="4" fill="hold" nodeType="after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down)">
                                      <p:cBhvr>
                                        <p:cTn id="34" dur="500"/>
                                        <p:tgtEl>
                                          <p:spTgt spid="36"/>
                                        </p:tgtEl>
                                      </p:cBhvr>
                                    </p:animEffect>
                                  </p:childTnLst>
                                </p:cTn>
                              </p:par>
                            </p:childTnLst>
                          </p:cTn>
                        </p:par>
                        <p:par>
                          <p:cTn id="35" fill="hold">
                            <p:stCondLst>
                              <p:cond delay="1500"/>
                            </p:stCondLst>
                            <p:childTnLst>
                              <p:par>
                                <p:cTn id="36" presetID="22" presetClass="entr" presetSubtype="4"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down)">
                                      <p:cBhvr>
                                        <p:cTn id="38" dur="500"/>
                                        <p:tgtEl>
                                          <p:spTgt spid="25"/>
                                        </p:tgtEl>
                                      </p:cBhvr>
                                    </p:animEffect>
                                  </p:childTnLst>
                                </p:cTn>
                              </p:par>
                            </p:childTnLst>
                          </p:cTn>
                        </p:par>
                        <p:par>
                          <p:cTn id="39" fill="hold">
                            <p:stCondLst>
                              <p:cond delay="2000"/>
                            </p:stCondLst>
                            <p:childTnLst>
                              <p:par>
                                <p:cTn id="40" presetID="22" presetClass="entr" presetSubtype="4" fill="hold" nodeType="afterEffect">
                                  <p:stCondLst>
                                    <p:cond delay="0"/>
                                  </p:stCondLst>
                                  <p:childTnLst>
                                    <p:set>
                                      <p:cBhvr>
                                        <p:cTn id="41" dur="1" fill="hold">
                                          <p:stCondLst>
                                            <p:cond delay="0"/>
                                          </p:stCondLst>
                                        </p:cTn>
                                        <p:tgtEl>
                                          <p:spTgt spid="10250"/>
                                        </p:tgtEl>
                                        <p:attrNameLst>
                                          <p:attrName>style.visibility</p:attrName>
                                        </p:attrNameLst>
                                      </p:cBhvr>
                                      <p:to>
                                        <p:strVal val="visible"/>
                                      </p:to>
                                    </p:set>
                                    <p:animEffect transition="in" filter="wipe(down)">
                                      <p:cBhvr>
                                        <p:cTn id="42" dur="500"/>
                                        <p:tgtEl>
                                          <p:spTgt spid="10250"/>
                                        </p:tgtEl>
                                      </p:cBhvr>
                                    </p:animEffect>
                                  </p:childTnLst>
                                </p:cTn>
                              </p:par>
                            </p:childTnLst>
                          </p:cTn>
                        </p:par>
                        <p:par>
                          <p:cTn id="43" fill="hold">
                            <p:stCondLst>
                              <p:cond delay="2500"/>
                            </p:stCondLst>
                            <p:childTnLst>
                              <p:par>
                                <p:cTn id="44" presetID="22" presetClass="entr" presetSubtype="8" fill="hold" nodeType="after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wipe(left)">
                                      <p:cBhvr>
                                        <p:cTn id="46" dur="500"/>
                                        <p:tgtEl>
                                          <p:spTgt spid="51"/>
                                        </p:tgtEl>
                                      </p:cBhvr>
                                    </p:animEffect>
                                  </p:childTnLst>
                                </p:cTn>
                              </p:par>
                            </p:childTnLst>
                          </p:cTn>
                        </p:par>
                        <p:par>
                          <p:cTn id="47" fill="hold">
                            <p:stCondLst>
                              <p:cond delay="3000"/>
                            </p:stCondLst>
                            <p:childTnLst>
                              <p:par>
                                <p:cTn id="48" presetID="22" presetClass="entr" presetSubtype="4" fill="hold"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down)">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wipe(left)">
                                      <p:cBhvr>
                                        <p:cTn id="55" dur="500"/>
                                        <p:tgtEl>
                                          <p:spTgt spid="61"/>
                                        </p:tgtEl>
                                      </p:cBhvr>
                                    </p:animEffect>
                                  </p:childTnLst>
                                </p:cTn>
                              </p:par>
                            </p:childTnLst>
                          </p:cTn>
                        </p:par>
                        <p:par>
                          <p:cTn id="56" fill="hold">
                            <p:stCondLst>
                              <p:cond delay="500"/>
                            </p:stCondLst>
                            <p:childTnLst>
                              <p:par>
                                <p:cTn id="57" presetID="53" presetClass="entr" presetSubtype="16" fill="hold" nodeType="afterEffect">
                                  <p:stCondLst>
                                    <p:cond delay="0"/>
                                  </p:stCondLst>
                                  <p:childTnLst>
                                    <p:set>
                                      <p:cBhvr>
                                        <p:cTn id="58" dur="1" fill="hold">
                                          <p:stCondLst>
                                            <p:cond delay="0"/>
                                          </p:stCondLst>
                                        </p:cTn>
                                        <p:tgtEl>
                                          <p:spTgt spid="10261"/>
                                        </p:tgtEl>
                                        <p:attrNameLst>
                                          <p:attrName>style.visibility</p:attrName>
                                        </p:attrNameLst>
                                      </p:cBhvr>
                                      <p:to>
                                        <p:strVal val="visible"/>
                                      </p:to>
                                    </p:set>
                                    <p:anim calcmode="lin" valueType="num">
                                      <p:cBhvr>
                                        <p:cTn id="59" dur="500" fill="hold"/>
                                        <p:tgtEl>
                                          <p:spTgt spid="10261"/>
                                        </p:tgtEl>
                                        <p:attrNameLst>
                                          <p:attrName>ppt_w</p:attrName>
                                        </p:attrNameLst>
                                      </p:cBhvr>
                                      <p:tavLst>
                                        <p:tav tm="0">
                                          <p:val>
                                            <p:fltVal val="0"/>
                                          </p:val>
                                        </p:tav>
                                        <p:tav tm="100000">
                                          <p:val>
                                            <p:strVal val="#ppt_w"/>
                                          </p:val>
                                        </p:tav>
                                      </p:tavLst>
                                    </p:anim>
                                    <p:anim calcmode="lin" valueType="num">
                                      <p:cBhvr>
                                        <p:cTn id="60" dur="500" fill="hold"/>
                                        <p:tgtEl>
                                          <p:spTgt spid="10261"/>
                                        </p:tgtEl>
                                        <p:attrNameLst>
                                          <p:attrName>ppt_h</p:attrName>
                                        </p:attrNameLst>
                                      </p:cBhvr>
                                      <p:tavLst>
                                        <p:tav tm="0">
                                          <p:val>
                                            <p:fltVal val="0"/>
                                          </p:val>
                                        </p:tav>
                                        <p:tav tm="100000">
                                          <p:val>
                                            <p:strVal val="#ppt_h"/>
                                          </p:val>
                                        </p:tav>
                                      </p:tavLst>
                                    </p:anim>
                                    <p:animEffect transition="in" filter="fade">
                                      <p:cBhvr>
                                        <p:cTn id="61" dur="500"/>
                                        <p:tgtEl>
                                          <p:spTgt spid="1026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0253"/>
                                        </p:tgtEl>
                                        <p:attrNameLst>
                                          <p:attrName>style.visibility</p:attrName>
                                        </p:attrNameLst>
                                      </p:cBhvr>
                                      <p:to>
                                        <p:strVal val="visible"/>
                                      </p:to>
                                    </p:set>
                                    <p:animEffect transition="in" filter="wipe(left)">
                                      <p:cBhvr>
                                        <p:cTn id="66" dur="500"/>
                                        <p:tgtEl>
                                          <p:spTgt spid="10253"/>
                                        </p:tgtEl>
                                      </p:cBhvr>
                                    </p:animEffect>
                                  </p:childTnLst>
                                </p:cTn>
                              </p:par>
                            </p:childTnLst>
                          </p:cTn>
                        </p:par>
                        <p:par>
                          <p:cTn id="67" fill="hold">
                            <p:stCondLst>
                              <p:cond delay="500"/>
                            </p:stCondLst>
                            <p:childTnLst>
                              <p:par>
                                <p:cTn id="68" presetID="22" presetClass="entr" presetSubtype="4" fill="hold" nodeType="after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wipe(down)">
                                      <p:cBhvr>
                                        <p:cTn id="70" dur="500"/>
                                        <p:tgtEl>
                                          <p:spTgt spid="3"/>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0258"/>
                                        </p:tgtEl>
                                        <p:attrNameLst>
                                          <p:attrName>style.visibility</p:attrName>
                                        </p:attrNameLst>
                                      </p:cBhvr>
                                      <p:to>
                                        <p:strVal val="visible"/>
                                      </p:to>
                                    </p:set>
                                    <p:animEffect transition="in" filter="wipe(left)">
                                      <p:cBhvr>
                                        <p:cTn id="75" dur="500"/>
                                        <p:tgtEl>
                                          <p:spTgt spid="1025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wipe(down)">
                                      <p:cBhvr>
                                        <p:cTn id="80" dur="500"/>
                                        <p:tgtEl>
                                          <p:spTgt spid="8"/>
                                        </p:tgtEl>
                                      </p:cBhvr>
                                    </p:animEffec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10259"/>
                                        </p:tgtEl>
                                        <p:attrNameLst>
                                          <p:attrName>style.visibility</p:attrName>
                                        </p:attrNameLst>
                                      </p:cBhvr>
                                      <p:to>
                                        <p:strVal val="visible"/>
                                      </p:to>
                                    </p:set>
                                    <p:animEffect transition="in" filter="wipe(left)">
                                      <p:cBhvr>
                                        <p:cTn id="84" dur="500"/>
                                        <p:tgtEl>
                                          <p:spTgt spid="10259"/>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childTnLst>
                          </p:cTn>
                        </p:par>
                        <p:par>
                          <p:cTn id="89" fill="hold">
                            <p:stCondLst>
                              <p:cond delay="0"/>
                            </p:stCondLst>
                            <p:childTnLst>
                              <p:par>
                                <p:cTn id="90" presetID="22" presetClass="entr" presetSubtype="8" fill="hold" nodeType="afterEffect">
                                  <p:stCondLst>
                                    <p:cond delay="0"/>
                                  </p:stCondLst>
                                  <p:childTnLst>
                                    <p:set>
                                      <p:cBhvr>
                                        <p:cTn id="91" dur="1" fill="hold">
                                          <p:stCondLst>
                                            <p:cond delay="0"/>
                                          </p:stCondLst>
                                        </p:cTn>
                                        <p:tgtEl>
                                          <p:spTgt spid="10260"/>
                                        </p:tgtEl>
                                        <p:attrNameLst>
                                          <p:attrName>style.visibility</p:attrName>
                                        </p:attrNameLst>
                                      </p:cBhvr>
                                      <p:to>
                                        <p:strVal val="visible"/>
                                      </p:to>
                                    </p:set>
                                    <p:animEffect transition="in" filter="wipe(left)">
                                      <p:cBhvr>
                                        <p:cTn id="92" dur="500"/>
                                        <p:tgtEl>
                                          <p:spTgt spid="10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0931" y="3440317"/>
            <a:ext cx="5627686" cy="1330326"/>
            <a:chOff x="887413" y="3197225"/>
            <a:chExt cx="6429375" cy="1646238"/>
          </a:xfrm>
        </p:grpSpPr>
        <p:grpSp>
          <p:nvGrpSpPr>
            <p:cNvPr id="36916" name="Group 129"/>
            <p:cNvGrpSpPr/>
            <p:nvPr/>
          </p:nvGrpSpPr>
          <p:grpSpPr>
            <a:xfrm>
              <a:off x="4878388" y="3300413"/>
              <a:ext cx="1622425" cy="1433512"/>
              <a:chOff x="2016" y="1968"/>
              <a:chExt cx="816" cy="720"/>
            </a:xfrm>
          </p:grpSpPr>
          <p:sp>
            <p:nvSpPr>
              <p:cNvPr id="37105" name="Line 130"/>
              <p:cNvSpPr/>
              <p:nvPr/>
            </p:nvSpPr>
            <p:spPr>
              <a:xfrm>
                <a:off x="2016" y="1968"/>
                <a:ext cx="0" cy="720"/>
              </a:xfrm>
              <a:prstGeom prst="line">
                <a:avLst/>
              </a:prstGeom>
              <a:ln w="9525" cap="flat" cmpd="sng">
                <a:solidFill>
                  <a:schemeClr val="bg2"/>
                </a:solidFill>
                <a:prstDash val="solid"/>
                <a:miter/>
                <a:headEnd type="none" w="med" len="med"/>
                <a:tailEnd type="none" w="med" len="med"/>
              </a:ln>
            </p:spPr>
          </p:sp>
          <p:sp>
            <p:nvSpPr>
              <p:cNvPr id="37106" name="Line 131"/>
              <p:cNvSpPr/>
              <p:nvPr/>
            </p:nvSpPr>
            <p:spPr>
              <a:xfrm>
                <a:off x="2064" y="1968"/>
                <a:ext cx="0" cy="720"/>
              </a:xfrm>
              <a:prstGeom prst="line">
                <a:avLst/>
              </a:prstGeom>
              <a:ln w="9525" cap="flat" cmpd="sng">
                <a:solidFill>
                  <a:schemeClr val="bg2"/>
                </a:solidFill>
                <a:prstDash val="solid"/>
                <a:miter/>
                <a:headEnd type="none" w="med" len="med"/>
                <a:tailEnd type="none" w="med" len="med"/>
              </a:ln>
            </p:spPr>
          </p:sp>
          <p:sp>
            <p:nvSpPr>
              <p:cNvPr id="37107" name="Line 132"/>
              <p:cNvSpPr/>
              <p:nvPr/>
            </p:nvSpPr>
            <p:spPr>
              <a:xfrm>
                <a:off x="2112" y="1968"/>
                <a:ext cx="0" cy="720"/>
              </a:xfrm>
              <a:prstGeom prst="line">
                <a:avLst/>
              </a:prstGeom>
              <a:ln w="9525" cap="flat" cmpd="sng">
                <a:solidFill>
                  <a:schemeClr val="bg2"/>
                </a:solidFill>
                <a:prstDash val="solid"/>
                <a:miter/>
                <a:headEnd type="none" w="med" len="med"/>
                <a:tailEnd type="none" w="med" len="med"/>
              </a:ln>
            </p:spPr>
          </p:sp>
          <p:sp>
            <p:nvSpPr>
              <p:cNvPr id="37108" name="Line 133"/>
              <p:cNvSpPr/>
              <p:nvPr/>
            </p:nvSpPr>
            <p:spPr>
              <a:xfrm>
                <a:off x="2160" y="1968"/>
                <a:ext cx="0" cy="720"/>
              </a:xfrm>
              <a:prstGeom prst="line">
                <a:avLst/>
              </a:prstGeom>
              <a:ln w="9525" cap="flat" cmpd="sng">
                <a:solidFill>
                  <a:schemeClr val="bg2"/>
                </a:solidFill>
                <a:prstDash val="solid"/>
                <a:miter/>
                <a:headEnd type="none" w="med" len="med"/>
                <a:tailEnd type="none" w="med" len="med"/>
              </a:ln>
            </p:spPr>
          </p:sp>
          <p:sp>
            <p:nvSpPr>
              <p:cNvPr id="37109" name="Line 134"/>
              <p:cNvSpPr/>
              <p:nvPr/>
            </p:nvSpPr>
            <p:spPr>
              <a:xfrm>
                <a:off x="2208" y="1968"/>
                <a:ext cx="0" cy="720"/>
              </a:xfrm>
              <a:prstGeom prst="line">
                <a:avLst/>
              </a:prstGeom>
              <a:ln w="9525" cap="flat" cmpd="sng">
                <a:solidFill>
                  <a:schemeClr val="bg2"/>
                </a:solidFill>
                <a:prstDash val="solid"/>
                <a:miter/>
                <a:headEnd type="none" w="med" len="med"/>
                <a:tailEnd type="none" w="med" len="med"/>
              </a:ln>
            </p:spPr>
          </p:sp>
          <p:sp>
            <p:nvSpPr>
              <p:cNvPr id="37110" name="Line 135"/>
              <p:cNvSpPr/>
              <p:nvPr/>
            </p:nvSpPr>
            <p:spPr>
              <a:xfrm>
                <a:off x="2256" y="1968"/>
                <a:ext cx="0" cy="720"/>
              </a:xfrm>
              <a:prstGeom prst="line">
                <a:avLst/>
              </a:prstGeom>
              <a:ln w="9525" cap="flat" cmpd="sng">
                <a:solidFill>
                  <a:schemeClr val="bg2"/>
                </a:solidFill>
                <a:prstDash val="solid"/>
                <a:miter/>
                <a:headEnd type="none" w="med" len="med"/>
                <a:tailEnd type="none" w="med" len="med"/>
              </a:ln>
            </p:spPr>
          </p:sp>
          <p:sp>
            <p:nvSpPr>
              <p:cNvPr id="37111" name="Line 136"/>
              <p:cNvSpPr/>
              <p:nvPr/>
            </p:nvSpPr>
            <p:spPr>
              <a:xfrm>
                <a:off x="2304" y="1968"/>
                <a:ext cx="0" cy="720"/>
              </a:xfrm>
              <a:prstGeom prst="line">
                <a:avLst/>
              </a:prstGeom>
              <a:ln w="9525" cap="flat" cmpd="sng">
                <a:solidFill>
                  <a:schemeClr val="bg2"/>
                </a:solidFill>
                <a:prstDash val="solid"/>
                <a:miter/>
                <a:headEnd type="none" w="med" len="med"/>
                <a:tailEnd type="none" w="med" len="med"/>
              </a:ln>
            </p:spPr>
          </p:sp>
          <p:sp>
            <p:nvSpPr>
              <p:cNvPr id="37112" name="Line 137"/>
              <p:cNvSpPr/>
              <p:nvPr/>
            </p:nvSpPr>
            <p:spPr>
              <a:xfrm>
                <a:off x="2352" y="1968"/>
                <a:ext cx="0" cy="720"/>
              </a:xfrm>
              <a:prstGeom prst="line">
                <a:avLst/>
              </a:prstGeom>
              <a:ln w="9525" cap="flat" cmpd="sng">
                <a:solidFill>
                  <a:schemeClr val="bg2"/>
                </a:solidFill>
                <a:prstDash val="solid"/>
                <a:miter/>
                <a:headEnd type="none" w="med" len="med"/>
                <a:tailEnd type="none" w="med" len="med"/>
              </a:ln>
            </p:spPr>
          </p:sp>
          <p:sp>
            <p:nvSpPr>
              <p:cNvPr id="37113" name="Line 138"/>
              <p:cNvSpPr/>
              <p:nvPr/>
            </p:nvSpPr>
            <p:spPr>
              <a:xfrm>
                <a:off x="2400" y="1968"/>
                <a:ext cx="0" cy="720"/>
              </a:xfrm>
              <a:prstGeom prst="line">
                <a:avLst/>
              </a:prstGeom>
              <a:ln w="9525" cap="flat" cmpd="sng">
                <a:solidFill>
                  <a:schemeClr val="bg2"/>
                </a:solidFill>
                <a:prstDash val="solid"/>
                <a:miter/>
                <a:headEnd type="none" w="med" len="med"/>
                <a:tailEnd type="none" w="med" len="med"/>
              </a:ln>
            </p:spPr>
          </p:sp>
          <p:sp>
            <p:nvSpPr>
              <p:cNvPr id="37114" name="Line 139"/>
              <p:cNvSpPr/>
              <p:nvPr/>
            </p:nvSpPr>
            <p:spPr>
              <a:xfrm>
                <a:off x="2448" y="1968"/>
                <a:ext cx="0" cy="720"/>
              </a:xfrm>
              <a:prstGeom prst="line">
                <a:avLst/>
              </a:prstGeom>
              <a:ln w="9525" cap="flat" cmpd="sng">
                <a:solidFill>
                  <a:schemeClr val="bg2"/>
                </a:solidFill>
                <a:prstDash val="solid"/>
                <a:miter/>
                <a:headEnd type="none" w="med" len="med"/>
                <a:tailEnd type="none" w="med" len="med"/>
              </a:ln>
            </p:spPr>
          </p:sp>
          <p:sp>
            <p:nvSpPr>
              <p:cNvPr id="37115" name="Line 140"/>
              <p:cNvSpPr/>
              <p:nvPr/>
            </p:nvSpPr>
            <p:spPr>
              <a:xfrm>
                <a:off x="2496" y="1968"/>
                <a:ext cx="0" cy="720"/>
              </a:xfrm>
              <a:prstGeom prst="line">
                <a:avLst/>
              </a:prstGeom>
              <a:ln w="9525" cap="flat" cmpd="sng">
                <a:solidFill>
                  <a:schemeClr val="bg2"/>
                </a:solidFill>
                <a:prstDash val="solid"/>
                <a:miter/>
                <a:headEnd type="none" w="med" len="med"/>
                <a:tailEnd type="none" w="med" len="med"/>
              </a:ln>
            </p:spPr>
          </p:sp>
          <p:sp>
            <p:nvSpPr>
              <p:cNvPr id="37116" name="Line 141"/>
              <p:cNvSpPr/>
              <p:nvPr/>
            </p:nvSpPr>
            <p:spPr>
              <a:xfrm>
                <a:off x="2544" y="1968"/>
                <a:ext cx="0" cy="720"/>
              </a:xfrm>
              <a:prstGeom prst="line">
                <a:avLst/>
              </a:prstGeom>
              <a:ln w="9525" cap="flat" cmpd="sng">
                <a:solidFill>
                  <a:schemeClr val="bg2"/>
                </a:solidFill>
                <a:prstDash val="solid"/>
                <a:miter/>
                <a:headEnd type="none" w="med" len="med"/>
                <a:tailEnd type="none" w="med" len="med"/>
              </a:ln>
            </p:spPr>
          </p:sp>
          <p:sp>
            <p:nvSpPr>
              <p:cNvPr id="37117" name="Line 142"/>
              <p:cNvSpPr/>
              <p:nvPr/>
            </p:nvSpPr>
            <p:spPr>
              <a:xfrm>
                <a:off x="2592" y="1968"/>
                <a:ext cx="0" cy="720"/>
              </a:xfrm>
              <a:prstGeom prst="line">
                <a:avLst/>
              </a:prstGeom>
              <a:ln w="9525" cap="flat" cmpd="sng">
                <a:solidFill>
                  <a:schemeClr val="bg2"/>
                </a:solidFill>
                <a:prstDash val="solid"/>
                <a:miter/>
                <a:headEnd type="none" w="med" len="med"/>
                <a:tailEnd type="none" w="med" len="med"/>
              </a:ln>
            </p:spPr>
          </p:sp>
          <p:sp>
            <p:nvSpPr>
              <p:cNvPr id="37118" name="Line 143"/>
              <p:cNvSpPr/>
              <p:nvPr/>
            </p:nvSpPr>
            <p:spPr>
              <a:xfrm>
                <a:off x="2640" y="1968"/>
                <a:ext cx="0" cy="720"/>
              </a:xfrm>
              <a:prstGeom prst="line">
                <a:avLst/>
              </a:prstGeom>
              <a:ln w="9525" cap="flat" cmpd="sng">
                <a:solidFill>
                  <a:schemeClr val="bg2"/>
                </a:solidFill>
                <a:prstDash val="solid"/>
                <a:miter/>
                <a:headEnd type="none" w="med" len="med"/>
                <a:tailEnd type="none" w="med" len="med"/>
              </a:ln>
            </p:spPr>
          </p:sp>
          <p:sp>
            <p:nvSpPr>
              <p:cNvPr id="37119" name="Line 144"/>
              <p:cNvSpPr/>
              <p:nvPr/>
            </p:nvSpPr>
            <p:spPr>
              <a:xfrm>
                <a:off x="2688" y="1968"/>
                <a:ext cx="0" cy="720"/>
              </a:xfrm>
              <a:prstGeom prst="line">
                <a:avLst/>
              </a:prstGeom>
              <a:ln w="9525" cap="flat" cmpd="sng">
                <a:solidFill>
                  <a:schemeClr val="bg2"/>
                </a:solidFill>
                <a:prstDash val="solid"/>
                <a:miter/>
                <a:headEnd type="none" w="med" len="med"/>
                <a:tailEnd type="none" w="med" len="med"/>
              </a:ln>
            </p:spPr>
          </p:sp>
          <p:sp>
            <p:nvSpPr>
              <p:cNvPr id="37120" name="Line 145"/>
              <p:cNvSpPr/>
              <p:nvPr/>
            </p:nvSpPr>
            <p:spPr>
              <a:xfrm>
                <a:off x="2736" y="1968"/>
                <a:ext cx="0" cy="720"/>
              </a:xfrm>
              <a:prstGeom prst="line">
                <a:avLst/>
              </a:prstGeom>
              <a:ln w="9525" cap="flat" cmpd="sng">
                <a:solidFill>
                  <a:schemeClr val="bg2"/>
                </a:solidFill>
                <a:prstDash val="solid"/>
                <a:miter/>
                <a:headEnd type="none" w="med" len="med"/>
                <a:tailEnd type="none" w="med" len="med"/>
              </a:ln>
            </p:spPr>
          </p:sp>
          <p:sp>
            <p:nvSpPr>
              <p:cNvPr id="37121" name="Line 146"/>
              <p:cNvSpPr/>
              <p:nvPr/>
            </p:nvSpPr>
            <p:spPr>
              <a:xfrm>
                <a:off x="2784" y="1968"/>
                <a:ext cx="0" cy="720"/>
              </a:xfrm>
              <a:prstGeom prst="line">
                <a:avLst/>
              </a:prstGeom>
              <a:ln w="9525" cap="flat" cmpd="sng">
                <a:solidFill>
                  <a:schemeClr val="bg2"/>
                </a:solidFill>
                <a:prstDash val="solid"/>
                <a:miter/>
                <a:headEnd type="none" w="med" len="med"/>
                <a:tailEnd type="none" w="med" len="med"/>
              </a:ln>
            </p:spPr>
          </p:sp>
          <p:sp>
            <p:nvSpPr>
              <p:cNvPr id="37122" name="Line 147"/>
              <p:cNvSpPr/>
              <p:nvPr/>
            </p:nvSpPr>
            <p:spPr>
              <a:xfrm>
                <a:off x="2832" y="1968"/>
                <a:ext cx="0" cy="720"/>
              </a:xfrm>
              <a:prstGeom prst="line">
                <a:avLst/>
              </a:prstGeom>
              <a:ln w="9525" cap="flat" cmpd="sng">
                <a:solidFill>
                  <a:schemeClr val="bg2"/>
                </a:solidFill>
                <a:prstDash val="solid"/>
                <a:miter/>
                <a:headEnd type="none" w="med" len="med"/>
                <a:tailEnd type="none" w="med" len="med"/>
              </a:ln>
            </p:spPr>
          </p:sp>
        </p:grpSp>
        <p:grpSp>
          <p:nvGrpSpPr>
            <p:cNvPr id="36917" name="Group 148"/>
            <p:cNvGrpSpPr/>
            <p:nvPr/>
          </p:nvGrpSpPr>
          <p:grpSpPr>
            <a:xfrm>
              <a:off x="1441450" y="3300413"/>
              <a:ext cx="3340100" cy="1433512"/>
              <a:chOff x="2016" y="1968"/>
              <a:chExt cx="1680" cy="720"/>
            </a:xfrm>
          </p:grpSpPr>
          <p:grpSp>
            <p:nvGrpSpPr>
              <p:cNvPr id="37067" name="Group 149"/>
              <p:cNvGrpSpPr/>
              <p:nvPr/>
            </p:nvGrpSpPr>
            <p:grpSpPr>
              <a:xfrm>
                <a:off x="2016" y="1968"/>
                <a:ext cx="816" cy="720"/>
                <a:chOff x="2016" y="1968"/>
                <a:chExt cx="816" cy="720"/>
              </a:xfrm>
            </p:grpSpPr>
            <p:sp>
              <p:nvSpPr>
                <p:cNvPr id="37087" name="Line 150"/>
                <p:cNvSpPr/>
                <p:nvPr/>
              </p:nvSpPr>
              <p:spPr>
                <a:xfrm>
                  <a:off x="2016" y="1968"/>
                  <a:ext cx="0" cy="720"/>
                </a:xfrm>
                <a:prstGeom prst="line">
                  <a:avLst/>
                </a:prstGeom>
                <a:ln w="9525" cap="flat" cmpd="sng">
                  <a:solidFill>
                    <a:schemeClr val="bg2"/>
                  </a:solidFill>
                  <a:prstDash val="solid"/>
                  <a:miter/>
                  <a:headEnd type="none" w="med" len="med"/>
                  <a:tailEnd type="none" w="med" len="med"/>
                </a:ln>
              </p:spPr>
            </p:sp>
            <p:sp>
              <p:nvSpPr>
                <p:cNvPr id="37088" name="Line 151"/>
                <p:cNvSpPr/>
                <p:nvPr/>
              </p:nvSpPr>
              <p:spPr>
                <a:xfrm>
                  <a:off x="2064" y="1968"/>
                  <a:ext cx="0" cy="720"/>
                </a:xfrm>
                <a:prstGeom prst="line">
                  <a:avLst/>
                </a:prstGeom>
                <a:ln w="9525" cap="flat" cmpd="sng">
                  <a:solidFill>
                    <a:schemeClr val="bg2"/>
                  </a:solidFill>
                  <a:prstDash val="solid"/>
                  <a:miter/>
                  <a:headEnd type="none" w="med" len="med"/>
                  <a:tailEnd type="none" w="med" len="med"/>
                </a:ln>
              </p:spPr>
            </p:sp>
            <p:sp>
              <p:nvSpPr>
                <p:cNvPr id="37089" name="Line 152"/>
                <p:cNvSpPr/>
                <p:nvPr/>
              </p:nvSpPr>
              <p:spPr>
                <a:xfrm>
                  <a:off x="2112" y="1968"/>
                  <a:ext cx="0" cy="720"/>
                </a:xfrm>
                <a:prstGeom prst="line">
                  <a:avLst/>
                </a:prstGeom>
                <a:ln w="9525" cap="flat" cmpd="sng">
                  <a:solidFill>
                    <a:schemeClr val="bg2"/>
                  </a:solidFill>
                  <a:prstDash val="solid"/>
                  <a:miter/>
                  <a:headEnd type="none" w="med" len="med"/>
                  <a:tailEnd type="none" w="med" len="med"/>
                </a:ln>
              </p:spPr>
            </p:sp>
            <p:sp>
              <p:nvSpPr>
                <p:cNvPr id="37090" name="Line 153"/>
                <p:cNvSpPr/>
                <p:nvPr/>
              </p:nvSpPr>
              <p:spPr>
                <a:xfrm>
                  <a:off x="2160" y="1968"/>
                  <a:ext cx="0" cy="720"/>
                </a:xfrm>
                <a:prstGeom prst="line">
                  <a:avLst/>
                </a:prstGeom>
                <a:ln w="9525" cap="flat" cmpd="sng">
                  <a:solidFill>
                    <a:schemeClr val="bg2"/>
                  </a:solidFill>
                  <a:prstDash val="solid"/>
                  <a:miter/>
                  <a:headEnd type="none" w="med" len="med"/>
                  <a:tailEnd type="none" w="med" len="med"/>
                </a:ln>
              </p:spPr>
            </p:sp>
            <p:sp>
              <p:nvSpPr>
                <p:cNvPr id="37091" name="Line 154"/>
                <p:cNvSpPr/>
                <p:nvPr/>
              </p:nvSpPr>
              <p:spPr>
                <a:xfrm>
                  <a:off x="2208" y="1968"/>
                  <a:ext cx="0" cy="720"/>
                </a:xfrm>
                <a:prstGeom prst="line">
                  <a:avLst/>
                </a:prstGeom>
                <a:ln w="9525" cap="flat" cmpd="sng">
                  <a:solidFill>
                    <a:schemeClr val="bg2"/>
                  </a:solidFill>
                  <a:prstDash val="solid"/>
                  <a:miter/>
                  <a:headEnd type="none" w="med" len="med"/>
                  <a:tailEnd type="none" w="med" len="med"/>
                </a:ln>
              </p:spPr>
            </p:sp>
            <p:sp>
              <p:nvSpPr>
                <p:cNvPr id="37092" name="Line 155"/>
                <p:cNvSpPr/>
                <p:nvPr/>
              </p:nvSpPr>
              <p:spPr>
                <a:xfrm>
                  <a:off x="2256" y="1968"/>
                  <a:ext cx="0" cy="720"/>
                </a:xfrm>
                <a:prstGeom prst="line">
                  <a:avLst/>
                </a:prstGeom>
                <a:ln w="9525" cap="flat" cmpd="sng">
                  <a:solidFill>
                    <a:schemeClr val="bg2"/>
                  </a:solidFill>
                  <a:prstDash val="solid"/>
                  <a:miter/>
                  <a:headEnd type="none" w="med" len="med"/>
                  <a:tailEnd type="none" w="med" len="med"/>
                </a:ln>
              </p:spPr>
            </p:sp>
            <p:sp>
              <p:nvSpPr>
                <p:cNvPr id="37093" name="Line 156"/>
                <p:cNvSpPr/>
                <p:nvPr/>
              </p:nvSpPr>
              <p:spPr>
                <a:xfrm>
                  <a:off x="2304" y="1968"/>
                  <a:ext cx="0" cy="720"/>
                </a:xfrm>
                <a:prstGeom prst="line">
                  <a:avLst/>
                </a:prstGeom>
                <a:ln w="9525" cap="flat" cmpd="sng">
                  <a:solidFill>
                    <a:schemeClr val="bg2"/>
                  </a:solidFill>
                  <a:prstDash val="solid"/>
                  <a:miter/>
                  <a:headEnd type="none" w="med" len="med"/>
                  <a:tailEnd type="none" w="med" len="med"/>
                </a:ln>
              </p:spPr>
            </p:sp>
            <p:sp>
              <p:nvSpPr>
                <p:cNvPr id="37094" name="Line 157"/>
                <p:cNvSpPr/>
                <p:nvPr/>
              </p:nvSpPr>
              <p:spPr>
                <a:xfrm>
                  <a:off x="2352" y="1968"/>
                  <a:ext cx="0" cy="720"/>
                </a:xfrm>
                <a:prstGeom prst="line">
                  <a:avLst/>
                </a:prstGeom>
                <a:ln w="9525" cap="flat" cmpd="sng">
                  <a:solidFill>
                    <a:schemeClr val="bg2"/>
                  </a:solidFill>
                  <a:prstDash val="solid"/>
                  <a:miter/>
                  <a:headEnd type="none" w="med" len="med"/>
                  <a:tailEnd type="none" w="med" len="med"/>
                </a:ln>
              </p:spPr>
            </p:sp>
            <p:sp>
              <p:nvSpPr>
                <p:cNvPr id="37095" name="Line 158"/>
                <p:cNvSpPr/>
                <p:nvPr/>
              </p:nvSpPr>
              <p:spPr>
                <a:xfrm>
                  <a:off x="2400" y="1968"/>
                  <a:ext cx="0" cy="720"/>
                </a:xfrm>
                <a:prstGeom prst="line">
                  <a:avLst/>
                </a:prstGeom>
                <a:ln w="9525" cap="flat" cmpd="sng">
                  <a:solidFill>
                    <a:schemeClr val="bg2"/>
                  </a:solidFill>
                  <a:prstDash val="solid"/>
                  <a:miter/>
                  <a:headEnd type="none" w="med" len="med"/>
                  <a:tailEnd type="none" w="med" len="med"/>
                </a:ln>
              </p:spPr>
            </p:sp>
            <p:sp>
              <p:nvSpPr>
                <p:cNvPr id="37096" name="Line 159"/>
                <p:cNvSpPr/>
                <p:nvPr/>
              </p:nvSpPr>
              <p:spPr>
                <a:xfrm>
                  <a:off x="2448" y="1968"/>
                  <a:ext cx="0" cy="720"/>
                </a:xfrm>
                <a:prstGeom prst="line">
                  <a:avLst/>
                </a:prstGeom>
                <a:ln w="9525" cap="flat" cmpd="sng">
                  <a:solidFill>
                    <a:schemeClr val="bg2"/>
                  </a:solidFill>
                  <a:prstDash val="solid"/>
                  <a:miter/>
                  <a:headEnd type="none" w="med" len="med"/>
                  <a:tailEnd type="none" w="med" len="med"/>
                </a:ln>
              </p:spPr>
            </p:sp>
            <p:sp>
              <p:nvSpPr>
                <p:cNvPr id="37097" name="Line 160"/>
                <p:cNvSpPr/>
                <p:nvPr/>
              </p:nvSpPr>
              <p:spPr>
                <a:xfrm>
                  <a:off x="2496" y="1968"/>
                  <a:ext cx="0" cy="720"/>
                </a:xfrm>
                <a:prstGeom prst="line">
                  <a:avLst/>
                </a:prstGeom>
                <a:ln w="9525" cap="flat" cmpd="sng">
                  <a:solidFill>
                    <a:schemeClr val="bg2"/>
                  </a:solidFill>
                  <a:prstDash val="solid"/>
                  <a:miter/>
                  <a:headEnd type="none" w="med" len="med"/>
                  <a:tailEnd type="none" w="med" len="med"/>
                </a:ln>
              </p:spPr>
            </p:sp>
            <p:sp>
              <p:nvSpPr>
                <p:cNvPr id="37098" name="Line 161"/>
                <p:cNvSpPr/>
                <p:nvPr/>
              </p:nvSpPr>
              <p:spPr>
                <a:xfrm>
                  <a:off x="2544" y="1968"/>
                  <a:ext cx="0" cy="720"/>
                </a:xfrm>
                <a:prstGeom prst="line">
                  <a:avLst/>
                </a:prstGeom>
                <a:ln w="9525" cap="flat" cmpd="sng">
                  <a:solidFill>
                    <a:schemeClr val="bg2"/>
                  </a:solidFill>
                  <a:prstDash val="solid"/>
                  <a:miter/>
                  <a:headEnd type="none" w="med" len="med"/>
                  <a:tailEnd type="none" w="med" len="med"/>
                </a:ln>
              </p:spPr>
            </p:sp>
            <p:sp>
              <p:nvSpPr>
                <p:cNvPr id="37099" name="Line 162"/>
                <p:cNvSpPr/>
                <p:nvPr/>
              </p:nvSpPr>
              <p:spPr>
                <a:xfrm>
                  <a:off x="2592" y="1968"/>
                  <a:ext cx="0" cy="720"/>
                </a:xfrm>
                <a:prstGeom prst="line">
                  <a:avLst/>
                </a:prstGeom>
                <a:ln w="9525" cap="flat" cmpd="sng">
                  <a:solidFill>
                    <a:schemeClr val="bg2"/>
                  </a:solidFill>
                  <a:prstDash val="solid"/>
                  <a:miter/>
                  <a:headEnd type="none" w="med" len="med"/>
                  <a:tailEnd type="none" w="med" len="med"/>
                </a:ln>
              </p:spPr>
            </p:sp>
            <p:sp>
              <p:nvSpPr>
                <p:cNvPr id="37100" name="Line 163"/>
                <p:cNvSpPr/>
                <p:nvPr/>
              </p:nvSpPr>
              <p:spPr>
                <a:xfrm>
                  <a:off x="2640" y="1968"/>
                  <a:ext cx="0" cy="720"/>
                </a:xfrm>
                <a:prstGeom prst="line">
                  <a:avLst/>
                </a:prstGeom>
                <a:ln w="9525" cap="flat" cmpd="sng">
                  <a:solidFill>
                    <a:schemeClr val="bg2"/>
                  </a:solidFill>
                  <a:prstDash val="solid"/>
                  <a:miter/>
                  <a:headEnd type="none" w="med" len="med"/>
                  <a:tailEnd type="none" w="med" len="med"/>
                </a:ln>
              </p:spPr>
            </p:sp>
            <p:sp>
              <p:nvSpPr>
                <p:cNvPr id="37101" name="Line 164"/>
                <p:cNvSpPr/>
                <p:nvPr/>
              </p:nvSpPr>
              <p:spPr>
                <a:xfrm>
                  <a:off x="2688" y="1968"/>
                  <a:ext cx="0" cy="720"/>
                </a:xfrm>
                <a:prstGeom prst="line">
                  <a:avLst/>
                </a:prstGeom>
                <a:ln w="9525" cap="flat" cmpd="sng">
                  <a:solidFill>
                    <a:schemeClr val="bg2"/>
                  </a:solidFill>
                  <a:prstDash val="solid"/>
                  <a:miter/>
                  <a:headEnd type="none" w="med" len="med"/>
                  <a:tailEnd type="none" w="med" len="med"/>
                </a:ln>
              </p:spPr>
            </p:sp>
            <p:sp>
              <p:nvSpPr>
                <p:cNvPr id="37102" name="Line 165"/>
                <p:cNvSpPr/>
                <p:nvPr/>
              </p:nvSpPr>
              <p:spPr>
                <a:xfrm>
                  <a:off x="2736" y="1968"/>
                  <a:ext cx="0" cy="720"/>
                </a:xfrm>
                <a:prstGeom prst="line">
                  <a:avLst/>
                </a:prstGeom>
                <a:ln w="9525" cap="flat" cmpd="sng">
                  <a:solidFill>
                    <a:schemeClr val="bg2"/>
                  </a:solidFill>
                  <a:prstDash val="solid"/>
                  <a:miter/>
                  <a:headEnd type="none" w="med" len="med"/>
                  <a:tailEnd type="none" w="med" len="med"/>
                </a:ln>
              </p:spPr>
            </p:sp>
            <p:sp>
              <p:nvSpPr>
                <p:cNvPr id="37103" name="Line 166"/>
                <p:cNvSpPr/>
                <p:nvPr/>
              </p:nvSpPr>
              <p:spPr>
                <a:xfrm>
                  <a:off x="2784" y="1968"/>
                  <a:ext cx="0" cy="720"/>
                </a:xfrm>
                <a:prstGeom prst="line">
                  <a:avLst/>
                </a:prstGeom>
                <a:ln w="9525" cap="flat" cmpd="sng">
                  <a:solidFill>
                    <a:schemeClr val="bg2"/>
                  </a:solidFill>
                  <a:prstDash val="solid"/>
                  <a:miter/>
                  <a:headEnd type="none" w="med" len="med"/>
                  <a:tailEnd type="none" w="med" len="med"/>
                </a:ln>
              </p:spPr>
            </p:sp>
            <p:sp>
              <p:nvSpPr>
                <p:cNvPr id="37104" name="Line 167"/>
                <p:cNvSpPr/>
                <p:nvPr/>
              </p:nvSpPr>
              <p:spPr>
                <a:xfrm>
                  <a:off x="2832" y="1968"/>
                  <a:ext cx="0" cy="720"/>
                </a:xfrm>
                <a:prstGeom prst="line">
                  <a:avLst/>
                </a:prstGeom>
                <a:ln w="9525" cap="flat" cmpd="sng">
                  <a:solidFill>
                    <a:schemeClr val="bg2"/>
                  </a:solidFill>
                  <a:prstDash val="solid"/>
                  <a:miter/>
                  <a:headEnd type="none" w="med" len="med"/>
                  <a:tailEnd type="none" w="med" len="med"/>
                </a:ln>
              </p:spPr>
            </p:sp>
          </p:grpSp>
          <p:grpSp>
            <p:nvGrpSpPr>
              <p:cNvPr id="37068" name="Group 168"/>
              <p:cNvGrpSpPr/>
              <p:nvPr/>
            </p:nvGrpSpPr>
            <p:grpSpPr>
              <a:xfrm>
                <a:off x="2880" y="1968"/>
                <a:ext cx="816" cy="720"/>
                <a:chOff x="2016" y="1968"/>
                <a:chExt cx="816" cy="720"/>
              </a:xfrm>
            </p:grpSpPr>
            <p:sp>
              <p:nvSpPr>
                <p:cNvPr id="37069" name="Line 169"/>
                <p:cNvSpPr/>
                <p:nvPr/>
              </p:nvSpPr>
              <p:spPr>
                <a:xfrm>
                  <a:off x="2016" y="1968"/>
                  <a:ext cx="0" cy="720"/>
                </a:xfrm>
                <a:prstGeom prst="line">
                  <a:avLst/>
                </a:prstGeom>
                <a:ln w="9525" cap="flat" cmpd="sng">
                  <a:solidFill>
                    <a:schemeClr val="bg2"/>
                  </a:solidFill>
                  <a:prstDash val="solid"/>
                  <a:miter/>
                  <a:headEnd type="none" w="med" len="med"/>
                  <a:tailEnd type="none" w="med" len="med"/>
                </a:ln>
              </p:spPr>
            </p:sp>
            <p:sp>
              <p:nvSpPr>
                <p:cNvPr id="37070" name="Line 170"/>
                <p:cNvSpPr/>
                <p:nvPr/>
              </p:nvSpPr>
              <p:spPr>
                <a:xfrm>
                  <a:off x="2064" y="1968"/>
                  <a:ext cx="0" cy="720"/>
                </a:xfrm>
                <a:prstGeom prst="line">
                  <a:avLst/>
                </a:prstGeom>
                <a:ln w="9525" cap="flat" cmpd="sng">
                  <a:solidFill>
                    <a:schemeClr val="bg2"/>
                  </a:solidFill>
                  <a:prstDash val="solid"/>
                  <a:miter/>
                  <a:headEnd type="none" w="med" len="med"/>
                  <a:tailEnd type="none" w="med" len="med"/>
                </a:ln>
              </p:spPr>
            </p:sp>
            <p:sp>
              <p:nvSpPr>
                <p:cNvPr id="37071" name="Line 171"/>
                <p:cNvSpPr/>
                <p:nvPr/>
              </p:nvSpPr>
              <p:spPr>
                <a:xfrm>
                  <a:off x="2112" y="1968"/>
                  <a:ext cx="0" cy="720"/>
                </a:xfrm>
                <a:prstGeom prst="line">
                  <a:avLst/>
                </a:prstGeom>
                <a:ln w="9525" cap="flat" cmpd="sng">
                  <a:solidFill>
                    <a:schemeClr val="bg2"/>
                  </a:solidFill>
                  <a:prstDash val="solid"/>
                  <a:miter/>
                  <a:headEnd type="none" w="med" len="med"/>
                  <a:tailEnd type="none" w="med" len="med"/>
                </a:ln>
              </p:spPr>
            </p:sp>
            <p:sp>
              <p:nvSpPr>
                <p:cNvPr id="37072" name="Line 172"/>
                <p:cNvSpPr/>
                <p:nvPr/>
              </p:nvSpPr>
              <p:spPr>
                <a:xfrm>
                  <a:off x="2160" y="1968"/>
                  <a:ext cx="0" cy="720"/>
                </a:xfrm>
                <a:prstGeom prst="line">
                  <a:avLst/>
                </a:prstGeom>
                <a:ln w="9525" cap="flat" cmpd="sng">
                  <a:solidFill>
                    <a:schemeClr val="bg2"/>
                  </a:solidFill>
                  <a:prstDash val="solid"/>
                  <a:miter/>
                  <a:headEnd type="none" w="med" len="med"/>
                  <a:tailEnd type="none" w="med" len="med"/>
                </a:ln>
              </p:spPr>
            </p:sp>
            <p:sp>
              <p:nvSpPr>
                <p:cNvPr id="37073" name="Line 173"/>
                <p:cNvSpPr/>
                <p:nvPr/>
              </p:nvSpPr>
              <p:spPr>
                <a:xfrm>
                  <a:off x="2208" y="1968"/>
                  <a:ext cx="0" cy="720"/>
                </a:xfrm>
                <a:prstGeom prst="line">
                  <a:avLst/>
                </a:prstGeom>
                <a:ln w="9525" cap="flat" cmpd="sng">
                  <a:solidFill>
                    <a:schemeClr val="bg2"/>
                  </a:solidFill>
                  <a:prstDash val="solid"/>
                  <a:miter/>
                  <a:headEnd type="none" w="med" len="med"/>
                  <a:tailEnd type="none" w="med" len="med"/>
                </a:ln>
              </p:spPr>
            </p:sp>
            <p:sp>
              <p:nvSpPr>
                <p:cNvPr id="37074" name="Line 174"/>
                <p:cNvSpPr/>
                <p:nvPr/>
              </p:nvSpPr>
              <p:spPr>
                <a:xfrm>
                  <a:off x="2256" y="1968"/>
                  <a:ext cx="0" cy="720"/>
                </a:xfrm>
                <a:prstGeom prst="line">
                  <a:avLst/>
                </a:prstGeom>
                <a:ln w="9525" cap="flat" cmpd="sng">
                  <a:solidFill>
                    <a:schemeClr val="bg2"/>
                  </a:solidFill>
                  <a:prstDash val="solid"/>
                  <a:miter/>
                  <a:headEnd type="none" w="med" len="med"/>
                  <a:tailEnd type="none" w="med" len="med"/>
                </a:ln>
              </p:spPr>
            </p:sp>
            <p:sp>
              <p:nvSpPr>
                <p:cNvPr id="37075" name="Line 175"/>
                <p:cNvSpPr/>
                <p:nvPr/>
              </p:nvSpPr>
              <p:spPr>
                <a:xfrm>
                  <a:off x="2304" y="1968"/>
                  <a:ext cx="0" cy="720"/>
                </a:xfrm>
                <a:prstGeom prst="line">
                  <a:avLst/>
                </a:prstGeom>
                <a:ln w="9525" cap="flat" cmpd="sng">
                  <a:solidFill>
                    <a:schemeClr val="bg2"/>
                  </a:solidFill>
                  <a:prstDash val="solid"/>
                  <a:miter/>
                  <a:headEnd type="none" w="med" len="med"/>
                  <a:tailEnd type="none" w="med" len="med"/>
                </a:ln>
              </p:spPr>
            </p:sp>
            <p:sp>
              <p:nvSpPr>
                <p:cNvPr id="37076" name="Line 176"/>
                <p:cNvSpPr/>
                <p:nvPr/>
              </p:nvSpPr>
              <p:spPr>
                <a:xfrm>
                  <a:off x="2352" y="1968"/>
                  <a:ext cx="0" cy="720"/>
                </a:xfrm>
                <a:prstGeom prst="line">
                  <a:avLst/>
                </a:prstGeom>
                <a:ln w="9525" cap="flat" cmpd="sng">
                  <a:solidFill>
                    <a:schemeClr val="bg2"/>
                  </a:solidFill>
                  <a:prstDash val="solid"/>
                  <a:miter/>
                  <a:headEnd type="none" w="med" len="med"/>
                  <a:tailEnd type="none" w="med" len="med"/>
                </a:ln>
              </p:spPr>
            </p:sp>
            <p:sp>
              <p:nvSpPr>
                <p:cNvPr id="37077" name="Line 177"/>
                <p:cNvSpPr/>
                <p:nvPr/>
              </p:nvSpPr>
              <p:spPr>
                <a:xfrm>
                  <a:off x="2400" y="1968"/>
                  <a:ext cx="0" cy="720"/>
                </a:xfrm>
                <a:prstGeom prst="line">
                  <a:avLst/>
                </a:prstGeom>
                <a:ln w="9525" cap="flat" cmpd="sng">
                  <a:solidFill>
                    <a:schemeClr val="bg2"/>
                  </a:solidFill>
                  <a:prstDash val="solid"/>
                  <a:miter/>
                  <a:headEnd type="none" w="med" len="med"/>
                  <a:tailEnd type="none" w="med" len="med"/>
                </a:ln>
              </p:spPr>
            </p:sp>
            <p:sp>
              <p:nvSpPr>
                <p:cNvPr id="37078" name="Line 178"/>
                <p:cNvSpPr/>
                <p:nvPr/>
              </p:nvSpPr>
              <p:spPr>
                <a:xfrm>
                  <a:off x="2448" y="1968"/>
                  <a:ext cx="0" cy="720"/>
                </a:xfrm>
                <a:prstGeom prst="line">
                  <a:avLst/>
                </a:prstGeom>
                <a:ln w="9525" cap="flat" cmpd="sng">
                  <a:solidFill>
                    <a:schemeClr val="bg2"/>
                  </a:solidFill>
                  <a:prstDash val="solid"/>
                  <a:miter/>
                  <a:headEnd type="none" w="med" len="med"/>
                  <a:tailEnd type="none" w="med" len="med"/>
                </a:ln>
              </p:spPr>
            </p:sp>
            <p:sp>
              <p:nvSpPr>
                <p:cNvPr id="37079" name="Line 179"/>
                <p:cNvSpPr/>
                <p:nvPr/>
              </p:nvSpPr>
              <p:spPr>
                <a:xfrm>
                  <a:off x="2496" y="1968"/>
                  <a:ext cx="0" cy="720"/>
                </a:xfrm>
                <a:prstGeom prst="line">
                  <a:avLst/>
                </a:prstGeom>
                <a:ln w="9525" cap="flat" cmpd="sng">
                  <a:solidFill>
                    <a:schemeClr val="bg2"/>
                  </a:solidFill>
                  <a:prstDash val="solid"/>
                  <a:miter/>
                  <a:headEnd type="none" w="med" len="med"/>
                  <a:tailEnd type="none" w="med" len="med"/>
                </a:ln>
              </p:spPr>
            </p:sp>
            <p:sp>
              <p:nvSpPr>
                <p:cNvPr id="37080" name="Line 180"/>
                <p:cNvSpPr/>
                <p:nvPr/>
              </p:nvSpPr>
              <p:spPr>
                <a:xfrm>
                  <a:off x="2544" y="1968"/>
                  <a:ext cx="0" cy="720"/>
                </a:xfrm>
                <a:prstGeom prst="line">
                  <a:avLst/>
                </a:prstGeom>
                <a:ln w="9525" cap="flat" cmpd="sng">
                  <a:solidFill>
                    <a:schemeClr val="bg2"/>
                  </a:solidFill>
                  <a:prstDash val="solid"/>
                  <a:miter/>
                  <a:headEnd type="none" w="med" len="med"/>
                  <a:tailEnd type="none" w="med" len="med"/>
                </a:ln>
              </p:spPr>
            </p:sp>
            <p:sp>
              <p:nvSpPr>
                <p:cNvPr id="37081" name="Line 181"/>
                <p:cNvSpPr/>
                <p:nvPr/>
              </p:nvSpPr>
              <p:spPr>
                <a:xfrm>
                  <a:off x="2592" y="1968"/>
                  <a:ext cx="0" cy="720"/>
                </a:xfrm>
                <a:prstGeom prst="line">
                  <a:avLst/>
                </a:prstGeom>
                <a:ln w="9525" cap="flat" cmpd="sng">
                  <a:solidFill>
                    <a:schemeClr val="bg2"/>
                  </a:solidFill>
                  <a:prstDash val="solid"/>
                  <a:miter/>
                  <a:headEnd type="none" w="med" len="med"/>
                  <a:tailEnd type="none" w="med" len="med"/>
                </a:ln>
              </p:spPr>
            </p:sp>
            <p:sp>
              <p:nvSpPr>
                <p:cNvPr id="37082" name="Line 182"/>
                <p:cNvSpPr/>
                <p:nvPr/>
              </p:nvSpPr>
              <p:spPr>
                <a:xfrm>
                  <a:off x="2640" y="1968"/>
                  <a:ext cx="0" cy="720"/>
                </a:xfrm>
                <a:prstGeom prst="line">
                  <a:avLst/>
                </a:prstGeom>
                <a:ln w="9525" cap="flat" cmpd="sng">
                  <a:solidFill>
                    <a:schemeClr val="bg2"/>
                  </a:solidFill>
                  <a:prstDash val="solid"/>
                  <a:miter/>
                  <a:headEnd type="none" w="med" len="med"/>
                  <a:tailEnd type="none" w="med" len="med"/>
                </a:ln>
              </p:spPr>
            </p:sp>
            <p:sp>
              <p:nvSpPr>
                <p:cNvPr id="37083" name="Line 183"/>
                <p:cNvSpPr/>
                <p:nvPr/>
              </p:nvSpPr>
              <p:spPr>
                <a:xfrm>
                  <a:off x="2688" y="1968"/>
                  <a:ext cx="0" cy="720"/>
                </a:xfrm>
                <a:prstGeom prst="line">
                  <a:avLst/>
                </a:prstGeom>
                <a:ln w="9525" cap="flat" cmpd="sng">
                  <a:solidFill>
                    <a:schemeClr val="bg2"/>
                  </a:solidFill>
                  <a:prstDash val="solid"/>
                  <a:miter/>
                  <a:headEnd type="none" w="med" len="med"/>
                  <a:tailEnd type="none" w="med" len="med"/>
                </a:ln>
              </p:spPr>
            </p:sp>
            <p:sp>
              <p:nvSpPr>
                <p:cNvPr id="37084" name="Line 184"/>
                <p:cNvSpPr/>
                <p:nvPr/>
              </p:nvSpPr>
              <p:spPr>
                <a:xfrm>
                  <a:off x="2736" y="1968"/>
                  <a:ext cx="0" cy="720"/>
                </a:xfrm>
                <a:prstGeom prst="line">
                  <a:avLst/>
                </a:prstGeom>
                <a:ln w="9525" cap="flat" cmpd="sng">
                  <a:solidFill>
                    <a:schemeClr val="bg2"/>
                  </a:solidFill>
                  <a:prstDash val="solid"/>
                  <a:miter/>
                  <a:headEnd type="none" w="med" len="med"/>
                  <a:tailEnd type="none" w="med" len="med"/>
                </a:ln>
              </p:spPr>
            </p:sp>
            <p:sp>
              <p:nvSpPr>
                <p:cNvPr id="37085" name="Line 185"/>
                <p:cNvSpPr/>
                <p:nvPr/>
              </p:nvSpPr>
              <p:spPr>
                <a:xfrm>
                  <a:off x="2784" y="1968"/>
                  <a:ext cx="0" cy="720"/>
                </a:xfrm>
                <a:prstGeom prst="line">
                  <a:avLst/>
                </a:prstGeom>
                <a:ln w="9525" cap="flat" cmpd="sng">
                  <a:solidFill>
                    <a:schemeClr val="bg2"/>
                  </a:solidFill>
                  <a:prstDash val="solid"/>
                  <a:miter/>
                  <a:headEnd type="none" w="med" len="med"/>
                  <a:tailEnd type="none" w="med" len="med"/>
                </a:ln>
              </p:spPr>
            </p:sp>
            <p:sp>
              <p:nvSpPr>
                <p:cNvPr id="37086" name="Line 186"/>
                <p:cNvSpPr/>
                <p:nvPr/>
              </p:nvSpPr>
              <p:spPr>
                <a:xfrm>
                  <a:off x="2832" y="1968"/>
                  <a:ext cx="0" cy="720"/>
                </a:xfrm>
                <a:prstGeom prst="line">
                  <a:avLst/>
                </a:prstGeom>
                <a:ln w="9525" cap="flat" cmpd="sng">
                  <a:solidFill>
                    <a:schemeClr val="bg2"/>
                  </a:solidFill>
                  <a:prstDash val="solid"/>
                  <a:miter/>
                  <a:headEnd type="none" w="med" len="med"/>
                  <a:tailEnd type="none" w="med" len="med"/>
                </a:ln>
              </p:spPr>
            </p:sp>
          </p:grpSp>
        </p:grpSp>
        <p:sp>
          <p:nvSpPr>
            <p:cNvPr id="36918" name="Line 187"/>
            <p:cNvSpPr/>
            <p:nvPr/>
          </p:nvSpPr>
          <p:spPr>
            <a:xfrm>
              <a:off x="1441450" y="4733925"/>
              <a:ext cx="5345113" cy="0"/>
            </a:xfrm>
            <a:prstGeom prst="line">
              <a:avLst/>
            </a:prstGeom>
            <a:ln w="9525" cap="flat" cmpd="sng">
              <a:solidFill>
                <a:schemeClr val="tx1"/>
              </a:solidFill>
              <a:prstDash val="solid"/>
              <a:miter/>
              <a:headEnd type="none" w="med" len="med"/>
              <a:tailEnd type="none" w="med" len="med"/>
            </a:ln>
          </p:spPr>
        </p:sp>
        <p:sp>
          <p:nvSpPr>
            <p:cNvPr id="36919" name="Line 188"/>
            <p:cNvSpPr/>
            <p:nvPr/>
          </p:nvSpPr>
          <p:spPr>
            <a:xfrm>
              <a:off x="1441450" y="3300413"/>
              <a:ext cx="5345113" cy="0"/>
            </a:xfrm>
            <a:prstGeom prst="line">
              <a:avLst/>
            </a:prstGeom>
            <a:ln w="9525" cap="flat" cmpd="sng">
              <a:solidFill>
                <a:schemeClr val="tx1"/>
              </a:solidFill>
              <a:prstDash val="solid"/>
              <a:miter/>
              <a:headEnd type="none" w="med" len="med"/>
              <a:tailEnd type="none" w="med" len="med"/>
            </a:ln>
          </p:spPr>
        </p:sp>
        <p:grpSp>
          <p:nvGrpSpPr>
            <p:cNvPr id="36920" name="Group 189"/>
            <p:cNvGrpSpPr/>
            <p:nvPr/>
          </p:nvGrpSpPr>
          <p:grpSpPr>
            <a:xfrm>
              <a:off x="1441450" y="3205163"/>
              <a:ext cx="5345113" cy="95250"/>
              <a:chOff x="2016" y="1920"/>
              <a:chExt cx="2688" cy="48"/>
            </a:xfrm>
          </p:grpSpPr>
          <p:grpSp>
            <p:nvGrpSpPr>
              <p:cNvPr id="37005" name="Group 190"/>
              <p:cNvGrpSpPr/>
              <p:nvPr/>
            </p:nvGrpSpPr>
            <p:grpSpPr>
              <a:xfrm>
                <a:off x="2016" y="1920"/>
                <a:ext cx="1344" cy="48"/>
                <a:chOff x="2016" y="1920"/>
                <a:chExt cx="1344" cy="48"/>
              </a:xfrm>
            </p:grpSpPr>
            <p:grpSp>
              <p:nvGrpSpPr>
                <p:cNvPr id="37037" name="Group 191"/>
                <p:cNvGrpSpPr/>
                <p:nvPr/>
              </p:nvGrpSpPr>
              <p:grpSpPr>
                <a:xfrm>
                  <a:off x="2016" y="1920"/>
                  <a:ext cx="672" cy="48"/>
                  <a:chOff x="2016" y="1920"/>
                  <a:chExt cx="672" cy="48"/>
                </a:xfrm>
              </p:grpSpPr>
              <p:sp>
                <p:nvSpPr>
                  <p:cNvPr id="37053" name="Oval 192"/>
                  <p:cNvSpPr/>
                  <p:nvPr/>
                </p:nvSpPr>
                <p:spPr>
                  <a:xfrm>
                    <a:off x="201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54" name="Oval 193"/>
                  <p:cNvSpPr/>
                  <p:nvPr/>
                </p:nvSpPr>
                <p:spPr>
                  <a:xfrm>
                    <a:off x="206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55" name="Oval 194"/>
                  <p:cNvSpPr/>
                  <p:nvPr/>
                </p:nvSpPr>
                <p:spPr>
                  <a:xfrm>
                    <a:off x="211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56" name="Oval 195"/>
                  <p:cNvSpPr/>
                  <p:nvPr/>
                </p:nvSpPr>
                <p:spPr>
                  <a:xfrm>
                    <a:off x="216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57" name="Oval 196"/>
                  <p:cNvSpPr/>
                  <p:nvPr/>
                </p:nvSpPr>
                <p:spPr>
                  <a:xfrm>
                    <a:off x="2208"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58" name="Oval 197"/>
                  <p:cNvSpPr/>
                  <p:nvPr/>
                </p:nvSpPr>
                <p:spPr>
                  <a:xfrm>
                    <a:off x="225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59" name="Oval 198"/>
                  <p:cNvSpPr/>
                  <p:nvPr/>
                </p:nvSpPr>
                <p:spPr>
                  <a:xfrm>
                    <a:off x="230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60" name="Oval 199"/>
                  <p:cNvSpPr/>
                  <p:nvPr/>
                </p:nvSpPr>
                <p:spPr>
                  <a:xfrm>
                    <a:off x="235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61" name="Oval 200"/>
                  <p:cNvSpPr/>
                  <p:nvPr/>
                </p:nvSpPr>
                <p:spPr>
                  <a:xfrm>
                    <a:off x="240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62" name="Oval 201"/>
                  <p:cNvSpPr/>
                  <p:nvPr/>
                </p:nvSpPr>
                <p:spPr>
                  <a:xfrm>
                    <a:off x="2448"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63" name="Oval 202"/>
                  <p:cNvSpPr/>
                  <p:nvPr/>
                </p:nvSpPr>
                <p:spPr>
                  <a:xfrm>
                    <a:off x="249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64" name="Oval 203"/>
                  <p:cNvSpPr/>
                  <p:nvPr/>
                </p:nvSpPr>
                <p:spPr>
                  <a:xfrm>
                    <a:off x="254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65" name="Oval 204"/>
                  <p:cNvSpPr/>
                  <p:nvPr/>
                </p:nvSpPr>
                <p:spPr>
                  <a:xfrm>
                    <a:off x="259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66" name="Oval 205"/>
                  <p:cNvSpPr/>
                  <p:nvPr/>
                </p:nvSpPr>
                <p:spPr>
                  <a:xfrm>
                    <a:off x="264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37038" name="Group 206"/>
                <p:cNvGrpSpPr/>
                <p:nvPr/>
              </p:nvGrpSpPr>
              <p:grpSpPr>
                <a:xfrm>
                  <a:off x="2688" y="1920"/>
                  <a:ext cx="672" cy="48"/>
                  <a:chOff x="2016" y="1920"/>
                  <a:chExt cx="672" cy="48"/>
                </a:xfrm>
              </p:grpSpPr>
              <p:sp>
                <p:nvSpPr>
                  <p:cNvPr id="37039" name="Oval 207"/>
                  <p:cNvSpPr/>
                  <p:nvPr/>
                </p:nvSpPr>
                <p:spPr>
                  <a:xfrm>
                    <a:off x="201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40" name="Oval 208"/>
                  <p:cNvSpPr/>
                  <p:nvPr/>
                </p:nvSpPr>
                <p:spPr>
                  <a:xfrm>
                    <a:off x="206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41" name="Oval 209"/>
                  <p:cNvSpPr/>
                  <p:nvPr/>
                </p:nvSpPr>
                <p:spPr>
                  <a:xfrm>
                    <a:off x="211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42" name="Oval 210"/>
                  <p:cNvSpPr/>
                  <p:nvPr/>
                </p:nvSpPr>
                <p:spPr>
                  <a:xfrm>
                    <a:off x="216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43" name="Oval 211"/>
                  <p:cNvSpPr/>
                  <p:nvPr/>
                </p:nvSpPr>
                <p:spPr>
                  <a:xfrm>
                    <a:off x="2208"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44" name="Oval 212"/>
                  <p:cNvSpPr/>
                  <p:nvPr/>
                </p:nvSpPr>
                <p:spPr>
                  <a:xfrm>
                    <a:off x="225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45" name="Oval 213"/>
                  <p:cNvSpPr/>
                  <p:nvPr/>
                </p:nvSpPr>
                <p:spPr>
                  <a:xfrm>
                    <a:off x="230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46" name="Oval 214"/>
                  <p:cNvSpPr/>
                  <p:nvPr/>
                </p:nvSpPr>
                <p:spPr>
                  <a:xfrm>
                    <a:off x="235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47" name="Oval 215"/>
                  <p:cNvSpPr/>
                  <p:nvPr/>
                </p:nvSpPr>
                <p:spPr>
                  <a:xfrm>
                    <a:off x="240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48" name="Oval 216"/>
                  <p:cNvSpPr/>
                  <p:nvPr/>
                </p:nvSpPr>
                <p:spPr>
                  <a:xfrm>
                    <a:off x="2448"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49" name="Oval 217"/>
                  <p:cNvSpPr/>
                  <p:nvPr/>
                </p:nvSpPr>
                <p:spPr>
                  <a:xfrm>
                    <a:off x="249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50" name="Oval 218"/>
                  <p:cNvSpPr/>
                  <p:nvPr/>
                </p:nvSpPr>
                <p:spPr>
                  <a:xfrm>
                    <a:off x="254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51" name="Oval 219"/>
                  <p:cNvSpPr/>
                  <p:nvPr/>
                </p:nvSpPr>
                <p:spPr>
                  <a:xfrm>
                    <a:off x="259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52" name="Oval 220"/>
                  <p:cNvSpPr/>
                  <p:nvPr/>
                </p:nvSpPr>
                <p:spPr>
                  <a:xfrm>
                    <a:off x="264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grpSp>
            <p:nvGrpSpPr>
              <p:cNvPr id="37006" name="Group 221"/>
              <p:cNvGrpSpPr/>
              <p:nvPr/>
            </p:nvGrpSpPr>
            <p:grpSpPr>
              <a:xfrm>
                <a:off x="3360" y="1920"/>
                <a:ext cx="1344" cy="48"/>
                <a:chOff x="2016" y="1920"/>
                <a:chExt cx="1344" cy="48"/>
              </a:xfrm>
            </p:grpSpPr>
            <p:grpSp>
              <p:nvGrpSpPr>
                <p:cNvPr id="37007" name="Group 222"/>
                <p:cNvGrpSpPr/>
                <p:nvPr/>
              </p:nvGrpSpPr>
              <p:grpSpPr>
                <a:xfrm>
                  <a:off x="2016" y="1920"/>
                  <a:ext cx="672" cy="48"/>
                  <a:chOff x="2016" y="1920"/>
                  <a:chExt cx="672" cy="48"/>
                </a:xfrm>
              </p:grpSpPr>
              <p:sp>
                <p:nvSpPr>
                  <p:cNvPr id="37023" name="Oval 223"/>
                  <p:cNvSpPr/>
                  <p:nvPr/>
                </p:nvSpPr>
                <p:spPr>
                  <a:xfrm>
                    <a:off x="201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24" name="Oval 224"/>
                  <p:cNvSpPr/>
                  <p:nvPr/>
                </p:nvSpPr>
                <p:spPr>
                  <a:xfrm>
                    <a:off x="206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25" name="Oval 225"/>
                  <p:cNvSpPr/>
                  <p:nvPr/>
                </p:nvSpPr>
                <p:spPr>
                  <a:xfrm>
                    <a:off x="211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26" name="Oval 226"/>
                  <p:cNvSpPr/>
                  <p:nvPr/>
                </p:nvSpPr>
                <p:spPr>
                  <a:xfrm>
                    <a:off x="216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27" name="Oval 227"/>
                  <p:cNvSpPr/>
                  <p:nvPr/>
                </p:nvSpPr>
                <p:spPr>
                  <a:xfrm>
                    <a:off x="2208"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28" name="Oval 228"/>
                  <p:cNvSpPr/>
                  <p:nvPr/>
                </p:nvSpPr>
                <p:spPr>
                  <a:xfrm>
                    <a:off x="225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29" name="Oval 229"/>
                  <p:cNvSpPr/>
                  <p:nvPr/>
                </p:nvSpPr>
                <p:spPr>
                  <a:xfrm>
                    <a:off x="230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30" name="Oval 230"/>
                  <p:cNvSpPr/>
                  <p:nvPr/>
                </p:nvSpPr>
                <p:spPr>
                  <a:xfrm>
                    <a:off x="235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31" name="Oval 231"/>
                  <p:cNvSpPr/>
                  <p:nvPr/>
                </p:nvSpPr>
                <p:spPr>
                  <a:xfrm>
                    <a:off x="240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32" name="Oval 232"/>
                  <p:cNvSpPr/>
                  <p:nvPr/>
                </p:nvSpPr>
                <p:spPr>
                  <a:xfrm>
                    <a:off x="2448"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33" name="Oval 233"/>
                  <p:cNvSpPr/>
                  <p:nvPr/>
                </p:nvSpPr>
                <p:spPr>
                  <a:xfrm>
                    <a:off x="249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34" name="Oval 234"/>
                  <p:cNvSpPr/>
                  <p:nvPr/>
                </p:nvSpPr>
                <p:spPr>
                  <a:xfrm>
                    <a:off x="254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35" name="Oval 235"/>
                  <p:cNvSpPr/>
                  <p:nvPr/>
                </p:nvSpPr>
                <p:spPr>
                  <a:xfrm>
                    <a:off x="259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36" name="Oval 236"/>
                  <p:cNvSpPr/>
                  <p:nvPr/>
                </p:nvSpPr>
                <p:spPr>
                  <a:xfrm>
                    <a:off x="264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37008" name="Group 237"/>
                <p:cNvGrpSpPr/>
                <p:nvPr/>
              </p:nvGrpSpPr>
              <p:grpSpPr>
                <a:xfrm>
                  <a:off x="2688" y="1920"/>
                  <a:ext cx="672" cy="48"/>
                  <a:chOff x="2016" y="1920"/>
                  <a:chExt cx="672" cy="48"/>
                </a:xfrm>
              </p:grpSpPr>
              <p:sp>
                <p:nvSpPr>
                  <p:cNvPr id="37009" name="Oval 238"/>
                  <p:cNvSpPr/>
                  <p:nvPr/>
                </p:nvSpPr>
                <p:spPr>
                  <a:xfrm>
                    <a:off x="201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10" name="Oval 239"/>
                  <p:cNvSpPr/>
                  <p:nvPr/>
                </p:nvSpPr>
                <p:spPr>
                  <a:xfrm>
                    <a:off x="206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11" name="Oval 240"/>
                  <p:cNvSpPr/>
                  <p:nvPr/>
                </p:nvSpPr>
                <p:spPr>
                  <a:xfrm>
                    <a:off x="211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12" name="Oval 241"/>
                  <p:cNvSpPr/>
                  <p:nvPr/>
                </p:nvSpPr>
                <p:spPr>
                  <a:xfrm>
                    <a:off x="216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13" name="Oval 242"/>
                  <p:cNvSpPr/>
                  <p:nvPr/>
                </p:nvSpPr>
                <p:spPr>
                  <a:xfrm>
                    <a:off x="2208"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14" name="Oval 243"/>
                  <p:cNvSpPr/>
                  <p:nvPr/>
                </p:nvSpPr>
                <p:spPr>
                  <a:xfrm>
                    <a:off x="225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15" name="Oval 244"/>
                  <p:cNvSpPr/>
                  <p:nvPr/>
                </p:nvSpPr>
                <p:spPr>
                  <a:xfrm>
                    <a:off x="230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16" name="Oval 245"/>
                  <p:cNvSpPr/>
                  <p:nvPr/>
                </p:nvSpPr>
                <p:spPr>
                  <a:xfrm>
                    <a:off x="235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17" name="Oval 246"/>
                  <p:cNvSpPr/>
                  <p:nvPr/>
                </p:nvSpPr>
                <p:spPr>
                  <a:xfrm>
                    <a:off x="240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18" name="Oval 247"/>
                  <p:cNvSpPr/>
                  <p:nvPr/>
                </p:nvSpPr>
                <p:spPr>
                  <a:xfrm>
                    <a:off x="2448"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19" name="Oval 248"/>
                  <p:cNvSpPr/>
                  <p:nvPr/>
                </p:nvSpPr>
                <p:spPr>
                  <a:xfrm>
                    <a:off x="249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20" name="Oval 249"/>
                  <p:cNvSpPr/>
                  <p:nvPr/>
                </p:nvSpPr>
                <p:spPr>
                  <a:xfrm>
                    <a:off x="254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21" name="Oval 250"/>
                  <p:cNvSpPr/>
                  <p:nvPr/>
                </p:nvSpPr>
                <p:spPr>
                  <a:xfrm>
                    <a:off x="259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22" name="Oval 251"/>
                  <p:cNvSpPr/>
                  <p:nvPr/>
                </p:nvSpPr>
                <p:spPr>
                  <a:xfrm>
                    <a:off x="264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grpSp>
        <p:grpSp>
          <p:nvGrpSpPr>
            <p:cNvPr id="36921" name="Group 252"/>
            <p:cNvGrpSpPr/>
            <p:nvPr/>
          </p:nvGrpSpPr>
          <p:grpSpPr>
            <a:xfrm>
              <a:off x="1441450" y="4733925"/>
              <a:ext cx="5345113" cy="95250"/>
              <a:chOff x="2016" y="1920"/>
              <a:chExt cx="2688" cy="48"/>
            </a:xfrm>
          </p:grpSpPr>
          <p:grpSp>
            <p:nvGrpSpPr>
              <p:cNvPr id="36943" name="Group 253"/>
              <p:cNvGrpSpPr/>
              <p:nvPr/>
            </p:nvGrpSpPr>
            <p:grpSpPr>
              <a:xfrm>
                <a:off x="2016" y="1920"/>
                <a:ext cx="1344" cy="48"/>
                <a:chOff x="2016" y="1920"/>
                <a:chExt cx="1344" cy="48"/>
              </a:xfrm>
            </p:grpSpPr>
            <p:grpSp>
              <p:nvGrpSpPr>
                <p:cNvPr id="36975" name="Group 254"/>
                <p:cNvGrpSpPr/>
                <p:nvPr/>
              </p:nvGrpSpPr>
              <p:grpSpPr>
                <a:xfrm>
                  <a:off x="2016" y="1920"/>
                  <a:ext cx="672" cy="48"/>
                  <a:chOff x="2016" y="1920"/>
                  <a:chExt cx="672" cy="48"/>
                </a:xfrm>
              </p:grpSpPr>
              <p:sp>
                <p:nvSpPr>
                  <p:cNvPr id="36991" name="Oval 255"/>
                  <p:cNvSpPr/>
                  <p:nvPr/>
                </p:nvSpPr>
                <p:spPr>
                  <a:xfrm>
                    <a:off x="201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92" name="Oval 256"/>
                  <p:cNvSpPr/>
                  <p:nvPr/>
                </p:nvSpPr>
                <p:spPr>
                  <a:xfrm>
                    <a:off x="206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93" name="Oval 257"/>
                  <p:cNvSpPr/>
                  <p:nvPr/>
                </p:nvSpPr>
                <p:spPr>
                  <a:xfrm>
                    <a:off x="211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94" name="Oval 258"/>
                  <p:cNvSpPr/>
                  <p:nvPr/>
                </p:nvSpPr>
                <p:spPr>
                  <a:xfrm>
                    <a:off x="216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95" name="Oval 259"/>
                  <p:cNvSpPr/>
                  <p:nvPr/>
                </p:nvSpPr>
                <p:spPr>
                  <a:xfrm>
                    <a:off x="2208"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96" name="Oval 260"/>
                  <p:cNvSpPr/>
                  <p:nvPr/>
                </p:nvSpPr>
                <p:spPr>
                  <a:xfrm>
                    <a:off x="225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97" name="Oval 261"/>
                  <p:cNvSpPr/>
                  <p:nvPr/>
                </p:nvSpPr>
                <p:spPr>
                  <a:xfrm>
                    <a:off x="230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98" name="Oval 262"/>
                  <p:cNvSpPr/>
                  <p:nvPr/>
                </p:nvSpPr>
                <p:spPr>
                  <a:xfrm>
                    <a:off x="235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99" name="Oval 263"/>
                  <p:cNvSpPr/>
                  <p:nvPr/>
                </p:nvSpPr>
                <p:spPr>
                  <a:xfrm>
                    <a:off x="240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00" name="Oval 264"/>
                  <p:cNvSpPr/>
                  <p:nvPr/>
                </p:nvSpPr>
                <p:spPr>
                  <a:xfrm>
                    <a:off x="2448"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01" name="Oval 265"/>
                  <p:cNvSpPr/>
                  <p:nvPr/>
                </p:nvSpPr>
                <p:spPr>
                  <a:xfrm>
                    <a:off x="249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02" name="Oval 266"/>
                  <p:cNvSpPr/>
                  <p:nvPr/>
                </p:nvSpPr>
                <p:spPr>
                  <a:xfrm>
                    <a:off x="254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03" name="Oval 267"/>
                  <p:cNvSpPr/>
                  <p:nvPr/>
                </p:nvSpPr>
                <p:spPr>
                  <a:xfrm>
                    <a:off x="259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04" name="Oval 268"/>
                  <p:cNvSpPr/>
                  <p:nvPr/>
                </p:nvSpPr>
                <p:spPr>
                  <a:xfrm>
                    <a:off x="264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36976" name="Group 269"/>
                <p:cNvGrpSpPr/>
                <p:nvPr/>
              </p:nvGrpSpPr>
              <p:grpSpPr>
                <a:xfrm>
                  <a:off x="2688" y="1920"/>
                  <a:ext cx="672" cy="48"/>
                  <a:chOff x="2016" y="1920"/>
                  <a:chExt cx="672" cy="48"/>
                </a:xfrm>
              </p:grpSpPr>
              <p:sp>
                <p:nvSpPr>
                  <p:cNvPr id="36977" name="Oval 270"/>
                  <p:cNvSpPr/>
                  <p:nvPr/>
                </p:nvSpPr>
                <p:spPr>
                  <a:xfrm>
                    <a:off x="201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78" name="Oval 271"/>
                  <p:cNvSpPr/>
                  <p:nvPr/>
                </p:nvSpPr>
                <p:spPr>
                  <a:xfrm>
                    <a:off x="206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79" name="Oval 272"/>
                  <p:cNvSpPr/>
                  <p:nvPr/>
                </p:nvSpPr>
                <p:spPr>
                  <a:xfrm>
                    <a:off x="211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80" name="Oval 273"/>
                  <p:cNvSpPr/>
                  <p:nvPr/>
                </p:nvSpPr>
                <p:spPr>
                  <a:xfrm>
                    <a:off x="216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81" name="Oval 274"/>
                  <p:cNvSpPr/>
                  <p:nvPr/>
                </p:nvSpPr>
                <p:spPr>
                  <a:xfrm>
                    <a:off x="2208"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82" name="Oval 275"/>
                  <p:cNvSpPr/>
                  <p:nvPr/>
                </p:nvSpPr>
                <p:spPr>
                  <a:xfrm>
                    <a:off x="225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83" name="Oval 276"/>
                  <p:cNvSpPr/>
                  <p:nvPr/>
                </p:nvSpPr>
                <p:spPr>
                  <a:xfrm>
                    <a:off x="230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84" name="Oval 277"/>
                  <p:cNvSpPr/>
                  <p:nvPr/>
                </p:nvSpPr>
                <p:spPr>
                  <a:xfrm>
                    <a:off x="235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85" name="Oval 278"/>
                  <p:cNvSpPr/>
                  <p:nvPr/>
                </p:nvSpPr>
                <p:spPr>
                  <a:xfrm>
                    <a:off x="240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86" name="Oval 279"/>
                  <p:cNvSpPr/>
                  <p:nvPr/>
                </p:nvSpPr>
                <p:spPr>
                  <a:xfrm>
                    <a:off x="2448"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87" name="Oval 280"/>
                  <p:cNvSpPr/>
                  <p:nvPr/>
                </p:nvSpPr>
                <p:spPr>
                  <a:xfrm>
                    <a:off x="249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88" name="Oval 281"/>
                  <p:cNvSpPr/>
                  <p:nvPr/>
                </p:nvSpPr>
                <p:spPr>
                  <a:xfrm>
                    <a:off x="254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89" name="Oval 282"/>
                  <p:cNvSpPr/>
                  <p:nvPr/>
                </p:nvSpPr>
                <p:spPr>
                  <a:xfrm>
                    <a:off x="259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90" name="Oval 283"/>
                  <p:cNvSpPr/>
                  <p:nvPr/>
                </p:nvSpPr>
                <p:spPr>
                  <a:xfrm>
                    <a:off x="264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grpSp>
            <p:nvGrpSpPr>
              <p:cNvPr id="36944" name="Group 284"/>
              <p:cNvGrpSpPr/>
              <p:nvPr/>
            </p:nvGrpSpPr>
            <p:grpSpPr>
              <a:xfrm>
                <a:off x="3360" y="1920"/>
                <a:ext cx="1344" cy="48"/>
                <a:chOff x="2016" y="1920"/>
                <a:chExt cx="1344" cy="48"/>
              </a:xfrm>
            </p:grpSpPr>
            <p:grpSp>
              <p:nvGrpSpPr>
                <p:cNvPr id="36945" name="Group 285"/>
                <p:cNvGrpSpPr/>
                <p:nvPr/>
              </p:nvGrpSpPr>
              <p:grpSpPr>
                <a:xfrm>
                  <a:off x="2016" y="1920"/>
                  <a:ext cx="672" cy="48"/>
                  <a:chOff x="2016" y="1920"/>
                  <a:chExt cx="672" cy="48"/>
                </a:xfrm>
              </p:grpSpPr>
              <p:sp>
                <p:nvSpPr>
                  <p:cNvPr id="36961" name="Oval 286"/>
                  <p:cNvSpPr/>
                  <p:nvPr/>
                </p:nvSpPr>
                <p:spPr>
                  <a:xfrm>
                    <a:off x="201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62" name="Oval 287"/>
                  <p:cNvSpPr/>
                  <p:nvPr/>
                </p:nvSpPr>
                <p:spPr>
                  <a:xfrm>
                    <a:off x="206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63" name="Oval 288"/>
                  <p:cNvSpPr/>
                  <p:nvPr/>
                </p:nvSpPr>
                <p:spPr>
                  <a:xfrm>
                    <a:off x="211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64" name="Oval 289"/>
                  <p:cNvSpPr/>
                  <p:nvPr/>
                </p:nvSpPr>
                <p:spPr>
                  <a:xfrm>
                    <a:off x="216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65" name="Oval 290"/>
                  <p:cNvSpPr/>
                  <p:nvPr/>
                </p:nvSpPr>
                <p:spPr>
                  <a:xfrm>
                    <a:off x="2208"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66" name="Oval 291"/>
                  <p:cNvSpPr/>
                  <p:nvPr/>
                </p:nvSpPr>
                <p:spPr>
                  <a:xfrm>
                    <a:off x="225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67" name="Oval 292"/>
                  <p:cNvSpPr/>
                  <p:nvPr/>
                </p:nvSpPr>
                <p:spPr>
                  <a:xfrm>
                    <a:off x="230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68" name="Oval 293"/>
                  <p:cNvSpPr/>
                  <p:nvPr/>
                </p:nvSpPr>
                <p:spPr>
                  <a:xfrm>
                    <a:off x="235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69" name="Oval 294"/>
                  <p:cNvSpPr/>
                  <p:nvPr/>
                </p:nvSpPr>
                <p:spPr>
                  <a:xfrm>
                    <a:off x="240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70" name="Oval 295"/>
                  <p:cNvSpPr/>
                  <p:nvPr/>
                </p:nvSpPr>
                <p:spPr>
                  <a:xfrm>
                    <a:off x="2448"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71" name="Oval 296"/>
                  <p:cNvSpPr/>
                  <p:nvPr/>
                </p:nvSpPr>
                <p:spPr>
                  <a:xfrm>
                    <a:off x="249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72" name="Oval 297"/>
                  <p:cNvSpPr/>
                  <p:nvPr/>
                </p:nvSpPr>
                <p:spPr>
                  <a:xfrm>
                    <a:off x="254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73" name="Oval 298"/>
                  <p:cNvSpPr/>
                  <p:nvPr/>
                </p:nvSpPr>
                <p:spPr>
                  <a:xfrm>
                    <a:off x="259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74" name="Oval 299"/>
                  <p:cNvSpPr/>
                  <p:nvPr/>
                </p:nvSpPr>
                <p:spPr>
                  <a:xfrm>
                    <a:off x="264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36946" name="Group 300"/>
                <p:cNvGrpSpPr/>
                <p:nvPr/>
              </p:nvGrpSpPr>
              <p:grpSpPr>
                <a:xfrm>
                  <a:off x="2688" y="1920"/>
                  <a:ext cx="672" cy="48"/>
                  <a:chOff x="2016" y="1920"/>
                  <a:chExt cx="672" cy="48"/>
                </a:xfrm>
              </p:grpSpPr>
              <p:sp>
                <p:nvSpPr>
                  <p:cNvPr id="36947" name="Oval 301"/>
                  <p:cNvSpPr/>
                  <p:nvPr/>
                </p:nvSpPr>
                <p:spPr>
                  <a:xfrm>
                    <a:off x="201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48" name="Oval 302"/>
                  <p:cNvSpPr/>
                  <p:nvPr/>
                </p:nvSpPr>
                <p:spPr>
                  <a:xfrm>
                    <a:off x="206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49" name="Oval 303"/>
                  <p:cNvSpPr/>
                  <p:nvPr/>
                </p:nvSpPr>
                <p:spPr>
                  <a:xfrm>
                    <a:off x="211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50" name="Oval 304"/>
                  <p:cNvSpPr/>
                  <p:nvPr/>
                </p:nvSpPr>
                <p:spPr>
                  <a:xfrm>
                    <a:off x="216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51" name="Oval 305"/>
                  <p:cNvSpPr/>
                  <p:nvPr/>
                </p:nvSpPr>
                <p:spPr>
                  <a:xfrm>
                    <a:off x="2208"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52" name="Oval 306"/>
                  <p:cNvSpPr/>
                  <p:nvPr/>
                </p:nvSpPr>
                <p:spPr>
                  <a:xfrm>
                    <a:off x="225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53" name="Oval 307"/>
                  <p:cNvSpPr/>
                  <p:nvPr/>
                </p:nvSpPr>
                <p:spPr>
                  <a:xfrm>
                    <a:off x="230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54" name="Oval 308"/>
                  <p:cNvSpPr/>
                  <p:nvPr/>
                </p:nvSpPr>
                <p:spPr>
                  <a:xfrm>
                    <a:off x="235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55" name="Oval 309"/>
                  <p:cNvSpPr/>
                  <p:nvPr/>
                </p:nvSpPr>
                <p:spPr>
                  <a:xfrm>
                    <a:off x="240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56" name="Oval 310"/>
                  <p:cNvSpPr/>
                  <p:nvPr/>
                </p:nvSpPr>
                <p:spPr>
                  <a:xfrm>
                    <a:off x="2448"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57" name="Oval 311"/>
                  <p:cNvSpPr/>
                  <p:nvPr/>
                </p:nvSpPr>
                <p:spPr>
                  <a:xfrm>
                    <a:off x="249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58" name="Oval 312"/>
                  <p:cNvSpPr/>
                  <p:nvPr/>
                </p:nvSpPr>
                <p:spPr>
                  <a:xfrm>
                    <a:off x="254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59" name="Oval 313"/>
                  <p:cNvSpPr/>
                  <p:nvPr/>
                </p:nvSpPr>
                <p:spPr>
                  <a:xfrm>
                    <a:off x="259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60" name="Oval 314"/>
                  <p:cNvSpPr/>
                  <p:nvPr/>
                </p:nvSpPr>
                <p:spPr>
                  <a:xfrm>
                    <a:off x="264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grpSp>
        <p:sp>
          <p:nvSpPr>
            <p:cNvPr id="36922" name="Line 315"/>
            <p:cNvSpPr/>
            <p:nvPr/>
          </p:nvSpPr>
          <p:spPr>
            <a:xfrm>
              <a:off x="6596063" y="3300413"/>
              <a:ext cx="0" cy="1433512"/>
            </a:xfrm>
            <a:prstGeom prst="line">
              <a:avLst/>
            </a:prstGeom>
            <a:ln w="9525" cap="flat" cmpd="sng">
              <a:solidFill>
                <a:schemeClr val="bg2"/>
              </a:solidFill>
              <a:prstDash val="solid"/>
              <a:miter/>
              <a:headEnd type="none" w="med" len="med"/>
              <a:tailEnd type="none" w="med" len="med"/>
            </a:ln>
          </p:spPr>
        </p:sp>
        <p:sp>
          <p:nvSpPr>
            <p:cNvPr id="36923" name="Line 316"/>
            <p:cNvSpPr/>
            <p:nvPr/>
          </p:nvSpPr>
          <p:spPr>
            <a:xfrm>
              <a:off x="6691313" y="3300413"/>
              <a:ext cx="0" cy="1433512"/>
            </a:xfrm>
            <a:prstGeom prst="line">
              <a:avLst/>
            </a:prstGeom>
            <a:ln w="9525" cap="flat" cmpd="sng">
              <a:solidFill>
                <a:schemeClr val="bg2"/>
              </a:solidFill>
              <a:prstDash val="solid"/>
              <a:miter/>
              <a:headEnd type="none" w="med" len="med"/>
              <a:tailEnd type="none" w="med" len="med"/>
            </a:ln>
          </p:spPr>
        </p:sp>
        <p:sp>
          <p:nvSpPr>
            <p:cNvPr id="36924" name="Line 317"/>
            <p:cNvSpPr/>
            <p:nvPr/>
          </p:nvSpPr>
          <p:spPr>
            <a:xfrm>
              <a:off x="6786563" y="3300413"/>
              <a:ext cx="0" cy="1433512"/>
            </a:xfrm>
            <a:prstGeom prst="line">
              <a:avLst/>
            </a:prstGeom>
            <a:ln w="9525" cap="flat" cmpd="sng">
              <a:solidFill>
                <a:schemeClr val="bg2"/>
              </a:solidFill>
              <a:prstDash val="solid"/>
              <a:miter/>
              <a:headEnd type="none" w="med" len="med"/>
              <a:tailEnd type="none" w="med" len="med"/>
            </a:ln>
          </p:spPr>
        </p:sp>
        <p:sp>
          <p:nvSpPr>
            <p:cNvPr id="36925" name="Line 318"/>
            <p:cNvSpPr/>
            <p:nvPr/>
          </p:nvSpPr>
          <p:spPr>
            <a:xfrm flipV="1">
              <a:off x="887413" y="4011613"/>
              <a:ext cx="6429375" cy="9525"/>
            </a:xfrm>
            <a:prstGeom prst="line">
              <a:avLst/>
            </a:prstGeom>
            <a:ln w="19050" cap="flat" cmpd="sng">
              <a:solidFill>
                <a:schemeClr val="tx1"/>
              </a:solidFill>
              <a:prstDash val="dashDot"/>
              <a:miter/>
              <a:headEnd type="none" w="med" len="med"/>
              <a:tailEnd type="none" w="med" len="med"/>
            </a:ln>
          </p:spPr>
        </p:sp>
        <p:grpSp>
          <p:nvGrpSpPr>
            <p:cNvPr id="36926" name="Group 379"/>
            <p:cNvGrpSpPr/>
            <p:nvPr/>
          </p:nvGrpSpPr>
          <p:grpSpPr>
            <a:xfrm>
              <a:off x="1312863" y="3201988"/>
              <a:ext cx="100012" cy="100012"/>
              <a:chOff x="671" y="1976"/>
              <a:chExt cx="75" cy="77"/>
            </a:xfrm>
          </p:grpSpPr>
          <p:sp>
            <p:nvSpPr>
              <p:cNvPr id="36941" name="Oval 354"/>
              <p:cNvSpPr/>
              <p:nvPr/>
            </p:nvSpPr>
            <p:spPr>
              <a:xfrm>
                <a:off x="671" y="1976"/>
                <a:ext cx="75" cy="77"/>
              </a:xfrm>
              <a:prstGeom prst="ellipse">
                <a:avLst/>
              </a:prstGeom>
              <a:solidFill>
                <a:schemeClr val="bg1"/>
              </a:solidFill>
              <a:ln w="2857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42" name="Oval 355"/>
              <p:cNvSpPr/>
              <p:nvPr/>
            </p:nvSpPr>
            <p:spPr>
              <a:xfrm>
                <a:off x="686" y="1992"/>
                <a:ext cx="45" cy="43"/>
              </a:xfrm>
              <a:prstGeom prst="ellipse">
                <a:avLst/>
              </a:prstGeom>
              <a:solidFill>
                <a:schemeClr val="tx1"/>
              </a:solidFill>
              <a:ln w="2857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36927" name="Group 380"/>
            <p:cNvGrpSpPr/>
            <p:nvPr/>
          </p:nvGrpSpPr>
          <p:grpSpPr>
            <a:xfrm>
              <a:off x="1306513" y="4722813"/>
              <a:ext cx="115887" cy="114300"/>
              <a:chOff x="671" y="2906"/>
              <a:chExt cx="135" cy="128"/>
            </a:xfrm>
          </p:grpSpPr>
          <p:sp>
            <p:nvSpPr>
              <p:cNvPr id="36938" name="Oval 356"/>
              <p:cNvSpPr/>
              <p:nvPr/>
            </p:nvSpPr>
            <p:spPr>
              <a:xfrm>
                <a:off x="671" y="2906"/>
                <a:ext cx="135" cy="128"/>
              </a:xfrm>
              <a:prstGeom prst="ellipse">
                <a:avLst/>
              </a:prstGeom>
              <a:solidFill>
                <a:schemeClr val="bg1"/>
              </a:solidFill>
              <a:ln w="19050"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39" name="Line 357"/>
              <p:cNvSpPr/>
              <p:nvPr/>
            </p:nvSpPr>
            <p:spPr>
              <a:xfrm>
                <a:off x="693" y="2927"/>
                <a:ext cx="90" cy="86"/>
              </a:xfrm>
              <a:prstGeom prst="line">
                <a:avLst/>
              </a:prstGeom>
              <a:ln w="19050" cap="flat" cmpd="sng">
                <a:solidFill>
                  <a:srgbClr val="000000"/>
                </a:solidFill>
                <a:prstDash val="solid"/>
                <a:miter/>
                <a:headEnd type="none" w="med" len="med"/>
                <a:tailEnd type="none" w="med" len="med"/>
              </a:ln>
            </p:spPr>
          </p:sp>
          <p:sp>
            <p:nvSpPr>
              <p:cNvPr id="36940" name="Line 358"/>
              <p:cNvSpPr/>
              <p:nvPr/>
            </p:nvSpPr>
            <p:spPr>
              <a:xfrm flipH="1">
                <a:off x="693" y="2927"/>
                <a:ext cx="90" cy="86"/>
              </a:xfrm>
              <a:prstGeom prst="line">
                <a:avLst/>
              </a:prstGeom>
              <a:ln w="19050" cap="flat" cmpd="sng">
                <a:solidFill>
                  <a:srgbClr val="000000"/>
                </a:solidFill>
                <a:prstDash val="solid"/>
                <a:miter/>
                <a:headEnd type="none" w="med" len="med"/>
                <a:tailEnd type="none" w="med" len="med"/>
              </a:ln>
            </p:spPr>
          </p:sp>
        </p:grpSp>
        <p:grpSp>
          <p:nvGrpSpPr>
            <p:cNvPr id="36928" name="Group 386"/>
            <p:cNvGrpSpPr/>
            <p:nvPr/>
          </p:nvGrpSpPr>
          <p:grpSpPr>
            <a:xfrm>
              <a:off x="6794500" y="4729163"/>
              <a:ext cx="115888" cy="114300"/>
              <a:chOff x="671" y="2906"/>
              <a:chExt cx="135" cy="128"/>
            </a:xfrm>
          </p:grpSpPr>
          <p:sp>
            <p:nvSpPr>
              <p:cNvPr id="36935" name="Oval 387"/>
              <p:cNvSpPr/>
              <p:nvPr/>
            </p:nvSpPr>
            <p:spPr>
              <a:xfrm>
                <a:off x="671" y="2906"/>
                <a:ext cx="135" cy="128"/>
              </a:xfrm>
              <a:prstGeom prst="ellipse">
                <a:avLst/>
              </a:prstGeom>
              <a:solidFill>
                <a:schemeClr val="bg1"/>
              </a:solidFill>
              <a:ln w="19050"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36" name="Line 388"/>
              <p:cNvSpPr/>
              <p:nvPr/>
            </p:nvSpPr>
            <p:spPr>
              <a:xfrm>
                <a:off x="693" y="2927"/>
                <a:ext cx="90" cy="86"/>
              </a:xfrm>
              <a:prstGeom prst="line">
                <a:avLst/>
              </a:prstGeom>
              <a:ln w="19050" cap="flat" cmpd="sng">
                <a:solidFill>
                  <a:srgbClr val="000000"/>
                </a:solidFill>
                <a:prstDash val="solid"/>
                <a:miter/>
                <a:headEnd type="none" w="med" len="med"/>
                <a:tailEnd type="none" w="med" len="med"/>
              </a:ln>
            </p:spPr>
          </p:sp>
          <p:sp>
            <p:nvSpPr>
              <p:cNvPr id="36937" name="Line 389"/>
              <p:cNvSpPr/>
              <p:nvPr/>
            </p:nvSpPr>
            <p:spPr>
              <a:xfrm flipH="1">
                <a:off x="693" y="2927"/>
                <a:ext cx="90" cy="86"/>
              </a:xfrm>
              <a:prstGeom prst="line">
                <a:avLst/>
              </a:prstGeom>
              <a:ln w="19050" cap="flat" cmpd="sng">
                <a:solidFill>
                  <a:srgbClr val="000000"/>
                </a:solidFill>
                <a:prstDash val="solid"/>
                <a:miter/>
                <a:headEnd type="none" w="med" len="med"/>
                <a:tailEnd type="none" w="med" len="med"/>
              </a:ln>
            </p:spPr>
          </p:sp>
        </p:grpSp>
        <p:grpSp>
          <p:nvGrpSpPr>
            <p:cNvPr id="36929" name="Group 383"/>
            <p:cNvGrpSpPr/>
            <p:nvPr/>
          </p:nvGrpSpPr>
          <p:grpSpPr>
            <a:xfrm>
              <a:off x="6800850" y="3197225"/>
              <a:ext cx="100013" cy="100013"/>
              <a:chOff x="671" y="1976"/>
              <a:chExt cx="75" cy="77"/>
            </a:xfrm>
          </p:grpSpPr>
          <p:sp>
            <p:nvSpPr>
              <p:cNvPr id="36933" name="Oval 384"/>
              <p:cNvSpPr/>
              <p:nvPr/>
            </p:nvSpPr>
            <p:spPr>
              <a:xfrm>
                <a:off x="671" y="1976"/>
                <a:ext cx="75" cy="77"/>
              </a:xfrm>
              <a:prstGeom prst="ellipse">
                <a:avLst/>
              </a:prstGeom>
              <a:solidFill>
                <a:schemeClr val="bg1"/>
              </a:solidFill>
              <a:ln w="2857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34" name="Oval 385"/>
              <p:cNvSpPr/>
              <p:nvPr/>
            </p:nvSpPr>
            <p:spPr>
              <a:xfrm>
                <a:off x="686" y="1992"/>
                <a:ext cx="45" cy="43"/>
              </a:xfrm>
              <a:prstGeom prst="ellipse">
                <a:avLst/>
              </a:prstGeom>
              <a:solidFill>
                <a:schemeClr val="tx1"/>
              </a:solidFill>
              <a:ln w="2857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36931" name="Line 329"/>
            <p:cNvSpPr/>
            <p:nvPr/>
          </p:nvSpPr>
          <p:spPr>
            <a:xfrm>
              <a:off x="4767057" y="3273425"/>
              <a:ext cx="0" cy="744538"/>
            </a:xfrm>
            <a:prstGeom prst="line">
              <a:avLst/>
            </a:prstGeom>
            <a:ln w="28575" cap="flat" cmpd="sng">
              <a:solidFill>
                <a:srgbClr val="000000"/>
              </a:solidFill>
              <a:prstDash val="solid"/>
              <a:miter/>
              <a:headEnd type="triangle" w="med" len="lg"/>
              <a:tailEnd type="triangle" w="med" len="med"/>
            </a:ln>
          </p:spPr>
        </p:sp>
      </p:grpSp>
      <p:sp>
        <p:nvSpPr>
          <p:cNvPr id="36867" name="Rectangle 374"/>
          <p:cNvSpPr>
            <a:spLocks noGrp="1"/>
          </p:cNvSpPr>
          <p:nvPr>
            <p:ph type="title" idx="4294967295"/>
          </p:nvPr>
        </p:nvSpPr>
        <p:spPr>
          <a:xfrm>
            <a:off x="1912938" y="153988"/>
            <a:ext cx="5884862" cy="588962"/>
          </a:xfrm>
          <a:ln/>
        </p:spPr>
        <p:txBody>
          <a:bodyPr vert="horz" wrap="square" lIns="91440" tIns="45720" rIns="91440" bIns="45720" anchor="ctr"/>
          <a:lstStyle/>
          <a:p>
            <a:pPr eaLnBrk="1" hangingPunct="1"/>
            <a:r>
              <a:rPr lang="zh-CN" altLang="en-US" dirty="0">
                <a:solidFill>
                  <a:schemeClr val="bg1"/>
                </a:solidFill>
              </a:rPr>
              <a:t>直螺线管轴上磁场</a:t>
            </a:r>
          </a:p>
        </p:txBody>
      </p:sp>
      <p:sp>
        <p:nvSpPr>
          <p:cNvPr id="36868" name="Rectangle 368" descr="羊皮纸"/>
          <p:cNvSpPr/>
          <p:nvPr/>
        </p:nvSpPr>
        <p:spPr>
          <a:xfrm>
            <a:off x="0" y="0"/>
            <a:ext cx="9144000" cy="190500"/>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869" name="Rectangle 369" descr="羊皮纸"/>
          <p:cNvSpPr/>
          <p:nvPr/>
        </p:nvSpPr>
        <p:spPr>
          <a:xfrm>
            <a:off x="0" y="6707188"/>
            <a:ext cx="9144000" cy="150812"/>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3" name="矩形 372"/>
          <p:cNvSpPr/>
          <p:nvPr/>
        </p:nvSpPr>
        <p:spPr bwMode="auto">
          <a:xfrm>
            <a:off x="1039813" y="214313"/>
            <a:ext cx="7145338" cy="682625"/>
          </a:xfrm>
          <a:prstGeom prst="rect">
            <a:avLst/>
          </a:prstGeom>
        </p:spPr>
        <p:txBody>
          <a:bodyPr>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1" lang="en-US" altLang="zh-CN" sz="3200" b="1" i="0" u="none" strike="noStrike" kern="1200" cap="none" spc="0" normalizeH="0" baseline="0" noProof="0" dirty="0">
                <a:ln>
                  <a:noFill/>
                </a:ln>
                <a:solidFill>
                  <a:srgbClr val="3333FF"/>
                </a:solidFill>
                <a:effectLst/>
                <a:uLnTx/>
                <a:uFillTx/>
                <a:latin typeface="+mn-lt"/>
                <a:ea typeface="华文中宋" panose="02010600040101010101" pitchFamily="2" charset="-122"/>
                <a:cs typeface="+mn-cs"/>
              </a:rPr>
              <a:t>3</a:t>
            </a:r>
            <a:r>
              <a:rPr kumimoji="1" lang="zh-CN" altLang="en-US" sz="3200" b="1" i="0" u="none" strike="noStrike" kern="1200" cap="none" spc="0" normalizeH="0" baseline="0" noProof="0" dirty="0">
                <a:ln>
                  <a:noFill/>
                </a:ln>
                <a:solidFill>
                  <a:srgbClr val="3333FF"/>
                </a:solidFill>
                <a:effectLst/>
                <a:uLnTx/>
                <a:uFillTx/>
                <a:latin typeface="+mn-lt"/>
                <a:ea typeface="华文中宋" panose="02010600040101010101" pitchFamily="2" charset="-122"/>
                <a:cs typeface="+mn-cs"/>
              </a:rPr>
              <a:t>、载流密绕直螺线管轴线上的磁场</a:t>
            </a:r>
          </a:p>
        </p:txBody>
      </p:sp>
      <p:grpSp>
        <p:nvGrpSpPr>
          <p:cNvPr id="12313" name="组合 5"/>
          <p:cNvGrpSpPr/>
          <p:nvPr/>
        </p:nvGrpSpPr>
        <p:grpSpPr>
          <a:xfrm>
            <a:off x="6079673" y="3204310"/>
            <a:ext cx="2592207" cy="1443953"/>
            <a:chOff x="834729" y="1152525"/>
            <a:chExt cx="2125959" cy="1307579"/>
          </a:xfrm>
        </p:grpSpPr>
        <p:pic>
          <p:nvPicPr>
            <p:cNvPr id="36913" name="Picture 5"/>
            <p:cNvPicPr>
              <a:picLocks noChangeAspect="1"/>
            </p:cNvPicPr>
            <p:nvPr/>
          </p:nvPicPr>
          <p:blipFill>
            <a:blip r:embed="rId4"/>
            <a:stretch>
              <a:fillRect/>
            </a:stretch>
          </p:blipFill>
          <p:spPr>
            <a:xfrm>
              <a:off x="875910" y="1152525"/>
              <a:ext cx="2044993" cy="1307579"/>
            </a:xfrm>
            <a:prstGeom prst="rect">
              <a:avLst/>
            </a:prstGeom>
            <a:noFill/>
            <a:ln w="9525">
              <a:noFill/>
            </a:ln>
          </p:spPr>
        </p:pic>
        <p:cxnSp>
          <p:nvCxnSpPr>
            <p:cNvPr id="36914" name="直接箭头连接符 2"/>
            <p:cNvCxnSpPr/>
            <p:nvPr/>
          </p:nvCxnSpPr>
          <p:spPr>
            <a:xfrm>
              <a:off x="2443660" y="1704975"/>
              <a:ext cx="517028" cy="0"/>
            </a:xfrm>
            <a:prstGeom prst="straightConnector1">
              <a:avLst/>
            </a:prstGeom>
            <a:ln w="19050" cap="flat" cmpd="sng">
              <a:solidFill>
                <a:schemeClr val="tx1"/>
              </a:solidFill>
              <a:prstDash val="solid"/>
              <a:headEnd type="none" w="med" len="med"/>
              <a:tailEnd type="triangle" w="med" len="med"/>
            </a:ln>
          </p:spPr>
        </p:cxnSp>
        <p:cxnSp>
          <p:nvCxnSpPr>
            <p:cNvPr id="36915" name="直接箭头连接符 379"/>
            <p:cNvCxnSpPr/>
            <p:nvPr/>
          </p:nvCxnSpPr>
          <p:spPr>
            <a:xfrm>
              <a:off x="834729" y="1704975"/>
              <a:ext cx="517028" cy="0"/>
            </a:xfrm>
            <a:prstGeom prst="straightConnector1">
              <a:avLst/>
            </a:prstGeom>
            <a:ln w="19050" cap="flat" cmpd="sng">
              <a:solidFill>
                <a:schemeClr val="tx1"/>
              </a:solidFill>
              <a:prstDash val="solid"/>
              <a:headEnd type="none" w="med" len="med"/>
              <a:tailEnd type="triangle" w="med" len="med"/>
            </a:ln>
          </p:spPr>
        </p:cxnSp>
      </p:grpSp>
      <p:grpSp>
        <p:nvGrpSpPr>
          <p:cNvPr id="13" name="组合 12"/>
          <p:cNvGrpSpPr/>
          <p:nvPr/>
        </p:nvGrpSpPr>
        <p:grpSpPr>
          <a:xfrm>
            <a:off x="1463204" y="2816428"/>
            <a:ext cx="3062288" cy="595041"/>
            <a:chOff x="3508375" y="2439988"/>
            <a:chExt cx="3062288" cy="595041"/>
          </a:xfrm>
        </p:grpSpPr>
        <p:sp>
          <p:nvSpPr>
            <p:cNvPr id="36911" name="AutoShape 391"/>
            <p:cNvSpPr/>
            <p:nvPr/>
          </p:nvSpPr>
          <p:spPr>
            <a:xfrm rot="5400000" flipV="1">
              <a:off x="4874883" y="2041853"/>
              <a:ext cx="204517" cy="1781835"/>
            </a:xfrm>
            <a:prstGeom prst="leftBrace">
              <a:avLst>
                <a:gd name="adj1" fmla="val 67325"/>
                <a:gd name="adj2" fmla="val 47528"/>
              </a:avLst>
            </a:prstGeom>
            <a:noFill/>
            <a:ln w="19050" cap="flat" cmpd="sng">
              <a:solidFill>
                <a:schemeClr val="accent2"/>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05" name="矩形 404"/>
            <p:cNvSpPr/>
            <p:nvPr/>
          </p:nvSpPr>
          <p:spPr bwMode="auto">
            <a:xfrm>
              <a:off x="3508375" y="2439988"/>
              <a:ext cx="3062288" cy="400050"/>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单位长度（</a:t>
              </a:r>
              <a:r>
                <a:rPr kumimoji="1" lang="en-US" altLang="zh-CN" sz="20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1</a:t>
              </a:r>
              <a:r>
                <a:rPr kumimoji="1" lang="zh-CN" altLang="en-US" sz="20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米）有  </a:t>
              </a:r>
              <a:r>
                <a:rPr kumimoji="1" lang="en-US" altLang="zh-CN" sz="2000" b="1" i="1"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n</a:t>
              </a:r>
              <a:r>
                <a:rPr kumimoji="1" lang="zh-CN" altLang="en-US" sz="20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 匝</a:t>
              </a:r>
            </a:p>
          </p:txBody>
        </p:sp>
      </p:grpSp>
      <p:sp>
        <p:nvSpPr>
          <p:cNvPr id="406" name="矩形 405"/>
          <p:cNvSpPr/>
          <p:nvPr/>
        </p:nvSpPr>
        <p:spPr bwMode="auto">
          <a:xfrm>
            <a:off x="4673276" y="2687046"/>
            <a:ext cx="1458913" cy="708025"/>
          </a:xfrm>
          <a:prstGeom prst="rect">
            <a:avLst/>
          </a:prstGeom>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线圈中</a:t>
            </a:r>
            <a:endParaRPr kumimoji="1" lang="en-US" altLang="zh-CN" sz="20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电流为：</a:t>
            </a:r>
            <a:r>
              <a:rPr kumimoji="1" lang="en-US" altLang="zh-CN" sz="2000" b="1" i="1"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I</a:t>
            </a:r>
            <a:endParaRPr kumimoji="1" lang="zh-CN" altLang="en-US" sz="2000" b="1" i="1" u="none" strike="noStrike" kern="1200" cap="none" spc="0" normalizeH="0" baseline="0" noProof="0" dirty="0">
              <a:ln>
                <a:noFill/>
              </a:ln>
              <a:solidFill>
                <a:schemeClr val="tx1"/>
              </a:solidFill>
              <a:effectLst/>
              <a:uLnTx/>
              <a:uFillTx/>
              <a:latin typeface="+mn-lt"/>
              <a:ea typeface="华文中宋" panose="02010600040101010101" pitchFamily="2" charset="-122"/>
              <a:cs typeface="+mn-cs"/>
            </a:endParaRPr>
          </a:p>
        </p:txBody>
      </p:sp>
      <p:grpSp>
        <p:nvGrpSpPr>
          <p:cNvPr id="12330" name="组合 24"/>
          <p:cNvGrpSpPr/>
          <p:nvPr/>
        </p:nvGrpSpPr>
        <p:grpSpPr>
          <a:xfrm>
            <a:off x="1814543" y="3698960"/>
            <a:ext cx="712787" cy="411163"/>
            <a:chOff x="2154238" y="3606800"/>
            <a:chExt cx="712788" cy="411163"/>
          </a:xfrm>
        </p:grpSpPr>
        <p:sp>
          <p:nvSpPr>
            <p:cNvPr id="36909" name="Line 324"/>
            <p:cNvSpPr/>
            <p:nvPr/>
          </p:nvSpPr>
          <p:spPr>
            <a:xfrm>
              <a:off x="2154238" y="4017963"/>
              <a:ext cx="712788" cy="0"/>
            </a:xfrm>
            <a:prstGeom prst="line">
              <a:avLst/>
            </a:prstGeom>
            <a:ln w="38100" cap="flat" cmpd="sng">
              <a:solidFill>
                <a:srgbClr val="FF0000"/>
              </a:solidFill>
              <a:prstDash val="solid"/>
              <a:miter/>
              <a:headEnd type="none" w="med" len="med"/>
              <a:tailEnd type="triangle" w="med" len="lg"/>
            </a:ln>
          </p:spPr>
        </p:sp>
        <p:graphicFrame>
          <p:nvGraphicFramePr>
            <p:cNvPr id="36910" name="对象 14"/>
            <p:cNvGraphicFramePr>
              <a:graphicFrameLocks noChangeAspect="1"/>
            </p:cNvGraphicFramePr>
            <p:nvPr/>
          </p:nvGraphicFramePr>
          <p:xfrm>
            <a:off x="2343590" y="3606800"/>
            <a:ext cx="419100" cy="279400"/>
          </p:xfrm>
          <a:graphic>
            <a:graphicData uri="http://schemas.openxmlformats.org/presentationml/2006/ole">
              <mc:AlternateContent xmlns:mc="http://schemas.openxmlformats.org/markup-compatibility/2006">
                <mc:Choice xmlns:v="urn:schemas-microsoft-com:vml" Requires="v">
                  <p:oleObj r:id="rId5" imgW="419100" imgH="279400" progId="Equation.DSMT4">
                    <p:embed/>
                  </p:oleObj>
                </mc:Choice>
                <mc:Fallback>
                  <p:oleObj r:id="rId5" imgW="419100" imgH="279400" progId="Equation.DSMT4">
                    <p:embed/>
                    <p:pic>
                      <p:nvPicPr>
                        <p:cNvPr id="0" name="图片 3079"/>
                        <p:cNvPicPr/>
                        <p:nvPr/>
                      </p:nvPicPr>
                      <p:blipFill>
                        <a:blip r:embed="rId6"/>
                        <a:stretch>
                          <a:fillRect/>
                        </a:stretch>
                      </p:blipFill>
                      <p:spPr>
                        <a:xfrm>
                          <a:off x="2343590" y="3606800"/>
                          <a:ext cx="419100" cy="279400"/>
                        </a:xfrm>
                        <a:prstGeom prst="rect">
                          <a:avLst/>
                        </a:prstGeom>
                        <a:noFill/>
                        <a:ln w="38100">
                          <a:noFill/>
                          <a:miter/>
                        </a:ln>
                      </p:spPr>
                    </p:pic>
                  </p:oleObj>
                </mc:Fallback>
              </mc:AlternateContent>
            </a:graphicData>
          </a:graphic>
        </p:graphicFrame>
      </p:grpSp>
      <p:sp>
        <p:nvSpPr>
          <p:cNvPr id="12334" name="矩形 19"/>
          <p:cNvSpPr/>
          <p:nvPr/>
        </p:nvSpPr>
        <p:spPr>
          <a:xfrm>
            <a:off x="3100317" y="3456190"/>
            <a:ext cx="135606" cy="1282699"/>
          </a:xfrm>
          <a:prstGeom prst="rect">
            <a:avLst/>
          </a:prstGeom>
          <a:solidFill>
            <a:srgbClr val="00CC99">
              <a:alpha val="36078"/>
            </a:srgbClr>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3" name="组合 2"/>
          <p:cNvGrpSpPr/>
          <p:nvPr/>
        </p:nvGrpSpPr>
        <p:grpSpPr>
          <a:xfrm>
            <a:off x="2889579" y="4861126"/>
            <a:ext cx="5128835" cy="400050"/>
            <a:chOff x="3303183" y="4863380"/>
            <a:chExt cx="5128835" cy="400050"/>
          </a:xfrm>
        </p:grpSpPr>
        <p:graphicFrame>
          <p:nvGraphicFramePr>
            <p:cNvPr id="12336" name="对象 26"/>
            <p:cNvGraphicFramePr>
              <a:graphicFrameLocks noChangeAspect="1"/>
            </p:cNvGraphicFramePr>
            <p:nvPr>
              <p:extLst>
                <p:ext uri="{D42A27DB-BD31-4B8C-83A1-F6EECF244321}">
                  <p14:modId xmlns:p14="http://schemas.microsoft.com/office/powerpoint/2010/main" val="2312254631"/>
                </p:ext>
              </p:extLst>
            </p:nvPr>
          </p:nvGraphicFramePr>
          <p:xfrm>
            <a:off x="3303183" y="4929188"/>
            <a:ext cx="368300" cy="279400"/>
          </p:xfrm>
          <a:graphic>
            <a:graphicData uri="http://schemas.openxmlformats.org/presentationml/2006/ole">
              <mc:AlternateContent xmlns:mc="http://schemas.openxmlformats.org/markup-compatibility/2006">
                <mc:Choice xmlns:v="urn:schemas-microsoft-com:vml" Requires="v">
                  <p:oleObj r:id="rId7" imgW="368300" imgH="279400" progId="Equation.DSMT4">
                    <p:embed/>
                  </p:oleObj>
                </mc:Choice>
                <mc:Fallback>
                  <p:oleObj r:id="rId7" imgW="368300" imgH="279400" progId="Equation.DSMT4">
                    <p:embed/>
                    <p:pic>
                      <p:nvPicPr>
                        <p:cNvPr id="0" name="图片 3076"/>
                        <p:cNvPicPr/>
                        <p:nvPr/>
                      </p:nvPicPr>
                      <p:blipFill>
                        <a:blip r:embed="rId8"/>
                        <a:stretch>
                          <a:fillRect/>
                        </a:stretch>
                      </p:blipFill>
                      <p:spPr>
                        <a:xfrm>
                          <a:off x="3303183" y="4929188"/>
                          <a:ext cx="368300" cy="279400"/>
                        </a:xfrm>
                        <a:prstGeom prst="rect">
                          <a:avLst/>
                        </a:prstGeom>
                        <a:noFill/>
                        <a:ln w="38100">
                          <a:noFill/>
                          <a:miter/>
                        </a:ln>
                      </p:spPr>
                    </p:pic>
                  </p:oleObj>
                </mc:Fallback>
              </mc:AlternateContent>
            </a:graphicData>
          </a:graphic>
        </p:graphicFrame>
        <p:grpSp>
          <p:nvGrpSpPr>
            <p:cNvPr id="15" name="组合 14"/>
            <p:cNvGrpSpPr/>
            <p:nvPr/>
          </p:nvGrpSpPr>
          <p:grpSpPr>
            <a:xfrm>
              <a:off x="3402825" y="4863380"/>
              <a:ext cx="5029193" cy="400050"/>
              <a:chOff x="3450444" y="4843463"/>
              <a:chExt cx="5029333" cy="400050"/>
            </a:xfrm>
          </p:grpSpPr>
          <p:sp>
            <p:nvSpPr>
              <p:cNvPr id="426" name="矩形 425"/>
              <p:cNvSpPr/>
              <p:nvPr/>
            </p:nvSpPr>
            <p:spPr bwMode="auto">
              <a:xfrm>
                <a:off x="3450444" y="4843463"/>
                <a:ext cx="3649761" cy="400050"/>
              </a:xfrm>
              <a:prstGeom prst="rect">
                <a:avLst/>
              </a:prstGeom>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 内有          匝圆线圈，电流为</a:t>
                </a:r>
                <a:endParaRPr kumimoji="1" lang="zh-CN" altLang="en-US" sz="2000" b="1" i="1" u="none" strike="noStrike" kern="1200" cap="none" spc="0" normalizeH="0" baseline="0" noProof="0" dirty="0">
                  <a:ln>
                    <a:noFill/>
                  </a:ln>
                  <a:solidFill>
                    <a:schemeClr val="tx1"/>
                  </a:solidFill>
                  <a:effectLst/>
                  <a:uLnTx/>
                  <a:uFillTx/>
                  <a:latin typeface="+mn-lt"/>
                  <a:ea typeface="华文中宋" panose="02010600040101010101" pitchFamily="2" charset="-122"/>
                  <a:cs typeface="+mn-cs"/>
                </a:endParaRPr>
              </a:p>
            </p:txBody>
          </p:sp>
          <p:graphicFrame>
            <p:nvGraphicFramePr>
              <p:cNvPr id="36907" name="对象 27"/>
              <p:cNvGraphicFramePr>
                <a:graphicFrameLocks noChangeAspect="1"/>
              </p:cNvGraphicFramePr>
              <p:nvPr>
                <p:extLst>
                  <p:ext uri="{D42A27DB-BD31-4B8C-83A1-F6EECF244321}">
                    <p14:modId xmlns:p14="http://schemas.microsoft.com/office/powerpoint/2010/main" val="1978519017"/>
                  </p:ext>
                </p:extLst>
              </p:nvPr>
            </p:nvGraphicFramePr>
            <p:xfrm>
              <a:off x="4300079" y="4915720"/>
              <a:ext cx="546100" cy="279358"/>
            </p:xfrm>
            <a:graphic>
              <a:graphicData uri="http://schemas.openxmlformats.org/presentationml/2006/ole">
                <mc:AlternateContent xmlns:mc="http://schemas.openxmlformats.org/markup-compatibility/2006">
                  <mc:Choice xmlns:v="urn:schemas-microsoft-com:vml" Requires="v">
                    <p:oleObj r:id="rId9" imgW="546100" imgH="279400" progId="Equation.DSMT4">
                      <p:embed/>
                    </p:oleObj>
                  </mc:Choice>
                  <mc:Fallback>
                    <p:oleObj r:id="rId9" imgW="546100" imgH="279400" progId="Equation.DSMT4">
                      <p:embed/>
                      <p:pic>
                        <p:nvPicPr>
                          <p:cNvPr id="0" name="图片 3085"/>
                          <p:cNvPicPr/>
                          <p:nvPr/>
                        </p:nvPicPr>
                        <p:blipFill>
                          <a:blip r:embed="rId10"/>
                          <a:stretch>
                            <a:fillRect/>
                          </a:stretch>
                        </p:blipFill>
                        <p:spPr>
                          <a:xfrm>
                            <a:off x="4300079" y="4915720"/>
                            <a:ext cx="546100" cy="279358"/>
                          </a:xfrm>
                          <a:prstGeom prst="rect">
                            <a:avLst/>
                          </a:prstGeom>
                          <a:noFill/>
                          <a:ln w="38100">
                            <a:noFill/>
                            <a:miter/>
                          </a:ln>
                        </p:spPr>
                      </p:pic>
                    </p:oleObj>
                  </mc:Fallback>
                </mc:AlternateContent>
              </a:graphicData>
            </a:graphic>
          </p:graphicFrame>
          <p:graphicFrame>
            <p:nvGraphicFramePr>
              <p:cNvPr id="36908" name="对象 28"/>
              <p:cNvGraphicFramePr>
                <a:graphicFrameLocks noChangeAspect="1"/>
              </p:cNvGraphicFramePr>
              <p:nvPr>
                <p:extLst>
                  <p:ext uri="{D42A27DB-BD31-4B8C-83A1-F6EECF244321}">
                    <p14:modId xmlns:p14="http://schemas.microsoft.com/office/powerpoint/2010/main" val="1017114224"/>
                  </p:ext>
                </p:extLst>
              </p:nvPr>
            </p:nvGraphicFramePr>
            <p:xfrm>
              <a:off x="6981177" y="4920077"/>
              <a:ext cx="1498600" cy="279400"/>
            </p:xfrm>
            <a:graphic>
              <a:graphicData uri="http://schemas.openxmlformats.org/presentationml/2006/ole">
                <mc:AlternateContent xmlns:mc="http://schemas.openxmlformats.org/markup-compatibility/2006">
                  <mc:Choice xmlns:v="urn:schemas-microsoft-com:vml" Requires="v">
                    <p:oleObj r:id="rId11" imgW="1498600" imgH="279400" progId="Equation.DSMT4">
                      <p:embed/>
                    </p:oleObj>
                  </mc:Choice>
                  <mc:Fallback>
                    <p:oleObj r:id="rId11" imgW="1498600" imgH="279400" progId="Equation.DSMT4">
                      <p:embed/>
                      <p:pic>
                        <p:nvPicPr>
                          <p:cNvPr id="0" name="图片 3078"/>
                          <p:cNvPicPr/>
                          <p:nvPr/>
                        </p:nvPicPr>
                        <p:blipFill>
                          <a:blip r:embed="rId12"/>
                          <a:stretch>
                            <a:fillRect/>
                          </a:stretch>
                        </p:blipFill>
                        <p:spPr>
                          <a:xfrm>
                            <a:off x="6981177" y="4920077"/>
                            <a:ext cx="1498600" cy="279400"/>
                          </a:xfrm>
                          <a:prstGeom prst="rect">
                            <a:avLst/>
                          </a:prstGeom>
                          <a:noFill/>
                          <a:ln w="38100">
                            <a:noFill/>
                            <a:miter/>
                          </a:ln>
                        </p:spPr>
                      </p:pic>
                    </p:oleObj>
                  </mc:Fallback>
                </mc:AlternateContent>
              </a:graphicData>
            </a:graphic>
          </p:graphicFrame>
        </p:grpSp>
      </p:grpSp>
      <p:grpSp>
        <p:nvGrpSpPr>
          <p:cNvPr id="8" name="组合 7"/>
          <p:cNvGrpSpPr/>
          <p:nvPr/>
        </p:nvGrpSpPr>
        <p:grpSpPr>
          <a:xfrm>
            <a:off x="1731261" y="1019311"/>
            <a:ext cx="5432425" cy="1422400"/>
            <a:chOff x="3064075" y="1019175"/>
            <a:chExt cx="5432225" cy="1422400"/>
          </a:xfrm>
        </p:grpSpPr>
        <p:sp>
          <p:nvSpPr>
            <p:cNvPr id="36889" name="矩形 403"/>
            <p:cNvSpPr/>
            <p:nvPr/>
          </p:nvSpPr>
          <p:spPr>
            <a:xfrm>
              <a:off x="3064075" y="1019175"/>
              <a:ext cx="5432225" cy="1422400"/>
            </a:xfrm>
            <a:prstGeom prst="rect">
              <a:avLst/>
            </a:prstGeom>
            <a:solidFill>
              <a:srgbClr val="FFFFCC"/>
            </a:solidFill>
            <a:ln w="2857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aphicFrame>
          <p:nvGraphicFramePr>
            <p:cNvPr id="36890" name="对象 389"/>
            <p:cNvGraphicFramePr>
              <a:graphicFrameLocks noChangeAspect="1"/>
            </p:cNvGraphicFramePr>
            <p:nvPr/>
          </p:nvGraphicFramePr>
          <p:xfrm>
            <a:off x="3916363" y="1365250"/>
            <a:ext cx="215900" cy="279400"/>
          </p:xfrm>
          <a:graphic>
            <a:graphicData uri="http://schemas.openxmlformats.org/presentationml/2006/ole">
              <mc:AlternateContent xmlns:mc="http://schemas.openxmlformats.org/markup-compatibility/2006">
                <mc:Choice xmlns:v="urn:schemas-microsoft-com:vml" Requires="v">
                  <p:oleObj r:id="rId13" imgW="215900" imgH="279400" progId="Equation.DSMT4">
                    <p:embed/>
                  </p:oleObj>
                </mc:Choice>
                <mc:Fallback>
                  <p:oleObj r:id="rId13" imgW="215900" imgH="279400" progId="Equation.DSMT4">
                    <p:embed/>
                    <p:pic>
                      <p:nvPicPr>
                        <p:cNvPr id="0" name="图片 3084"/>
                        <p:cNvPicPr/>
                        <p:nvPr/>
                      </p:nvPicPr>
                      <p:blipFill>
                        <a:blip r:embed="rId14"/>
                        <a:stretch>
                          <a:fillRect/>
                        </a:stretch>
                      </p:blipFill>
                      <p:spPr>
                        <a:xfrm>
                          <a:off x="3916363" y="1365250"/>
                          <a:ext cx="215900" cy="279400"/>
                        </a:xfrm>
                        <a:prstGeom prst="rect">
                          <a:avLst/>
                        </a:prstGeom>
                        <a:noFill/>
                        <a:ln w="38100">
                          <a:noFill/>
                          <a:miter/>
                        </a:ln>
                      </p:spPr>
                    </p:pic>
                  </p:oleObj>
                </mc:Fallback>
              </mc:AlternateContent>
            </a:graphicData>
          </a:graphic>
        </p:graphicFrame>
        <p:sp>
          <p:nvSpPr>
            <p:cNvPr id="36891" name="Oval 3"/>
            <p:cNvSpPr/>
            <p:nvPr/>
          </p:nvSpPr>
          <p:spPr>
            <a:xfrm>
              <a:off x="4208463" y="1116013"/>
              <a:ext cx="420687" cy="1257300"/>
            </a:xfrm>
            <a:prstGeom prst="ellipse">
              <a:avLst/>
            </a:prstGeom>
            <a:noFill/>
            <a:ln w="2857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892" name="Arc 4"/>
            <p:cNvSpPr/>
            <p:nvPr/>
          </p:nvSpPr>
          <p:spPr>
            <a:xfrm rot="449164">
              <a:off x="4213225" y="1497013"/>
              <a:ext cx="157163" cy="190500"/>
            </a:xfrm>
            <a:custGeom>
              <a:avLst/>
              <a:gdLst/>
              <a:ahLst/>
              <a:cxnLst>
                <a:cxn ang="0">
                  <a:pos x="138122" y="3237599"/>
                </a:cxn>
                <a:cxn ang="0">
                  <a:pos x="0" y="264912"/>
                </a:cxn>
                <a:cxn ang="0">
                  <a:pos x="1004" y="0"/>
                </a:cxn>
                <a:cxn ang="0">
                  <a:pos x="138122" y="3237599"/>
                </a:cxn>
                <a:cxn ang="0">
                  <a:pos x="0" y="264912"/>
                </a:cxn>
                <a:cxn ang="0">
                  <a:pos x="1004" y="0"/>
                </a:cxn>
                <a:cxn ang="0">
                  <a:pos x="1143528" y="264912"/>
                </a:cxn>
                <a:cxn ang="0">
                  <a:pos x="138122" y="3237599"/>
                </a:cxn>
              </a:cxnLst>
              <a:rect l="0" t="0" r="0" b="0"/>
              <a:pathLst>
                <a:path w="21600" h="11208" fill="none">
                  <a:moveTo>
                    <a:pt x="2609" y="11207"/>
                  </a:moveTo>
                  <a:cubicBezTo>
                    <a:pt x="896" y="8048"/>
                    <a:pt x="0" y="4510"/>
                    <a:pt x="0" y="917"/>
                  </a:cubicBezTo>
                  <a:cubicBezTo>
                    <a:pt x="-1" y="611"/>
                    <a:pt x="6" y="305"/>
                    <a:pt x="19" y="0"/>
                  </a:cubicBezTo>
                </a:path>
                <a:path w="21600" h="11208" stroke="0">
                  <a:moveTo>
                    <a:pt x="2609" y="11207"/>
                  </a:moveTo>
                  <a:cubicBezTo>
                    <a:pt x="896" y="8048"/>
                    <a:pt x="0" y="4510"/>
                    <a:pt x="0" y="917"/>
                  </a:cubicBezTo>
                  <a:cubicBezTo>
                    <a:pt x="-1" y="611"/>
                    <a:pt x="6" y="305"/>
                    <a:pt x="19" y="0"/>
                  </a:cubicBezTo>
                  <a:lnTo>
                    <a:pt x="21600" y="917"/>
                  </a:lnTo>
                  <a:lnTo>
                    <a:pt x="2609" y="11207"/>
                  </a:lnTo>
                  <a:close/>
                </a:path>
              </a:pathLst>
            </a:custGeom>
            <a:noFill/>
            <a:ln w="38100" cap="flat" cmpd="sng">
              <a:solidFill>
                <a:srgbClr val="FF0000">
                  <a:alpha val="100000"/>
                </a:srgbClr>
              </a:solidFill>
              <a:prstDash val="solid"/>
              <a:miter lim="800000"/>
              <a:headEnd type="triangle" w="sm" len="lg"/>
              <a:tailEnd type="none" w="lg" len="lg"/>
            </a:ln>
          </p:spPr>
          <p:txBody>
            <a:bodyPr/>
            <a:lstStyle/>
            <a:p>
              <a:endParaRPr lang="zh-CN" altLang="en-US"/>
            </a:p>
          </p:txBody>
        </p:sp>
        <p:sp>
          <p:nvSpPr>
            <p:cNvPr id="36893" name="Line 217"/>
            <p:cNvSpPr/>
            <p:nvPr/>
          </p:nvSpPr>
          <p:spPr>
            <a:xfrm>
              <a:off x="4416425" y="1136650"/>
              <a:ext cx="3175" cy="609600"/>
            </a:xfrm>
            <a:prstGeom prst="line">
              <a:avLst/>
            </a:prstGeom>
            <a:ln w="19050" cap="flat" cmpd="sng">
              <a:solidFill>
                <a:schemeClr val="tx1"/>
              </a:solidFill>
              <a:prstDash val="solid"/>
              <a:miter/>
              <a:headEnd type="none" w="med" len="med"/>
              <a:tailEnd type="none" w="med" len="med"/>
            </a:ln>
          </p:spPr>
        </p:sp>
        <p:graphicFrame>
          <p:nvGraphicFramePr>
            <p:cNvPr id="36894" name="对象 385"/>
            <p:cNvGraphicFramePr>
              <a:graphicFrameLocks noChangeAspect="1"/>
            </p:cNvGraphicFramePr>
            <p:nvPr/>
          </p:nvGraphicFramePr>
          <p:xfrm>
            <a:off x="4621213" y="1116013"/>
            <a:ext cx="279400" cy="279400"/>
          </p:xfrm>
          <a:graphic>
            <a:graphicData uri="http://schemas.openxmlformats.org/presentationml/2006/ole">
              <mc:AlternateContent xmlns:mc="http://schemas.openxmlformats.org/markup-compatibility/2006">
                <mc:Choice xmlns:v="urn:schemas-microsoft-com:vml" Requires="v">
                  <p:oleObj r:id="rId15" imgW="279400" imgH="279400" progId="Equation.DSMT4">
                    <p:embed/>
                  </p:oleObj>
                </mc:Choice>
                <mc:Fallback>
                  <p:oleObj r:id="rId15" imgW="279400" imgH="279400" progId="Equation.DSMT4">
                    <p:embed/>
                    <p:pic>
                      <p:nvPicPr>
                        <p:cNvPr id="0" name="图片 3077"/>
                        <p:cNvPicPr/>
                        <p:nvPr/>
                      </p:nvPicPr>
                      <p:blipFill>
                        <a:blip r:embed="rId16"/>
                        <a:stretch>
                          <a:fillRect/>
                        </a:stretch>
                      </p:blipFill>
                      <p:spPr>
                        <a:xfrm>
                          <a:off x="4621213" y="1116013"/>
                          <a:ext cx="279400" cy="279400"/>
                        </a:xfrm>
                        <a:prstGeom prst="rect">
                          <a:avLst/>
                        </a:prstGeom>
                        <a:noFill/>
                        <a:ln w="38100">
                          <a:noFill/>
                          <a:miter/>
                        </a:ln>
                      </p:spPr>
                    </p:pic>
                  </p:oleObj>
                </mc:Fallback>
              </mc:AlternateContent>
            </a:graphicData>
          </a:graphic>
        </p:graphicFrame>
        <p:graphicFrame>
          <p:nvGraphicFramePr>
            <p:cNvPr id="36895" name="对象 386"/>
            <p:cNvGraphicFramePr>
              <a:graphicFrameLocks noChangeAspect="1"/>
            </p:cNvGraphicFramePr>
            <p:nvPr/>
          </p:nvGraphicFramePr>
          <p:xfrm>
            <a:off x="4232275" y="1814513"/>
            <a:ext cx="279400" cy="292100"/>
          </p:xfrm>
          <a:graphic>
            <a:graphicData uri="http://schemas.openxmlformats.org/presentationml/2006/ole">
              <mc:AlternateContent xmlns:mc="http://schemas.openxmlformats.org/markup-compatibility/2006">
                <mc:Choice xmlns:v="urn:schemas-microsoft-com:vml" Requires="v">
                  <p:oleObj r:id="rId17" imgW="279400" imgH="292100" progId="Equation.DSMT4">
                    <p:embed/>
                  </p:oleObj>
                </mc:Choice>
                <mc:Fallback>
                  <p:oleObj r:id="rId17" imgW="279400" imgH="292100" progId="Equation.DSMT4">
                    <p:embed/>
                    <p:pic>
                      <p:nvPicPr>
                        <p:cNvPr id="0" name="图片 3082"/>
                        <p:cNvPicPr/>
                        <p:nvPr/>
                      </p:nvPicPr>
                      <p:blipFill>
                        <a:blip r:embed="rId18"/>
                        <a:stretch>
                          <a:fillRect/>
                        </a:stretch>
                      </p:blipFill>
                      <p:spPr>
                        <a:xfrm>
                          <a:off x="4232275" y="1814513"/>
                          <a:ext cx="279400" cy="292100"/>
                        </a:xfrm>
                        <a:prstGeom prst="rect">
                          <a:avLst/>
                        </a:prstGeom>
                        <a:noFill/>
                        <a:ln w="38100">
                          <a:noFill/>
                          <a:miter/>
                        </a:ln>
                      </p:spPr>
                    </p:pic>
                  </p:oleObj>
                </mc:Fallback>
              </mc:AlternateContent>
            </a:graphicData>
          </a:graphic>
        </p:graphicFrame>
        <p:cxnSp>
          <p:nvCxnSpPr>
            <p:cNvPr id="36896" name="直接箭头连接符 391"/>
            <p:cNvCxnSpPr/>
            <p:nvPr/>
          </p:nvCxnSpPr>
          <p:spPr>
            <a:xfrm>
              <a:off x="4427538" y="1735138"/>
              <a:ext cx="1363662" cy="0"/>
            </a:xfrm>
            <a:prstGeom prst="straightConnector1">
              <a:avLst/>
            </a:prstGeom>
            <a:ln w="19050" cap="flat" cmpd="sng">
              <a:solidFill>
                <a:schemeClr val="tx1"/>
              </a:solidFill>
              <a:prstDash val="solid"/>
              <a:headEnd type="none" w="med" len="med"/>
              <a:tailEnd type="none" w="med" len="med"/>
            </a:ln>
          </p:spPr>
        </p:cxnSp>
        <p:cxnSp>
          <p:nvCxnSpPr>
            <p:cNvPr id="36897" name="直接箭头连接符 393"/>
            <p:cNvCxnSpPr/>
            <p:nvPr/>
          </p:nvCxnSpPr>
          <p:spPr>
            <a:xfrm>
              <a:off x="4160838" y="1735138"/>
              <a:ext cx="258762" cy="0"/>
            </a:xfrm>
            <a:prstGeom prst="straightConnector1">
              <a:avLst/>
            </a:prstGeom>
            <a:ln w="19050" cap="flat" cmpd="sng">
              <a:solidFill>
                <a:schemeClr val="tx1"/>
              </a:solidFill>
              <a:prstDash val="sysDash"/>
              <a:headEnd type="none" w="med" len="med"/>
              <a:tailEnd type="none" w="med" len="med"/>
            </a:ln>
          </p:spPr>
        </p:cxnSp>
        <p:cxnSp>
          <p:nvCxnSpPr>
            <p:cNvPr id="36898" name="直接箭头连接符 395"/>
            <p:cNvCxnSpPr/>
            <p:nvPr/>
          </p:nvCxnSpPr>
          <p:spPr>
            <a:xfrm>
              <a:off x="3290662" y="1735138"/>
              <a:ext cx="898751" cy="0"/>
            </a:xfrm>
            <a:prstGeom prst="straightConnector1">
              <a:avLst/>
            </a:prstGeom>
            <a:ln w="19050" cap="flat" cmpd="sng">
              <a:solidFill>
                <a:schemeClr val="tx1"/>
              </a:solidFill>
              <a:prstDash val="solid"/>
              <a:headEnd type="none" w="med" len="med"/>
              <a:tailEnd type="none" w="med" len="med"/>
            </a:ln>
          </p:spPr>
        </p:cxnSp>
        <p:graphicFrame>
          <p:nvGraphicFramePr>
            <p:cNvPr id="36899" name="对象 10"/>
            <p:cNvGraphicFramePr>
              <a:graphicFrameLocks noChangeAspect="1"/>
            </p:cNvGraphicFramePr>
            <p:nvPr/>
          </p:nvGraphicFramePr>
          <p:xfrm>
            <a:off x="5148263" y="1851025"/>
            <a:ext cx="279400" cy="279400"/>
          </p:xfrm>
          <a:graphic>
            <a:graphicData uri="http://schemas.openxmlformats.org/presentationml/2006/ole">
              <mc:AlternateContent xmlns:mc="http://schemas.openxmlformats.org/markup-compatibility/2006">
                <mc:Choice xmlns:v="urn:schemas-microsoft-com:vml" Requires="v">
                  <p:oleObj r:id="rId19" imgW="279400" imgH="279400" progId="Equation.DSMT4">
                    <p:embed/>
                  </p:oleObj>
                </mc:Choice>
                <mc:Fallback>
                  <p:oleObj r:id="rId19" imgW="279400" imgH="279400" progId="Equation.DSMT4">
                    <p:embed/>
                    <p:pic>
                      <p:nvPicPr>
                        <p:cNvPr id="0" name="图片 3086"/>
                        <p:cNvPicPr/>
                        <p:nvPr/>
                      </p:nvPicPr>
                      <p:blipFill>
                        <a:blip r:embed="rId20"/>
                        <a:stretch>
                          <a:fillRect/>
                        </a:stretch>
                      </p:blipFill>
                      <p:spPr>
                        <a:xfrm>
                          <a:off x="5148263" y="1851025"/>
                          <a:ext cx="279400" cy="279400"/>
                        </a:xfrm>
                        <a:prstGeom prst="rect">
                          <a:avLst/>
                        </a:prstGeom>
                        <a:noFill/>
                        <a:ln w="38100">
                          <a:noFill/>
                          <a:miter/>
                        </a:ln>
                      </p:spPr>
                    </p:pic>
                  </p:oleObj>
                </mc:Fallback>
              </mc:AlternateContent>
            </a:graphicData>
          </a:graphic>
        </p:graphicFrame>
        <p:graphicFrame>
          <p:nvGraphicFramePr>
            <p:cNvPr id="36900" name="对象 399"/>
            <p:cNvGraphicFramePr>
              <a:graphicFrameLocks noChangeAspect="1"/>
            </p:cNvGraphicFramePr>
            <p:nvPr/>
          </p:nvGraphicFramePr>
          <p:xfrm>
            <a:off x="5900834" y="1284288"/>
            <a:ext cx="2463709" cy="1003300"/>
          </p:xfrm>
          <a:graphic>
            <a:graphicData uri="http://schemas.openxmlformats.org/presentationml/2006/ole">
              <mc:AlternateContent xmlns:mc="http://schemas.openxmlformats.org/markup-compatibility/2006">
                <mc:Choice xmlns:v="urn:schemas-microsoft-com:vml" Requires="v">
                  <p:oleObj r:id="rId21" imgW="2463800" imgH="1003300" progId="Equation.DSMT4">
                    <p:embed/>
                  </p:oleObj>
                </mc:Choice>
                <mc:Fallback>
                  <p:oleObj r:id="rId21" imgW="2463800" imgH="1003300" progId="Equation.DSMT4">
                    <p:embed/>
                    <p:pic>
                      <p:nvPicPr>
                        <p:cNvPr id="0" name="图片 3080"/>
                        <p:cNvPicPr/>
                        <p:nvPr/>
                      </p:nvPicPr>
                      <p:blipFill>
                        <a:blip r:embed="rId22"/>
                        <a:stretch>
                          <a:fillRect/>
                        </a:stretch>
                      </p:blipFill>
                      <p:spPr>
                        <a:xfrm>
                          <a:off x="5900834" y="1284288"/>
                          <a:ext cx="2463709" cy="1003300"/>
                        </a:xfrm>
                        <a:prstGeom prst="rect">
                          <a:avLst/>
                        </a:prstGeom>
                        <a:noFill/>
                        <a:ln w="38100">
                          <a:noFill/>
                          <a:miter/>
                        </a:ln>
                      </p:spPr>
                    </p:pic>
                  </p:oleObj>
                </mc:Fallback>
              </mc:AlternateContent>
            </a:graphicData>
          </a:graphic>
        </p:graphicFrame>
        <p:cxnSp>
          <p:nvCxnSpPr>
            <p:cNvPr id="36901" name="直接箭头连接符 400"/>
            <p:cNvCxnSpPr/>
            <p:nvPr/>
          </p:nvCxnSpPr>
          <p:spPr>
            <a:xfrm>
              <a:off x="5307573" y="1735138"/>
              <a:ext cx="524209" cy="0"/>
            </a:xfrm>
            <a:prstGeom prst="straightConnector1">
              <a:avLst/>
            </a:prstGeom>
            <a:ln w="28575" cap="flat" cmpd="sng">
              <a:solidFill>
                <a:srgbClr val="FF0000"/>
              </a:solidFill>
              <a:prstDash val="solid"/>
              <a:headEnd type="none" w="med" len="med"/>
              <a:tailEnd type="triangle" w="med" len="med"/>
            </a:ln>
          </p:spPr>
        </p:cxnSp>
        <p:sp>
          <p:nvSpPr>
            <p:cNvPr id="36902" name="Oval 322"/>
            <p:cNvSpPr/>
            <p:nvPr/>
          </p:nvSpPr>
          <p:spPr>
            <a:xfrm flipH="1">
              <a:off x="5259388" y="1693863"/>
              <a:ext cx="71437" cy="66675"/>
            </a:xfrm>
            <a:prstGeom prst="ellipse">
              <a:avLst/>
            </a:prstGeom>
            <a:solidFill>
              <a:srgbClr val="FFFFFF"/>
            </a:solidFill>
            <a:ln w="28575"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cxnSp>
          <p:nvCxnSpPr>
            <p:cNvPr id="36903" name="直接箭头连接符 400"/>
            <p:cNvCxnSpPr/>
            <p:nvPr/>
          </p:nvCxnSpPr>
          <p:spPr>
            <a:xfrm>
              <a:off x="3577891" y="1735138"/>
              <a:ext cx="524209" cy="0"/>
            </a:xfrm>
            <a:prstGeom prst="straightConnector1">
              <a:avLst/>
            </a:prstGeom>
            <a:ln w="28575" cap="flat" cmpd="sng">
              <a:solidFill>
                <a:srgbClr val="FF0000"/>
              </a:solidFill>
              <a:prstDash val="solid"/>
              <a:headEnd type="none" w="med" len="med"/>
              <a:tailEnd type="triangle" w="med" len="med"/>
            </a:ln>
          </p:spPr>
        </p:cxnSp>
        <p:sp>
          <p:nvSpPr>
            <p:cNvPr id="36904" name="Oval 322"/>
            <p:cNvSpPr/>
            <p:nvPr/>
          </p:nvSpPr>
          <p:spPr>
            <a:xfrm flipH="1">
              <a:off x="3554413" y="1693863"/>
              <a:ext cx="71437" cy="66675"/>
            </a:xfrm>
            <a:prstGeom prst="ellipse">
              <a:avLst/>
            </a:prstGeom>
            <a:solidFill>
              <a:srgbClr val="FFFFFF"/>
            </a:solidFill>
            <a:ln w="28575"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aphicFrame>
          <p:nvGraphicFramePr>
            <p:cNvPr id="36905" name="对象 6"/>
            <p:cNvGraphicFramePr>
              <a:graphicFrameLocks noChangeAspect="1"/>
            </p:cNvGraphicFramePr>
            <p:nvPr/>
          </p:nvGraphicFramePr>
          <p:xfrm>
            <a:off x="3438191" y="1851025"/>
            <a:ext cx="279400" cy="279400"/>
          </p:xfrm>
          <a:graphic>
            <a:graphicData uri="http://schemas.openxmlformats.org/presentationml/2006/ole">
              <mc:AlternateContent xmlns:mc="http://schemas.openxmlformats.org/markup-compatibility/2006">
                <mc:Choice xmlns:v="urn:schemas-microsoft-com:vml" Requires="v">
                  <p:oleObj r:id="rId23" imgW="279400" imgH="279400" progId="Equation.DSMT4">
                    <p:embed/>
                  </p:oleObj>
                </mc:Choice>
                <mc:Fallback>
                  <p:oleObj r:id="rId23" imgW="279400" imgH="279400" progId="Equation.DSMT4">
                    <p:embed/>
                    <p:pic>
                      <p:nvPicPr>
                        <p:cNvPr id="0" name="图片 3083"/>
                        <p:cNvPicPr/>
                        <p:nvPr/>
                      </p:nvPicPr>
                      <p:blipFill>
                        <a:blip r:embed="rId20"/>
                        <a:stretch>
                          <a:fillRect/>
                        </a:stretch>
                      </p:blipFill>
                      <p:spPr>
                        <a:xfrm>
                          <a:off x="3438191" y="1851025"/>
                          <a:ext cx="279400" cy="279400"/>
                        </a:xfrm>
                        <a:prstGeom prst="rect">
                          <a:avLst/>
                        </a:prstGeom>
                        <a:noFill/>
                        <a:ln w="38100">
                          <a:noFill/>
                          <a:miter/>
                        </a:ln>
                      </p:spPr>
                    </p:pic>
                  </p:oleObj>
                </mc:Fallback>
              </mc:AlternateContent>
            </a:graphicData>
          </a:graphic>
        </p:graphicFrame>
      </p:grpSp>
      <p:graphicFrame>
        <p:nvGraphicFramePr>
          <p:cNvPr id="323" name="对象 399"/>
          <p:cNvGraphicFramePr>
            <a:graphicFrameLocks noChangeAspect="1"/>
          </p:cNvGraphicFramePr>
          <p:nvPr>
            <p:extLst>
              <p:ext uri="{D42A27DB-BD31-4B8C-83A1-F6EECF244321}">
                <p14:modId xmlns:p14="http://schemas.microsoft.com/office/powerpoint/2010/main" val="2898806771"/>
              </p:ext>
            </p:extLst>
          </p:nvPr>
        </p:nvGraphicFramePr>
        <p:xfrm>
          <a:off x="1885571" y="5467525"/>
          <a:ext cx="5029200" cy="1003300"/>
        </p:xfrm>
        <a:graphic>
          <a:graphicData uri="http://schemas.openxmlformats.org/presentationml/2006/ole">
            <mc:AlternateContent xmlns:mc="http://schemas.openxmlformats.org/markup-compatibility/2006">
              <mc:Choice xmlns:v="urn:schemas-microsoft-com:vml" Requires="v">
                <p:oleObj r:id="rId24" imgW="5029200" imgH="1003300" progId="Equation.DSMT4">
                  <p:embed/>
                </p:oleObj>
              </mc:Choice>
              <mc:Fallback>
                <p:oleObj r:id="rId24" imgW="5029200" imgH="1003300" progId="Equation.DSMT4">
                  <p:embed/>
                  <p:pic>
                    <p:nvPicPr>
                      <p:cNvPr id="0" name="图片 3081"/>
                      <p:cNvPicPr/>
                      <p:nvPr/>
                    </p:nvPicPr>
                    <p:blipFill>
                      <a:blip r:embed="rId25"/>
                      <a:stretch>
                        <a:fillRect/>
                      </a:stretch>
                    </p:blipFill>
                    <p:spPr>
                      <a:xfrm>
                        <a:off x="1885571" y="5467525"/>
                        <a:ext cx="5029200" cy="1003300"/>
                      </a:xfrm>
                      <a:prstGeom prst="rect">
                        <a:avLst/>
                      </a:prstGeom>
                      <a:noFill/>
                      <a:ln w="38100">
                        <a:noFill/>
                        <a:miter/>
                      </a:ln>
                    </p:spPr>
                  </p:pic>
                </p:oleObj>
              </mc:Fallback>
            </mc:AlternateContent>
          </a:graphicData>
        </a:graphic>
      </p:graphicFrame>
      <p:grpSp>
        <p:nvGrpSpPr>
          <p:cNvPr id="11" name="组合 10"/>
          <p:cNvGrpSpPr/>
          <p:nvPr/>
        </p:nvGrpSpPr>
        <p:grpSpPr>
          <a:xfrm>
            <a:off x="1767762" y="4268989"/>
            <a:ext cx="1793004" cy="228600"/>
            <a:chOff x="2113161" y="4271963"/>
            <a:chExt cx="1917500" cy="228600"/>
          </a:xfrm>
        </p:grpSpPr>
        <p:graphicFrame>
          <p:nvGraphicFramePr>
            <p:cNvPr id="36884" name="对象 13"/>
            <p:cNvGraphicFramePr>
              <a:graphicFrameLocks noChangeAspect="1"/>
            </p:cNvGraphicFramePr>
            <p:nvPr/>
          </p:nvGraphicFramePr>
          <p:xfrm>
            <a:off x="2692399" y="4271963"/>
            <a:ext cx="241299" cy="228600"/>
          </p:xfrm>
          <a:graphic>
            <a:graphicData uri="http://schemas.openxmlformats.org/presentationml/2006/ole">
              <mc:AlternateContent xmlns:mc="http://schemas.openxmlformats.org/markup-compatibility/2006">
                <mc:Choice xmlns:v="urn:schemas-microsoft-com:vml" Requires="v">
                  <p:oleObj r:id="rId26" imgW="241300" imgH="228600" progId="Equation.DSMT4">
                    <p:embed/>
                  </p:oleObj>
                </mc:Choice>
                <mc:Fallback>
                  <p:oleObj r:id="rId26" imgW="241300" imgH="228600" progId="Equation.DSMT4">
                    <p:embed/>
                    <p:pic>
                      <p:nvPicPr>
                        <p:cNvPr id="0" name="图片 3087"/>
                        <p:cNvPicPr/>
                        <p:nvPr/>
                      </p:nvPicPr>
                      <p:blipFill>
                        <a:blip r:embed="rId27"/>
                        <a:stretch>
                          <a:fillRect/>
                        </a:stretch>
                      </p:blipFill>
                      <p:spPr>
                        <a:xfrm>
                          <a:off x="2692399" y="4271963"/>
                          <a:ext cx="241299" cy="228600"/>
                        </a:xfrm>
                        <a:prstGeom prst="rect">
                          <a:avLst/>
                        </a:prstGeom>
                        <a:noFill/>
                        <a:ln w="38100">
                          <a:noFill/>
                          <a:miter/>
                        </a:ln>
                      </p:spPr>
                    </p:pic>
                  </p:oleObj>
                </mc:Fallback>
              </mc:AlternateContent>
            </a:graphicData>
          </a:graphic>
        </p:graphicFrame>
        <p:grpSp>
          <p:nvGrpSpPr>
            <p:cNvPr id="36885" name="组合 8"/>
            <p:cNvGrpSpPr/>
            <p:nvPr/>
          </p:nvGrpSpPr>
          <p:grpSpPr>
            <a:xfrm>
              <a:off x="2113161" y="4416425"/>
              <a:ext cx="1917500" cy="4763"/>
              <a:chOff x="2113161" y="4416425"/>
              <a:chExt cx="1917500" cy="4763"/>
            </a:xfrm>
          </p:grpSpPr>
          <p:sp>
            <p:nvSpPr>
              <p:cNvPr id="36886" name="Line 327"/>
              <p:cNvSpPr/>
              <p:nvPr/>
            </p:nvSpPr>
            <p:spPr>
              <a:xfrm>
                <a:off x="3063784" y="4421188"/>
                <a:ext cx="468404" cy="0"/>
              </a:xfrm>
              <a:prstGeom prst="line">
                <a:avLst/>
              </a:prstGeom>
              <a:ln w="28575" cap="flat" cmpd="sng">
                <a:solidFill>
                  <a:schemeClr val="tx1"/>
                </a:solidFill>
                <a:prstDash val="solid"/>
                <a:miter/>
                <a:headEnd type="none" w="med" len="med"/>
                <a:tailEnd type="triangle" w="med" len="lg"/>
              </a:ln>
            </p:spPr>
          </p:sp>
          <p:sp>
            <p:nvSpPr>
              <p:cNvPr id="36887" name="Line 328"/>
              <p:cNvSpPr/>
              <p:nvPr/>
            </p:nvSpPr>
            <p:spPr>
              <a:xfrm>
                <a:off x="3675061" y="4416425"/>
                <a:ext cx="355600" cy="0"/>
              </a:xfrm>
              <a:prstGeom prst="line">
                <a:avLst/>
              </a:prstGeom>
              <a:ln w="28575" cap="flat" cmpd="sng">
                <a:solidFill>
                  <a:schemeClr val="tx1"/>
                </a:solidFill>
                <a:prstDash val="solid"/>
                <a:miter/>
                <a:headEnd type="triangle" w="med" len="lg"/>
                <a:tailEnd type="none" w="med" len="lg"/>
              </a:ln>
            </p:spPr>
          </p:sp>
          <p:sp>
            <p:nvSpPr>
              <p:cNvPr id="36888" name="Line 328"/>
              <p:cNvSpPr/>
              <p:nvPr/>
            </p:nvSpPr>
            <p:spPr>
              <a:xfrm>
                <a:off x="2113161" y="4416425"/>
                <a:ext cx="473671" cy="0"/>
              </a:xfrm>
              <a:prstGeom prst="line">
                <a:avLst/>
              </a:prstGeom>
              <a:ln w="28575" cap="flat" cmpd="sng">
                <a:solidFill>
                  <a:schemeClr val="tx1"/>
                </a:solidFill>
                <a:prstDash val="solid"/>
                <a:miter/>
                <a:headEnd type="triangle" w="med" len="lg"/>
                <a:tailEnd type="none" w="med" len="lg"/>
              </a:ln>
            </p:spPr>
          </p:sp>
        </p:grpSp>
      </p:grpSp>
      <p:grpSp>
        <p:nvGrpSpPr>
          <p:cNvPr id="10" name="组合 9"/>
          <p:cNvGrpSpPr/>
          <p:nvPr/>
        </p:nvGrpSpPr>
        <p:grpSpPr>
          <a:xfrm>
            <a:off x="1513027" y="4072024"/>
            <a:ext cx="296008" cy="393930"/>
            <a:chOff x="1851926" y="3978275"/>
            <a:chExt cx="296008" cy="393930"/>
          </a:xfrm>
        </p:grpSpPr>
        <p:sp>
          <p:nvSpPr>
            <p:cNvPr id="36882" name="Oval 322"/>
            <p:cNvSpPr/>
            <p:nvPr/>
          </p:nvSpPr>
          <p:spPr>
            <a:xfrm flipH="1">
              <a:off x="2076480" y="3978275"/>
              <a:ext cx="71454" cy="66675"/>
            </a:xfrm>
            <a:prstGeom prst="ellipse">
              <a:avLst/>
            </a:prstGeom>
            <a:solidFill>
              <a:srgbClr val="FFFFFF"/>
            </a:solidFill>
            <a:ln w="28575"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aphicFrame>
          <p:nvGraphicFramePr>
            <p:cNvPr id="36883" name="对象 325"/>
            <p:cNvGraphicFramePr>
              <a:graphicFrameLocks noChangeAspect="1"/>
            </p:cNvGraphicFramePr>
            <p:nvPr>
              <p:extLst>
                <p:ext uri="{D42A27DB-BD31-4B8C-83A1-F6EECF244321}">
                  <p14:modId xmlns:p14="http://schemas.microsoft.com/office/powerpoint/2010/main" val="291931590"/>
                </p:ext>
              </p:extLst>
            </p:nvPr>
          </p:nvGraphicFramePr>
          <p:xfrm>
            <a:off x="1851926" y="4092805"/>
            <a:ext cx="279400" cy="279400"/>
          </p:xfrm>
          <a:graphic>
            <a:graphicData uri="http://schemas.openxmlformats.org/presentationml/2006/ole">
              <mc:AlternateContent xmlns:mc="http://schemas.openxmlformats.org/markup-compatibility/2006">
                <mc:Choice xmlns:v="urn:schemas-microsoft-com:vml" Requires="v">
                  <p:oleObj r:id="rId28" imgW="279400" imgH="279400" progId="Equation.DSMT4">
                    <p:embed/>
                  </p:oleObj>
                </mc:Choice>
                <mc:Fallback>
                  <p:oleObj r:id="rId28" imgW="279400" imgH="279400" progId="Equation.DSMT4">
                    <p:embed/>
                    <p:pic>
                      <p:nvPicPr>
                        <p:cNvPr id="0" name="图片 3088"/>
                        <p:cNvPicPr/>
                        <p:nvPr/>
                      </p:nvPicPr>
                      <p:blipFill>
                        <a:blip r:embed="rId20"/>
                        <a:stretch>
                          <a:fillRect/>
                        </a:stretch>
                      </p:blipFill>
                      <p:spPr>
                        <a:xfrm>
                          <a:off x="1851926" y="4092805"/>
                          <a:ext cx="279400" cy="279400"/>
                        </a:xfrm>
                        <a:prstGeom prst="rect">
                          <a:avLst/>
                        </a:prstGeom>
                        <a:noFill/>
                        <a:ln w="38100">
                          <a:noFill/>
                          <a:miter/>
                        </a:ln>
                      </p:spPr>
                    </p:pic>
                  </p:oleObj>
                </mc:Fallback>
              </mc:AlternateContent>
            </a:graphicData>
          </a:graphic>
        </p:graphicFrame>
      </p:grpSp>
      <p:graphicFrame>
        <p:nvGraphicFramePr>
          <p:cNvPr id="2" name="对象 1"/>
          <p:cNvGraphicFramePr>
            <a:graphicFrameLocks noChangeAspect="1"/>
          </p:cNvGraphicFramePr>
          <p:nvPr>
            <p:extLst>
              <p:ext uri="{D42A27DB-BD31-4B8C-83A1-F6EECF244321}">
                <p14:modId xmlns:p14="http://schemas.microsoft.com/office/powerpoint/2010/main" val="3208753554"/>
              </p:ext>
            </p:extLst>
          </p:nvPr>
        </p:nvGraphicFramePr>
        <p:xfrm>
          <a:off x="3769758" y="3664514"/>
          <a:ext cx="266700" cy="266700"/>
        </p:xfrm>
        <a:graphic>
          <a:graphicData uri="http://schemas.openxmlformats.org/presentationml/2006/ole">
            <mc:AlternateContent xmlns:mc="http://schemas.openxmlformats.org/markup-compatibility/2006">
              <mc:Choice xmlns:v="urn:schemas-microsoft-com:vml" Requires="v">
                <p:oleObj name="Equation" r:id="rId29" imgW="266780" imgH="266770" progId="Equation.DSMT4">
                  <p:embed/>
                </p:oleObj>
              </mc:Choice>
              <mc:Fallback>
                <p:oleObj name="Equation" r:id="rId29" imgW="266780" imgH="266770" progId="Equation.DSMT4">
                  <p:embed/>
                  <p:pic>
                    <p:nvPicPr>
                      <p:cNvPr id="0" name=""/>
                      <p:cNvPicPr/>
                      <p:nvPr/>
                    </p:nvPicPr>
                    <p:blipFill>
                      <a:blip r:embed="rId30"/>
                      <a:stretch>
                        <a:fillRect/>
                      </a:stretch>
                    </p:blipFill>
                    <p:spPr>
                      <a:xfrm>
                        <a:off x="3769758" y="3664514"/>
                        <a:ext cx="266700" cy="266700"/>
                      </a:xfrm>
                      <a:prstGeom prst="rect">
                        <a:avLst/>
                      </a:prstGeom>
                    </p:spPr>
                  </p:pic>
                </p:oleObj>
              </mc:Fallback>
            </mc:AlternateContent>
          </a:graphicData>
        </a:graphic>
      </p:graphicFrame>
      <p:sp>
        <p:nvSpPr>
          <p:cNvPr id="4" name="椭圆 3">
            <a:extLst>
              <a:ext uri="{FF2B5EF4-FFF2-40B4-BE49-F238E27FC236}">
                <a16:creationId xmlns:a16="http://schemas.microsoft.com/office/drawing/2014/main" id="{C83EC22F-BD5E-1772-1386-72D083CA42C6}"/>
              </a:ext>
            </a:extLst>
          </p:cNvPr>
          <p:cNvSpPr/>
          <p:nvPr/>
        </p:nvSpPr>
        <p:spPr bwMode="auto">
          <a:xfrm>
            <a:off x="6464056" y="4804681"/>
            <a:ext cx="1698517" cy="567350"/>
          </a:xfrm>
          <a:prstGeom prst="ellipse">
            <a:avLst/>
          </a:prstGeom>
          <a:solidFill>
            <a:schemeClr val="accent1">
              <a:alpha val="41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73"/>
                                        </p:tgtEl>
                                        <p:attrNameLst>
                                          <p:attrName>style.visibility</p:attrName>
                                        </p:attrNameLst>
                                      </p:cBhvr>
                                      <p:to>
                                        <p:strVal val="visible"/>
                                      </p:to>
                                    </p:set>
                                    <p:animEffect transition="in" filter="wipe(down)">
                                      <p:cBhvr>
                                        <p:cTn id="7" dur="500"/>
                                        <p:tgtEl>
                                          <p:spTgt spid="373"/>
                                        </p:tgtEl>
                                      </p:cBhvr>
                                    </p:animEffect>
                                  </p:childTnLst>
                                </p:cTn>
                              </p:par>
                              <p:par>
                                <p:cTn id="8" presetID="53"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par>
                          <p:cTn id="23" fill="hold">
                            <p:stCondLst>
                              <p:cond delay="500"/>
                            </p:stCondLst>
                            <p:childTnLst>
                              <p:par>
                                <p:cTn id="24" presetID="53" presetClass="entr" presetSubtype="16" fill="hold" nodeType="afterEffect">
                                  <p:stCondLst>
                                    <p:cond delay="0"/>
                                  </p:stCondLst>
                                  <p:childTnLst>
                                    <p:set>
                                      <p:cBhvr>
                                        <p:cTn id="25" dur="1" fill="hold">
                                          <p:stCondLst>
                                            <p:cond delay="0"/>
                                          </p:stCondLst>
                                        </p:cTn>
                                        <p:tgtEl>
                                          <p:spTgt spid="12313"/>
                                        </p:tgtEl>
                                        <p:attrNameLst>
                                          <p:attrName>style.visibility</p:attrName>
                                        </p:attrNameLst>
                                      </p:cBhvr>
                                      <p:to>
                                        <p:strVal val="visible"/>
                                      </p:to>
                                    </p:set>
                                    <p:anim calcmode="lin" valueType="num">
                                      <p:cBhvr>
                                        <p:cTn id="26" dur="500" fill="hold"/>
                                        <p:tgtEl>
                                          <p:spTgt spid="12313"/>
                                        </p:tgtEl>
                                        <p:attrNameLst>
                                          <p:attrName>ppt_w</p:attrName>
                                        </p:attrNameLst>
                                      </p:cBhvr>
                                      <p:tavLst>
                                        <p:tav tm="0">
                                          <p:val>
                                            <p:fltVal val="0"/>
                                          </p:val>
                                        </p:tav>
                                        <p:tav tm="100000">
                                          <p:val>
                                            <p:strVal val="#ppt_w"/>
                                          </p:val>
                                        </p:tav>
                                      </p:tavLst>
                                    </p:anim>
                                    <p:anim calcmode="lin" valueType="num">
                                      <p:cBhvr>
                                        <p:cTn id="27" dur="500" fill="hold"/>
                                        <p:tgtEl>
                                          <p:spTgt spid="12313"/>
                                        </p:tgtEl>
                                        <p:attrNameLst>
                                          <p:attrName>ppt_h</p:attrName>
                                        </p:attrNameLst>
                                      </p:cBhvr>
                                      <p:tavLst>
                                        <p:tav tm="0">
                                          <p:val>
                                            <p:fltVal val="0"/>
                                          </p:val>
                                        </p:tav>
                                        <p:tav tm="100000">
                                          <p:val>
                                            <p:strVal val="#ppt_h"/>
                                          </p:val>
                                        </p:tav>
                                      </p:tavLst>
                                    </p:anim>
                                    <p:animEffect transition="in" filter="fade">
                                      <p:cBhvr>
                                        <p:cTn id="28" dur="500"/>
                                        <p:tgtEl>
                                          <p:spTgt spid="12313"/>
                                        </p:tgtEl>
                                      </p:cBhvr>
                                    </p:animEffect>
                                  </p:childTnLst>
                                </p:cTn>
                              </p:par>
                            </p:childTnLst>
                          </p:cTn>
                        </p:par>
                        <p:par>
                          <p:cTn id="29" fill="hold">
                            <p:stCondLst>
                              <p:cond delay="1000"/>
                            </p:stCondLst>
                            <p:childTnLst>
                              <p:par>
                                <p:cTn id="30" presetID="22" presetClass="entr" presetSubtype="4"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par>
                          <p:cTn id="33" fill="hold">
                            <p:stCondLst>
                              <p:cond delay="1500"/>
                            </p:stCondLst>
                            <p:childTnLst>
                              <p:par>
                                <p:cTn id="34" presetID="22" presetClass="entr" presetSubtype="1" fill="hold" grpId="0" nodeType="afterEffect">
                                  <p:stCondLst>
                                    <p:cond delay="0"/>
                                  </p:stCondLst>
                                  <p:childTnLst>
                                    <p:set>
                                      <p:cBhvr>
                                        <p:cTn id="35" dur="1" fill="hold">
                                          <p:stCondLst>
                                            <p:cond delay="0"/>
                                          </p:stCondLst>
                                        </p:cTn>
                                        <p:tgtEl>
                                          <p:spTgt spid="406"/>
                                        </p:tgtEl>
                                        <p:attrNameLst>
                                          <p:attrName>style.visibility</p:attrName>
                                        </p:attrNameLst>
                                      </p:cBhvr>
                                      <p:to>
                                        <p:strVal val="visible"/>
                                      </p:to>
                                    </p:set>
                                    <p:animEffect transition="in" filter="wipe(up)">
                                      <p:cBhvr>
                                        <p:cTn id="36" dur="500"/>
                                        <p:tgtEl>
                                          <p:spTgt spid="406"/>
                                        </p:tgtEl>
                                      </p:cBhvr>
                                    </p:animEffect>
                                  </p:childTnLst>
                                </p:cTn>
                              </p:par>
                            </p:childTnLst>
                          </p:cTn>
                        </p:par>
                        <p:par>
                          <p:cTn id="37" fill="hold">
                            <p:stCondLst>
                              <p:cond delay="2000"/>
                            </p:stCondLst>
                            <p:childTnLst>
                              <p:par>
                                <p:cTn id="38" presetID="22" presetClass="entr" presetSubtype="4"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2334"/>
                                        </p:tgtEl>
                                        <p:attrNameLst>
                                          <p:attrName>style.visibility</p:attrName>
                                        </p:attrNameLst>
                                      </p:cBhvr>
                                      <p:to>
                                        <p:strVal val="visible"/>
                                      </p:to>
                                    </p:set>
                                    <p:animEffect transition="in" filter="wipe(down)">
                                      <p:cBhvr>
                                        <p:cTn id="45" dur="500"/>
                                        <p:tgtEl>
                                          <p:spTgt spid="12334"/>
                                        </p:tgtEl>
                                      </p:cBhvr>
                                    </p:animEffec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ipe(left)">
                                      <p:cBhvr>
                                        <p:cTn id="49" dur="500"/>
                                        <p:tgtEl>
                                          <p:spTgt spid="3"/>
                                        </p:tgtEl>
                                      </p:cBhvr>
                                    </p:animEffect>
                                  </p:childTnLst>
                                </p:cTn>
                              </p:par>
                            </p:childTnLst>
                          </p:cTn>
                        </p:par>
                        <p:par>
                          <p:cTn id="50" fill="hold">
                            <p:stCondLst>
                              <p:cond delay="1000"/>
                            </p:stCondLst>
                            <p:childTnLst>
                              <p:par>
                                <p:cTn id="51" presetID="22" presetClass="entr" presetSubtype="4" fill="hold"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down)">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323"/>
                                        </p:tgtEl>
                                        <p:attrNameLst>
                                          <p:attrName>style.visibility</p:attrName>
                                        </p:attrNameLst>
                                      </p:cBhvr>
                                      <p:to>
                                        <p:strVal val="visible"/>
                                      </p:to>
                                    </p:set>
                                    <p:animEffect transition="in" filter="wipe(left)">
                                      <p:cBhvr>
                                        <p:cTn id="58" dur="500"/>
                                        <p:tgtEl>
                                          <p:spTgt spid="323"/>
                                        </p:tgtEl>
                                      </p:cBhvr>
                                    </p:animEffect>
                                  </p:childTnLst>
                                </p:cTn>
                              </p:par>
                            </p:childTnLst>
                          </p:cTn>
                        </p:par>
                        <p:par>
                          <p:cTn id="59" fill="hold">
                            <p:stCondLst>
                              <p:cond delay="500"/>
                            </p:stCondLst>
                            <p:childTnLst>
                              <p:par>
                                <p:cTn id="60" presetID="22" presetClass="entr" presetSubtype="8" fill="hold" nodeType="afterEffect">
                                  <p:stCondLst>
                                    <p:cond delay="0"/>
                                  </p:stCondLst>
                                  <p:childTnLst>
                                    <p:set>
                                      <p:cBhvr>
                                        <p:cTn id="61" dur="1" fill="hold">
                                          <p:stCondLst>
                                            <p:cond delay="0"/>
                                          </p:stCondLst>
                                        </p:cTn>
                                        <p:tgtEl>
                                          <p:spTgt spid="12330"/>
                                        </p:tgtEl>
                                        <p:attrNameLst>
                                          <p:attrName>style.visibility</p:attrName>
                                        </p:attrNameLst>
                                      </p:cBhvr>
                                      <p:to>
                                        <p:strVal val="visible"/>
                                      </p:to>
                                    </p:set>
                                    <p:animEffect transition="in" filter="wipe(left)">
                                      <p:cBhvr>
                                        <p:cTn id="62" dur="500"/>
                                        <p:tgtEl>
                                          <p:spTgt spid="12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 grpId="0"/>
      <p:bldP spid="406" grpId="0"/>
      <p:bldP spid="1233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74"/>
          <p:cNvSpPr>
            <a:spLocks noGrp="1"/>
          </p:cNvSpPr>
          <p:nvPr>
            <p:ph type="title" idx="4294967295"/>
          </p:nvPr>
        </p:nvSpPr>
        <p:spPr>
          <a:xfrm>
            <a:off x="1912938" y="153988"/>
            <a:ext cx="5884862" cy="588962"/>
          </a:xfrm>
          <a:ln/>
        </p:spPr>
        <p:txBody>
          <a:bodyPr vert="horz" wrap="square" lIns="91440" tIns="45720" rIns="91440" bIns="45720" anchor="ctr"/>
          <a:lstStyle/>
          <a:p>
            <a:pPr eaLnBrk="1" hangingPunct="1"/>
            <a:r>
              <a:rPr lang="zh-CN" altLang="en-US" dirty="0">
                <a:solidFill>
                  <a:schemeClr val="bg1"/>
                </a:solidFill>
              </a:rPr>
              <a:t>直螺线管轴上磁场</a:t>
            </a:r>
          </a:p>
        </p:txBody>
      </p:sp>
      <p:sp>
        <p:nvSpPr>
          <p:cNvPr id="36868" name="Rectangle 368" descr="羊皮纸"/>
          <p:cNvSpPr/>
          <p:nvPr/>
        </p:nvSpPr>
        <p:spPr>
          <a:xfrm>
            <a:off x="0" y="0"/>
            <a:ext cx="9144000" cy="190500"/>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869" name="Rectangle 369" descr="羊皮纸"/>
          <p:cNvSpPr/>
          <p:nvPr/>
        </p:nvSpPr>
        <p:spPr>
          <a:xfrm>
            <a:off x="0" y="6707188"/>
            <a:ext cx="9144000" cy="150812"/>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3" name="矩形 372"/>
          <p:cNvSpPr/>
          <p:nvPr/>
        </p:nvSpPr>
        <p:spPr bwMode="auto">
          <a:xfrm>
            <a:off x="1039813" y="214313"/>
            <a:ext cx="7145338" cy="682625"/>
          </a:xfrm>
          <a:prstGeom prst="rect">
            <a:avLst/>
          </a:prstGeom>
        </p:spPr>
        <p:txBody>
          <a:bodyPr>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1" lang="en-US" altLang="zh-CN" sz="3200" b="1" i="0" u="none" strike="noStrike" kern="1200" cap="none" spc="0" normalizeH="0" baseline="0" noProof="0" dirty="0">
                <a:ln>
                  <a:noFill/>
                </a:ln>
                <a:solidFill>
                  <a:srgbClr val="3333FF"/>
                </a:solidFill>
                <a:effectLst/>
                <a:uLnTx/>
                <a:uFillTx/>
                <a:latin typeface="+mn-lt"/>
                <a:ea typeface="华文中宋" panose="02010600040101010101" pitchFamily="2" charset="-122"/>
                <a:cs typeface="+mn-cs"/>
              </a:rPr>
              <a:t>3</a:t>
            </a:r>
            <a:r>
              <a:rPr kumimoji="1" lang="zh-CN" altLang="en-US" sz="3200" b="1" i="0" u="none" strike="noStrike" kern="1200" cap="none" spc="0" normalizeH="0" baseline="0" noProof="0" dirty="0">
                <a:ln>
                  <a:noFill/>
                </a:ln>
                <a:solidFill>
                  <a:srgbClr val="3333FF"/>
                </a:solidFill>
                <a:effectLst/>
                <a:uLnTx/>
                <a:uFillTx/>
                <a:latin typeface="+mn-lt"/>
                <a:ea typeface="华文中宋" panose="02010600040101010101" pitchFamily="2" charset="-122"/>
                <a:cs typeface="+mn-cs"/>
              </a:rPr>
              <a:t>、载流密绕直螺线管轴线上的磁场</a:t>
            </a:r>
          </a:p>
        </p:txBody>
      </p:sp>
      <p:grpSp>
        <p:nvGrpSpPr>
          <p:cNvPr id="4" name="组合 3"/>
          <p:cNvGrpSpPr/>
          <p:nvPr/>
        </p:nvGrpSpPr>
        <p:grpSpPr>
          <a:xfrm>
            <a:off x="341074" y="943918"/>
            <a:ext cx="8233014" cy="3058273"/>
            <a:chOff x="280931" y="3337738"/>
            <a:chExt cx="8233014" cy="3058273"/>
          </a:xfrm>
        </p:grpSpPr>
        <p:grpSp>
          <p:nvGrpSpPr>
            <p:cNvPr id="12" name="组合 11"/>
            <p:cNvGrpSpPr/>
            <p:nvPr/>
          </p:nvGrpSpPr>
          <p:grpSpPr>
            <a:xfrm>
              <a:off x="280931" y="3440317"/>
              <a:ext cx="5627686" cy="1330326"/>
              <a:chOff x="887413" y="3197225"/>
              <a:chExt cx="6429375" cy="1646238"/>
            </a:xfrm>
          </p:grpSpPr>
          <p:grpSp>
            <p:nvGrpSpPr>
              <p:cNvPr id="36916" name="Group 129"/>
              <p:cNvGrpSpPr/>
              <p:nvPr/>
            </p:nvGrpSpPr>
            <p:grpSpPr>
              <a:xfrm>
                <a:off x="4878388" y="3300413"/>
                <a:ext cx="1622425" cy="1433512"/>
                <a:chOff x="2016" y="1968"/>
                <a:chExt cx="816" cy="720"/>
              </a:xfrm>
            </p:grpSpPr>
            <p:sp>
              <p:nvSpPr>
                <p:cNvPr id="37105" name="Line 130"/>
                <p:cNvSpPr/>
                <p:nvPr/>
              </p:nvSpPr>
              <p:spPr>
                <a:xfrm>
                  <a:off x="2016" y="1968"/>
                  <a:ext cx="0" cy="720"/>
                </a:xfrm>
                <a:prstGeom prst="line">
                  <a:avLst/>
                </a:prstGeom>
                <a:ln w="9525" cap="flat" cmpd="sng">
                  <a:solidFill>
                    <a:schemeClr val="bg2"/>
                  </a:solidFill>
                  <a:prstDash val="solid"/>
                  <a:miter/>
                  <a:headEnd type="none" w="med" len="med"/>
                  <a:tailEnd type="none" w="med" len="med"/>
                </a:ln>
              </p:spPr>
            </p:sp>
            <p:sp>
              <p:nvSpPr>
                <p:cNvPr id="37106" name="Line 131"/>
                <p:cNvSpPr/>
                <p:nvPr/>
              </p:nvSpPr>
              <p:spPr>
                <a:xfrm>
                  <a:off x="2064" y="1968"/>
                  <a:ext cx="0" cy="720"/>
                </a:xfrm>
                <a:prstGeom prst="line">
                  <a:avLst/>
                </a:prstGeom>
                <a:ln w="9525" cap="flat" cmpd="sng">
                  <a:solidFill>
                    <a:schemeClr val="bg2"/>
                  </a:solidFill>
                  <a:prstDash val="solid"/>
                  <a:miter/>
                  <a:headEnd type="none" w="med" len="med"/>
                  <a:tailEnd type="none" w="med" len="med"/>
                </a:ln>
              </p:spPr>
            </p:sp>
            <p:sp>
              <p:nvSpPr>
                <p:cNvPr id="37107" name="Line 132"/>
                <p:cNvSpPr/>
                <p:nvPr/>
              </p:nvSpPr>
              <p:spPr>
                <a:xfrm>
                  <a:off x="2112" y="1968"/>
                  <a:ext cx="0" cy="720"/>
                </a:xfrm>
                <a:prstGeom prst="line">
                  <a:avLst/>
                </a:prstGeom>
                <a:ln w="9525" cap="flat" cmpd="sng">
                  <a:solidFill>
                    <a:schemeClr val="bg2"/>
                  </a:solidFill>
                  <a:prstDash val="solid"/>
                  <a:miter/>
                  <a:headEnd type="none" w="med" len="med"/>
                  <a:tailEnd type="none" w="med" len="med"/>
                </a:ln>
              </p:spPr>
            </p:sp>
            <p:sp>
              <p:nvSpPr>
                <p:cNvPr id="37108" name="Line 133"/>
                <p:cNvSpPr/>
                <p:nvPr/>
              </p:nvSpPr>
              <p:spPr>
                <a:xfrm>
                  <a:off x="2160" y="1968"/>
                  <a:ext cx="0" cy="720"/>
                </a:xfrm>
                <a:prstGeom prst="line">
                  <a:avLst/>
                </a:prstGeom>
                <a:ln w="9525" cap="flat" cmpd="sng">
                  <a:solidFill>
                    <a:schemeClr val="bg2"/>
                  </a:solidFill>
                  <a:prstDash val="solid"/>
                  <a:miter/>
                  <a:headEnd type="none" w="med" len="med"/>
                  <a:tailEnd type="none" w="med" len="med"/>
                </a:ln>
              </p:spPr>
            </p:sp>
            <p:sp>
              <p:nvSpPr>
                <p:cNvPr id="37109" name="Line 134"/>
                <p:cNvSpPr/>
                <p:nvPr/>
              </p:nvSpPr>
              <p:spPr>
                <a:xfrm>
                  <a:off x="2208" y="1968"/>
                  <a:ext cx="0" cy="720"/>
                </a:xfrm>
                <a:prstGeom prst="line">
                  <a:avLst/>
                </a:prstGeom>
                <a:ln w="9525" cap="flat" cmpd="sng">
                  <a:solidFill>
                    <a:schemeClr val="bg2"/>
                  </a:solidFill>
                  <a:prstDash val="solid"/>
                  <a:miter/>
                  <a:headEnd type="none" w="med" len="med"/>
                  <a:tailEnd type="none" w="med" len="med"/>
                </a:ln>
              </p:spPr>
            </p:sp>
            <p:sp>
              <p:nvSpPr>
                <p:cNvPr id="37110" name="Line 135"/>
                <p:cNvSpPr/>
                <p:nvPr/>
              </p:nvSpPr>
              <p:spPr>
                <a:xfrm>
                  <a:off x="2256" y="1968"/>
                  <a:ext cx="0" cy="720"/>
                </a:xfrm>
                <a:prstGeom prst="line">
                  <a:avLst/>
                </a:prstGeom>
                <a:ln w="9525" cap="flat" cmpd="sng">
                  <a:solidFill>
                    <a:schemeClr val="bg2"/>
                  </a:solidFill>
                  <a:prstDash val="solid"/>
                  <a:miter/>
                  <a:headEnd type="none" w="med" len="med"/>
                  <a:tailEnd type="none" w="med" len="med"/>
                </a:ln>
              </p:spPr>
            </p:sp>
            <p:sp>
              <p:nvSpPr>
                <p:cNvPr id="37111" name="Line 136"/>
                <p:cNvSpPr/>
                <p:nvPr/>
              </p:nvSpPr>
              <p:spPr>
                <a:xfrm>
                  <a:off x="2304" y="1968"/>
                  <a:ext cx="0" cy="720"/>
                </a:xfrm>
                <a:prstGeom prst="line">
                  <a:avLst/>
                </a:prstGeom>
                <a:ln w="9525" cap="flat" cmpd="sng">
                  <a:solidFill>
                    <a:schemeClr val="bg2"/>
                  </a:solidFill>
                  <a:prstDash val="solid"/>
                  <a:miter/>
                  <a:headEnd type="none" w="med" len="med"/>
                  <a:tailEnd type="none" w="med" len="med"/>
                </a:ln>
              </p:spPr>
            </p:sp>
            <p:sp>
              <p:nvSpPr>
                <p:cNvPr id="37112" name="Line 137"/>
                <p:cNvSpPr/>
                <p:nvPr/>
              </p:nvSpPr>
              <p:spPr>
                <a:xfrm>
                  <a:off x="2352" y="1968"/>
                  <a:ext cx="0" cy="720"/>
                </a:xfrm>
                <a:prstGeom prst="line">
                  <a:avLst/>
                </a:prstGeom>
                <a:ln w="9525" cap="flat" cmpd="sng">
                  <a:solidFill>
                    <a:schemeClr val="bg2"/>
                  </a:solidFill>
                  <a:prstDash val="solid"/>
                  <a:miter/>
                  <a:headEnd type="none" w="med" len="med"/>
                  <a:tailEnd type="none" w="med" len="med"/>
                </a:ln>
              </p:spPr>
            </p:sp>
            <p:sp>
              <p:nvSpPr>
                <p:cNvPr id="37113" name="Line 138"/>
                <p:cNvSpPr/>
                <p:nvPr/>
              </p:nvSpPr>
              <p:spPr>
                <a:xfrm>
                  <a:off x="2400" y="1968"/>
                  <a:ext cx="0" cy="720"/>
                </a:xfrm>
                <a:prstGeom prst="line">
                  <a:avLst/>
                </a:prstGeom>
                <a:ln w="9525" cap="flat" cmpd="sng">
                  <a:solidFill>
                    <a:schemeClr val="bg2"/>
                  </a:solidFill>
                  <a:prstDash val="solid"/>
                  <a:miter/>
                  <a:headEnd type="none" w="med" len="med"/>
                  <a:tailEnd type="none" w="med" len="med"/>
                </a:ln>
              </p:spPr>
            </p:sp>
            <p:sp>
              <p:nvSpPr>
                <p:cNvPr id="37114" name="Line 139"/>
                <p:cNvSpPr/>
                <p:nvPr/>
              </p:nvSpPr>
              <p:spPr>
                <a:xfrm>
                  <a:off x="2448" y="1968"/>
                  <a:ext cx="0" cy="720"/>
                </a:xfrm>
                <a:prstGeom prst="line">
                  <a:avLst/>
                </a:prstGeom>
                <a:ln w="9525" cap="flat" cmpd="sng">
                  <a:solidFill>
                    <a:schemeClr val="bg2"/>
                  </a:solidFill>
                  <a:prstDash val="solid"/>
                  <a:miter/>
                  <a:headEnd type="none" w="med" len="med"/>
                  <a:tailEnd type="none" w="med" len="med"/>
                </a:ln>
              </p:spPr>
            </p:sp>
            <p:sp>
              <p:nvSpPr>
                <p:cNvPr id="37115" name="Line 140"/>
                <p:cNvSpPr/>
                <p:nvPr/>
              </p:nvSpPr>
              <p:spPr>
                <a:xfrm>
                  <a:off x="2496" y="1968"/>
                  <a:ext cx="0" cy="720"/>
                </a:xfrm>
                <a:prstGeom prst="line">
                  <a:avLst/>
                </a:prstGeom>
                <a:ln w="9525" cap="flat" cmpd="sng">
                  <a:solidFill>
                    <a:schemeClr val="bg2"/>
                  </a:solidFill>
                  <a:prstDash val="solid"/>
                  <a:miter/>
                  <a:headEnd type="none" w="med" len="med"/>
                  <a:tailEnd type="none" w="med" len="med"/>
                </a:ln>
              </p:spPr>
            </p:sp>
            <p:sp>
              <p:nvSpPr>
                <p:cNvPr id="37116" name="Line 141"/>
                <p:cNvSpPr/>
                <p:nvPr/>
              </p:nvSpPr>
              <p:spPr>
                <a:xfrm>
                  <a:off x="2544" y="1968"/>
                  <a:ext cx="0" cy="720"/>
                </a:xfrm>
                <a:prstGeom prst="line">
                  <a:avLst/>
                </a:prstGeom>
                <a:ln w="9525" cap="flat" cmpd="sng">
                  <a:solidFill>
                    <a:schemeClr val="bg2"/>
                  </a:solidFill>
                  <a:prstDash val="solid"/>
                  <a:miter/>
                  <a:headEnd type="none" w="med" len="med"/>
                  <a:tailEnd type="none" w="med" len="med"/>
                </a:ln>
              </p:spPr>
            </p:sp>
            <p:sp>
              <p:nvSpPr>
                <p:cNvPr id="37117" name="Line 142"/>
                <p:cNvSpPr/>
                <p:nvPr/>
              </p:nvSpPr>
              <p:spPr>
                <a:xfrm>
                  <a:off x="2592" y="1968"/>
                  <a:ext cx="0" cy="720"/>
                </a:xfrm>
                <a:prstGeom prst="line">
                  <a:avLst/>
                </a:prstGeom>
                <a:ln w="9525" cap="flat" cmpd="sng">
                  <a:solidFill>
                    <a:schemeClr val="bg2"/>
                  </a:solidFill>
                  <a:prstDash val="solid"/>
                  <a:miter/>
                  <a:headEnd type="none" w="med" len="med"/>
                  <a:tailEnd type="none" w="med" len="med"/>
                </a:ln>
              </p:spPr>
            </p:sp>
            <p:sp>
              <p:nvSpPr>
                <p:cNvPr id="37118" name="Line 143"/>
                <p:cNvSpPr/>
                <p:nvPr/>
              </p:nvSpPr>
              <p:spPr>
                <a:xfrm>
                  <a:off x="2640" y="1968"/>
                  <a:ext cx="0" cy="720"/>
                </a:xfrm>
                <a:prstGeom prst="line">
                  <a:avLst/>
                </a:prstGeom>
                <a:ln w="9525" cap="flat" cmpd="sng">
                  <a:solidFill>
                    <a:schemeClr val="bg2"/>
                  </a:solidFill>
                  <a:prstDash val="solid"/>
                  <a:miter/>
                  <a:headEnd type="none" w="med" len="med"/>
                  <a:tailEnd type="none" w="med" len="med"/>
                </a:ln>
              </p:spPr>
            </p:sp>
            <p:sp>
              <p:nvSpPr>
                <p:cNvPr id="37119" name="Line 144"/>
                <p:cNvSpPr/>
                <p:nvPr/>
              </p:nvSpPr>
              <p:spPr>
                <a:xfrm>
                  <a:off x="2688" y="1968"/>
                  <a:ext cx="0" cy="720"/>
                </a:xfrm>
                <a:prstGeom prst="line">
                  <a:avLst/>
                </a:prstGeom>
                <a:ln w="9525" cap="flat" cmpd="sng">
                  <a:solidFill>
                    <a:schemeClr val="bg2"/>
                  </a:solidFill>
                  <a:prstDash val="solid"/>
                  <a:miter/>
                  <a:headEnd type="none" w="med" len="med"/>
                  <a:tailEnd type="none" w="med" len="med"/>
                </a:ln>
              </p:spPr>
            </p:sp>
            <p:sp>
              <p:nvSpPr>
                <p:cNvPr id="37120" name="Line 145"/>
                <p:cNvSpPr/>
                <p:nvPr/>
              </p:nvSpPr>
              <p:spPr>
                <a:xfrm>
                  <a:off x="2736" y="1968"/>
                  <a:ext cx="0" cy="720"/>
                </a:xfrm>
                <a:prstGeom prst="line">
                  <a:avLst/>
                </a:prstGeom>
                <a:ln w="9525" cap="flat" cmpd="sng">
                  <a:solidFill>
                    <a:schemeClr val="bg2"/>
                  </a:solidFill>
                  <a:prstDash val="solid"/>
                  <a:miter/>
                  <a:headEnd type="none" w="med" len="med"/>
                  <a:tailEnd type="none" w="med" len="med"/>
                </a:ln>
              </p:spPr>
            </p:sp>
            <p:sp>
              <p:nvSpPr>
                <p:cNvPr id="37121" name="Line 146"/>
                <p:cNvSpPr/>
                <p:nvPr/>
              </p:nvSpPr>
              <p:spPr>
                <a:xfrm>
                  <a:off x="2784" y="1968"/>
                  <a:ext cx="0" cy="720"/>
                </a:xfrm>
                <a:prstGeom prst="line">
                  <a:avLst/>
                </a:prstGeom>
                <a:ln w="9525" cap="flat" cmpd="sng">
                  <a:solidFill>
                    <a:schemeClr val="bg2"/>
                  </a:solidFill>
                  <a:prstDash val="solid"/>
                  <a:miter/>
                  <a:headEnd type="none" w="med" len="med"/>
                  <a:tailEnd type="none" w="med" len="med"/>
                </a:ln>
              </p:spPr>
            </p:sp>
            <p:sp>
              <p:nvSpPr>
                <p:cNvPr id="37122" name="Line 147"/>
                <p:cNvSpPr/>
                <p:nvPr/>
              </p:nvSpPr>
              <p:spPr>
                <a:xfrm>
                  <a:off x="2832" y="1968"/>
                  <a:ext cx="0" cy="720"/>
                </a:xfrm>
                <a:prstGeom prst="line">
                  <a:avLst/>
                </a:prstGeom>
                <a:ln w="9525" cap="flat" cmpd="sng">
                  <a:solidFill>
                    <a:schemeClr val="bg2"/>
                  </a:solidFill>
                  <a:prstDash val="solid"/>
                  <a:miter/>
                  <a:headEnd type="none" w="med" len="med"/>
                  <a:tailEnd type="none" w="med" len="med"/>
                </a:ln>
              </p:spPr>
            </p:sp>
          </p:grpSp>
          <p:grpSp>
            <p:nvGrpSpPr>
              <p:cNvPr id="36917" name="Group 148"/>
              <p:cNvGrpSpPr/>
              <p:nvPr/>
            </p:nvGrpSpPr>
            <p:grpSpPr>
              <a:xfrm>
                <a:off x="1441450" y="3300413"/>
                <a:ext cx="3340100" cy="1433512"/>
                <a:chOff x="2016" y="1968"/>
                <a:chExt cx="1680" cy="720"/>
              </a:xfrm>
            </p:grpSpPr>
            <p:grpSp>
              <p:nvGrpSpPr>
                <p:cNvPr id="37067" name="Group 149"/>
                <p:cNvGrpSpPr/>
                <p:nvPr/>
              </p:nvGrpSpPr>
              <p:grpSpPr>
                <a:xfrm>
                  <a:off x="2016" y="1968"/>
                  <a:ext cx="816" cy="720"/>
                  <a:chOff x="2016" y="1968"/>
                  <a:chExt cx="816" cy="720"/>
                </a:xfrm>
              </p:grpSpPr>
              <p:sp>
                <p:nvSpPr>
                  <p:cNvPr id="37087" name="Line 150"/>
                  <p:cNvSpPr/>
                  <p:nvPr/>
                </p:nvSpPr>
                <p:spPr>
                  <a:xfrm>
                    <a:off x="2016" y="1968"/>
                    <a:ext cx="0" cy="720"/>
                  </a:xfrm>
                  <a:prstGeom prst="line">
                    <a:avLst/>
                  </a:prstGeom>
                  <a:ln w="9525" cap="flat" cmpd="sng">
                    <a:solidFill>
                      <a:schemeClr val="bg2"/>
                    </a:solidFill>
                    <a:prstDash val="solid"/>
                    <a:miter/>
                    <a:headEnd type="none" w="med" len="med"/>
                    <a:tailEnd type="none" w="med" len="med"/>
                  </a:ln>
                </p:spPr>
              </p:sp>
              <p:sp>
                <p:nvSpPr>
                  <p:cNvPr id="37088" name="Line 151"/>
                  <p:cNvSpPr/>
                  <p:nvPr/>
                </p:nvSpPr>
                <p:spPr>
                  <a:xfrm>
                    <a:off x="2064" y="1968"/>
                    <a:ext cx="0" cy="720"/>
                  </a:xfrm>
                  <a:prstGeom prst="line">
                    <a:avLst/>
                  </a:prstGeom>
                  <a:ln w="9525" cap="flat" cmpd="sng">
                    <a:solidFill>
                      <a:schemeClr val="bg2"/>
                    </a:solidFill>
                    <a:prstDash val="solid"/>
                    <a:miter/>
                    <a:headEnd type="none" w="med" len="med"/>
                    <a:tailEnd type="none" w="med" len="med"/>
                  </a:ln>
                </p:spPr>
              </p:sp>
              <p:sp>
                <p:nvSpPr>
                  <p:cNvPr id="37089" name="Line 152"/>
                  <p:cNvSpPr/>
                  <p:nvPr/>
                </p:nvSpPr>
                <p:spPr>
                  <a:xfrm>
                    <a:off x="2112" y="1968"/>
                    <a:ext cx="0" cy="720"/>
                  </a:xfrm>
                  <a:prstGeom prst="line">
                    <a:avLst/>
                  </a:prstGeom>
                  <a:ln w="9525" cap="flat" cmpd="sng">
                    <a:solidFill>
                      <a:schemeClr val="bg2"/>
                    </a:solidFill>
                    <a:prstDash val="solid"/>
                    <a:miter/>
                    <a:headEnd type="none" w="med" len="med"/>
                    <a:tailEnd type="none" w="med" len="med"/>
                  </a:ln>
                </p:spPr>
              </p:sp>
              <p:sp>
                <p:nvSpPr>
                  <p:cNvPr id="37090" name="Line 153"/>
                  <p:cNvSpPr/>
                  <p:nvPr/>
                </p:nvSpPr>
                <p:spPr>
                  <a:xfrm>
                    <a:off x="2160" y="1968"/>
                    <a:ext cx="0" cy="720"/>
                  </a:xfrm>
                  <a:prstGeom prst="line">
                    <a:avLst/>
                  </a:prstGeom>
                  <a:ln w="9525" cap="flat" cmpd="sng">
                    <a:solidFill>
                      <a:schemeClr val="bg2"/>
                    </a:solidFill>
                    <a:prstDash val="solid"/>
                    <a:miter/>
                    <a:headEnd type="none" w="med" len="med"/>
                    <a:tailEnd type="none" w="med" len="med"/>
                  </a:ln>
                </p:spPr>
              </p:sp>
              <p:sp>
                <p:nvSpPr>
                  <p:cNvPr id="37091" name="Line 154"/>
                  <p:cNvSpPr/>
                  <p:nvPr/>
                </p:nvSpPr>
                <p:spPr>
                  <a:xfrm>
                    <a:off x="2208" y="1968"/>
                    <a:ext cx="0" cy="720"/>
                  </a:xfrm>
                  <a:prstGeom prst="line">
                    <a:avLst/>
                  </a:prstGeom>
                  <a:ln w="9525" cap="flat" cmpd="sng">
                    <a:solidFill>
                      <a:schemeClr val="bg2"/>
                    </a:solidFill>
                    <a:prstDash val="solid"/>
                    <a:miter/>
                    <a:headEnd type="none" w="med" len="med"/>
                    <a:tailEnd type="none" w="med" len="med"/>
                  </a:ln>
                </p:spPr>
              </p:sp>
              <p:sp>
                <p:nvSpPr>
                  <p:cNvPr id="37092" name="Line 155"/>
                  <p:cNvSpPr/>
                  <p:nvPr/>
                </p:nvSpPr>
                <p:spPr>
                  <a:xfrm>
                    <a:off x="2256" y="1968"/>
                    <a:ext cx="0" cy="720"/>
                  </a:xfrm>
                  <a:prstGeom prst="line">
                    <a:avLst/>
                  </a:prstGeom>
                  <a:ln w="9525" cap="flat" cmpd="sng">
                    <a:solidFill>
                      <a:schemeClr val="bg2"/>
                    </a:solidFill>
                    <a:prstDash val="solid"/>
                    <a:miter/>
                    <a:headEnd type="none" w="med" len="med"/>
                    <a:tailEnd type="none" w="med" len="med"/>
                  </a:ln>
                </p:spPr>
              </p:sp>
              <p:sp>
                <p:nvSpPr>
                  <p:cNvPr id="37093" name="Line 156"/>
                  <p:cNvSpPr/>
                  <p:nvPr/>
                </p:nvSpPr>
                <p:spPr>
                  <a:xfrm>
                    <a:off x="2304" y="1968"/>
                    <a:ext cx="0" cy="720"/>
                  </a:xfrm>
                  <a:prstGeom prst="line">
                    <a:avLst/>
                  </a:prstGeom>
                  <a:ln w="9525" cap="flat" cmpd="sng">
                    <a:solidFill>
                      <a:schemeClr val="bg2"/>
                    </a:solidFill>
                    <a:prstDash val="solid"/>
                    <a:miter/>
                    <a:headEnd type="none" w="med" len="med"/>
                    <a:tailEnd type="none" w="med" len="med"/>
                  </a:ln>
                </p:spPr>
              </p:sp>
              <p:sp>
                <p:nvSpPr>
                  <p:cNvPr id="37094" name="Line 157"/>
                  <p:cNvSpPr/>
                  <p:nvPr/>
                </p:nvSpPr>
                <p:spPr>
                  <a:xfrm>
                    <a:off x="2352" y="1968"/>
                    <a:ext cx="0" cy="720"/>
                  </a:xfrm>
                  <a:prstGeom prst="line">
                    <a:avLst/>
                  </a:prstGeom>
                  <a:ln w="9525" cap="flat" cmpd="sng">
                    <a:solidFill>
                      <a:schemeClr val="bg2"/>
                    </a:solidFill>
                    <a:prstDash val="solid"/>
                    <a:miter/>
                    <a:headEnd type="none" w="med" len="med"/>
                    <a:tailEnd type="none" w="med" len="med"/>
                  </a:ln>
                </p:spPr>
              </p:sp>
              <p:sp>
                <p:nvSpPr>
                  <p:cNvPr id="37095" name="Line 158"/>
                  <p:cNvSpPr/>
                  <p:nvPr/>
                </p:nvSpPr>
                <p:spPr>
                  <a:xfrm>
                    <a:off x="2400" y="1968"/>
                    <a:ext cx="0" cy="720"/>
                  </a:xfrm>
                  <a:prstGeom prst="line">
                    <a:avLst/>
                  </a:prstGeom>
                  <a:ln w="9525" cap="flat" cmpd="sng">
                    <a:solidFill>
                      <a:schemeClr val="bg2"/>
                    </a:solidFill>
                    <a:prstDash val="solid"/>
                    <a:miter/>
                    <a:headEnd type="none" w="med" len="med"/>
                    <a:tailEnd type="none" w="med" len="med"/>
                  </a:ln>
                </p:spPr>
              </p:sp>
              <p:sp>
                <p:nvSpPr>
                  <p:cNvPr id="37096" name="Line 159"/>
                  <p:cNvSpPr/>
                  <p:nvPr/>
                </p:nvSpPr>
                <p:spPr>
                  <a:xfrm>
                    <a:off x="2448" y="1968"/>
                    <a:ext cx="0" cy="720"/>
                  </a:xfrm>
                  <a:prstGeom prst="line">
                    <a:avLst/>
                  </a:prstGeom>
                  <a:ln w="9525" cap="flat" cmpd="sng">
                    <a:solidFill>
                      <a:schemeClr val="bg2"/>
                    </a:solidFill>
                    <a:prstDash val="solid"/>
                    <a:miter/>
                    <a:headEnd type="none" w="med" len="med"/>
                    <a:tailEnd type="none" w="med" len="med"/>
                  </a:ln>
                </p:spPr>
              </p:sp>
              <p:sp>
                <p:nvSpPr>
                  <p:cNvPr id="37097" name="Line 160"/>
                  <p:cNvSpPr/>
                  <p:nvPr/>
                </p:nvSpPr>
                <p:spPr>
                  <a:xfrm>
                    <a:off x="2496" y="1968"/>
                    <a:ext cx="0" cy="720"/>
                  </a:xfrm>
                  <a:prstGeom prst="line">
                    <a:avLst/>
                  </a:prstGeom>
                  <a:ln w="9525" cap="flat" cmpd="sng">
                    <a:solidFill>
                      <a:schemeClr val="bg2"/>
                    </a:solidFill>
                    <a:prstDash val="solid"/>
                    <a:miter/>
                    <a:headEnd type="none" w="med" len="med"/>
                    <a:tailEnd type="none" w="med" len="med"/>
                  </a:ln>
                </p:spPr>
              </p:sp>
              <p:sp>
                <p:nvSpPr>
                  <p:cNvPr id="37098" name="Line 161"/>
                  <p:cNvSpPr/>
                  <p:nvPr/>
                </p:nvSpPr>
                <p:spPr>
                  <a:xfrm>
                    <a:off x="2544" y="1968"/>
                    <a:ext cx="0" cy="720"/>
                  </a:xfrm>
                  <a:prstGeom prst="line">
                    <a:avLst/>
                  </a:prstGeom>
                  <a:ln w="9525" cap="flat" cmpd="sng">
                    <a:solidFill>
                      <a:schemeClr val="bg2"/>
                    </a:solidFill>
                    <a:prstDash val="solid"/>
                    <a:miter/>
                    <a:headEnd type="none" w="med" len="med"/>
                    <a:tailEnd type="none" w="med" len="med"/>
                  </a:ln>
                </p:spPr>
              </p:sp>
              <p:sp>
                <p:nvSpPr>
                  <p:cNvPr id="37099" name="Line 162"/>
                  <p:cNvSpPr/>
                  <p:nvPr/>
                </p:nvSpPr>
                <p:spPr>
                  <a:xfrm>
                    <a:off x="2592" y="1968"/>
                    <a:ext cx="0" cy="720"/>
                  </a:xfrm>
                  <a:prstGeom prst="line">
                    <a:avLst/>
                  </a:prstGeom>
                  <a:ln w="9525" cap="flat" cmpd="sng">
                    <a:solidFill>
                      <a:schemeClr val="bg2"/>
                    </a:solidFill>
                    <a:prstDash val="solid"/>
                    <a:miter/>
                    <a:headEnd type="none" w="med" len="med"/>
                    <a:tailEnd type="none" w="med" len="med"/>
                  </a:ln>
                </p:spPr>
              </p:sp>
              <p:sp>
                <p:nvSpPr>
                  <p:cNvPr id="37100" name="Line 163"/>
                  <p:cNvSpPr/>
                  <p:nvPr/>
                </p:nvSpPr>
                <p:spPr>
                  <a:xfrm>
                    <a:off x="2640" y="1968"/>
                    <a:ext cx="0" cy="720"/>
                  </a:xfrm>
                  <a:prstGeom prst="line">
                    <a:avLst/>
                  </a:prstGeom>
                  <a:ln w="9525" cap="flat" cmpd="sng">
                    <a:solidFill>
                      <a:schemeClr val="bg2"/>
                    </a:solidFill>
                    <a:prstDash val="solid"/>
                    <a:miter/>
                    <a:headEnd type="none" w="med" len="med"/>
                    <a:tailEnd type="none" w="med" len="med"/>
                  </a:ln>
                </p:spPr>
              </p:sp>
              <p:sp>
                <p:nvSpPr>
                  <p:cNvPr id="37101" name="Line 164"/>
                  <p:cNvSpPr/>
                  <p:nvPr/>
                </p:nvSpPr>
                <p:spPr>
                  <a:xfrm>
                    <a:off x="2688" y="1968"/>
                    <a:ext cx="0" cy="720"/>
                  </a:xfrm>
                  <a:prstGeom prst="line">
                    <a:avLst/>
                  </a:prstGeom>
                  <a:ln w="9525" cap="flat" cmpd="sng">
                    <a:solidFill>
                      <a:schemeClr val="bg2"/>
                    </a:solidFill>
                    <a:prstDash val="solid"/>
                    <a:miter/>
                    <a:headEnd type="none" w="med" len="med"/>
                    <a:tailEnd type="none" w="med" len="med"/>
                  </a:ln>
                </p:spPr>
              </p:sp>
              <p:sp>
                <p:nvSpPr>
                  <p:cNvPr id="37102" name="Line 165"/>
                  <p:cNvSpPr/>
                  <p:nvPr/>
                </p:nvSpPr>
                <p:spPr>
                  <a:xfrm>
                    <a:off x="2736" y="1968"/>
                    <a:ext cx="0" cy="720"/>
                  </a:xfrm>
                  <a:prstGeom prst="line">
                    <a:avLst/>
                  </a:prstGeom>
                  <a:ln w="9525" cap="flat" cmpd="sng">
                    <a:solidFill>
                      <a:schemeClr val="bg2"/>
                    </a:solidFill>
                    <a:prstDash val="solid"/>
                    <a:miter/>
                    <a:headEnd type="none" w="med" len="med"/>
                    <a:tailEnd type="none" w="med" len="med"/>
                  </a:ln>
                </p:spPr>
              </p:sp>
              <p:sp>
                <p:nvSpPr>
                  <p:cNvPr id="37103" name="Line 166"/>
                  <p:cNvSpPr/>
                  <p:nvPr/>
                </p:nvSpPr>
                <p:spPr>
                  <a:xfrm>
                    <a:off x="2784" y="1968"/>
                    <a:ext cx="0" cy="720"/>
                  </a:xfrm>
                  <a:prstGeom prst="line">
                    <a:avLst/>
                  </a:prstGeom>
                  <a:ln w="9525" cap="flat" cmpd="sng">
                    <a:solidFill>
                      <a:schemeClr val="bg2"/>
                    </a:solidFill>
                    <a:prstDash val="solid"/>
                    <a:miter/>
                    <a:headEnd type="none" w="med" len="med"/>
                    <a:tailEnd type="none" w="med" len="med"/>
                  </a:ln>
                </p:spPr>
              </p:sp>
              <p:sp>
                <p:nvSpPr>
                  <p:cNvPr id="37104" name="Line 167"/>
                  <p:cNvSpPr/>
                  <p:nvPr/>
                </p:nvSpPr>
                <p:spPr>
                  <a:xfrm>
                    <a:off x="2832" y="1968"/>
                    <a:ext cx="0" cy="720"/>
                  </a:xfrm>
                  <a:prstGeom prst="line">
                    <a:avLst/>
                  </a:prstGeom>
                  <a:ln w="9525" cap="flat" cmpd="sng">
                    <a:solidFill>
                      <a:schemeClr val="bg2"/>
                    </a:solidFill>
                    <a:prstDash val="solid"/>
                    <a:miter/>
                    <a:headEnd type="none" w="med" len="med"/>
                    <a:tailEnd type="none" w="med" len="med"/>
                  </a:ln>
                </p:spPr>
              </p:sp>
            </p:grpSp>
            <p:grpSp>
              <p:nvGrpSpPr>
                <p:cNvPr id="37068" name="Group 168"/>
                <p:cNvGrpSpPr/>
                <p:nvPr/>
              </p:nvGrpSpPr>
              <p:grpSpPr>
                <a:xfrm>
                  <a:off x="2880" y="1968"/>
                  <a:ext cx="816" cy="720"/>
                  <a:chOff x="2016" y="1968"/>
                  <a:chExt cx="816" cy="720"/>
                </a:xfrm>
              </p:grpSpPr>
              <p:sp>
                <p:nvSpPr>
                  <p:cNvPr id="37069" name="Line 169"/>
                  <p:cNvSpPr/>
                  <p:nvPr/>
                </p:nvSpPr>
                <p:spPr>
                  <a:xfrm>
                    <a:off x="2016" y="1968"/>
                    <a:ext cx="0" cy="720"/>
                  </a:xfrm>
                  <a:prstGeom prst="line">
                    <a:avLst/>
                  </a:prstGeom>
                  <a:ln w="9525" cap="flat" cmpd="sng">
                    <a:solidFill>
                      <a:schemeClr val="bg2"/>
                    </a:solidFill>
                    <a:prstDash val="solid"/>
                    <a:miter/>
                    <a:headEnd type="none" w="med" len="med"/>
                    <a:tailEnd type="none" w="med" len="med"/>
                  </a:ln>
                </p:spPr>
              </p:sp>
              <p:sp>
                <p:nvSpPr>
                  <p:cNvPr id="37070" name="Line 170"/>
                  <p:cNvSpPr/>
                  <p:nvPr/>
                </p:nvSpPr>
                <p:spPr>
                  <a:xfrm>
                    <a:off x="2064" y="1968"/>
                    <a:ext cx="0" cy="720"/>
                  </a:xfrm>
                  <a:prstGeom prst="line">
                    <a:avLst/>
                  </a:prstGeom>
                  <a:ln w="9525" cap="flat" cmpd="sng">
                    <a:solidFill>
                      <a:schemeClr val="bg2"/>
                    </a:solidFill>
                    <a:prstDash val="solid"/>
                    <a:miter/>
                    <a:headEnd type="none" w="med" len="med"/>
                    <a:tailEnd type="none" w="med" len="med"/>
                  </a:ln>
                </p:spPr>
              </p:sp>
              <p:sp>
                <p:nvSpPr>
                  <p:cNvPr id="37071" name="Line 171"/>
                  <p:cNvSpPr/>
                  <p:nvPr/>
                </p:nvSpPr>
                <p:spPr>
                  <a:xfrm>
                    <a:off x="2112" y="1968"/>
                    <a:ext cx="0" cy="720"/>
                  </a:xfrm>
                  <a:prstGeom prst="line">
                    <a:avLst/>
                  </a:prstGeom>
                  <a:ln w="9525" cap="flat" cmpd="sng">
                    <a:solidFill>
                      <a:schemeClr val="bg2"/>
                    </a:solidFill>
                    <a:prstDash val="solid"/>
                    <a:miter/>
                    <a:headEnd type="none" w="med" len="med"/>
                    <a:tailEnd type="none" w="med" len="med"/>
                  </a:ln>
                </p:spPr>
              </p:sp>
              <p:sp>
                <p:nvSpPr>
                  <p:cNvPr id="37072" name="Line 172"/>
                  <p:cNvSpPr/>
                  <p:nvPr/>
                </p:nvSpPr>
                <p:spPr>
                  <a:xfrm>
                    <a:off x="2160" y="1968"/>
                    <a:ext cx="0" cy="720"/>
                  </a:xfrm>
                  <a:prstGeom prst="line">
                    <a:avLst/>
                  </a:prstGeom>
                  <a:ln w="9525" cap="flat" cmpd="sng">
                    <a:solidFill>
                      <a:schemeClr val="bg2"/>
                    </a:solidFill>
                    <a:prstDash val="solid"/>
                    <a:miter/>
                    <a:headEnd type="none" w="med" len="med"/>
                    <a:tailEnd type="none" w="med" len="med"/>
                  </a:ln>
                </p:spPr>
              </p:sp>
              <p:sp>
                <p:nvSpPr>
                  <p:cNvPr id="37073" name="Line 173"/>
                  <p:cNvSpPr/>
                  <p:nvPr/>
                </p:nvSpPr>
                <p:spPr>
                  <a:xfrm>
                    <a:off x="2208" y="1968"/>
                    <a:ext cx="0" cy="720"/>
                  </a:xfrm>
                  <a:prstGeom prst="line">
                    <a:avLst/>
                  </a:prstGeom>
                  <a:ln w="9525" cap="flat" cmpd="sng">
                    <a:solidFill>
                      <a:schemeClr val="bg2"/>
                    </a:solidFill>
                    <a:prstDash val="solid"/>
                    <a:miter/>
                    <a:headEnd type="none" w="med" len="med"/>
                    <a:tailEnd type="none" w="med" len="med"/>
                  </a:ln>
                </p:spPr>
              </p:sp>
              <p:sp>
                <p:nvSpPr>
                  <p:cNvPr id="37074" name="Line 174"/>
                  <p:cNvSpPr/>
                  <p:nvPr/>
                </p:nvSpPr>
                <p:spPr>
                  <a:xfrm>
                    <a:off x="2256" y="1968"/>
                    <a:ext cx="0" cy="720"/>
                  </a:xfrm>
                  <a:prstGeom prst="line">
                    <a:avLst/>
                  </a:prstGeom>
                  <a:ln w="9525" cap="flat" cmpd="sng">
                    <a:solidFill>
                      <a:schemeClr val="bg2"/>
                    </a:solidFill>
                    <a:prstDash val="solid"/>
                    <a:miter/>
                    <a:headEnd type="none" w="med" len="med"/>
                    <a:tailEnd type="none" w="med" len="med"/>
                  </a:ln>
                </p:spPr>
              </p:sp>
              <p:sp>
                <p:nvSpPr>
                  <p:cNvPr id="37075" name="Line 175"/>
                  <p:cNvSpPr/>
                  <p:nvPr/>
                </p:nvSpPr>
                <p:spPr>
                  <a:xfrm>
                    <a:off x="2304" y="1968"/>
                    <a:ext cx="0" cy="720"/>
                  </a:xfrm>
                  <a:prstGeom prst="line">
                    <a:avLst/>
                  </a:prstGeom>
                  <a:ln w="9525" cap="flat" cmpd="sng">
                    <a:solidFill>
                      <a:schemeClr val="bg2"/>
                    </a:solidFill>
                    <a:prstDash val="solid"/>
                    <a:miter/>
                    <a:headEnd type="none" w="med" len="med"/>
                    <a:tailEnd type="none" w="med" len="med"/>
                  </a:ln>
                </p:spPr>
              </p:sp>
              <p:sp>
                <p:nvSpPr>
                  <p:cNvPr id="37076" name="Line 176"/>
                  <p:cNvSpPr/>
                  <p:nvPr/>
                </p:nvSpPr>
                <p:spPr>
                  <a:xfrm>
                    <a:off x="2352" y="1968"/>
                    <a:ext cx="0" cy="720"/>
                  </a:xfrm>
                  <a:prstGeom prst="line">
                    <a:avLst/>
                  </a:prstGeom>
                  <a:ln w="9525" cap="flat" cmpd="sng">
                    <a:solidFill>
                      <a:schemeClr val="bg2"/>
                    </a:solidFill>
                    <a:prstDash val="solid"/>
                    <a:miter/>
                    <a:headEnd type="none" w="med" len="med"/>
                    <a:tailEnd type="none" w="med" len="med"/>
                  </a:ln>
                </p:spPr>
              </p:sp>
              <p:sp>
                <p:nvSpPr>
                  <p:cNvPr id="37077" name="Line 177"/>
                  <p:cNvSpPr/>
                  <p:nvPr/>
                </p:nvSpPr>
                <p:spPr>
                  <a:xfrm>
                    <a:off x="2400" y="1968"/>
                    <a:ext cx="0" cy="720"/>
                  </a:xfrm>
                  <a:prstGeom prst="line">
                    <a:avLst/>
                  </a:prstGeom>
                  <a:ln w="9525" cap="flat" cmpd="sng">
                    <a:solidFill>
                      <a:schemeClr val="bg2"/>
                    </a:solidFill>
                    <a:prstDash val="solid"/>
                    <a:miter/>
                    <a:headEnd type="none" w="med" len="med"/>
                    <a:tailEnd type="none" w="med" len="med"/>
                  </a:ln>
                </p:spPr>
              </p:sp>
              <p:sp>
                <p:nvSpPr>
                  <p:cNvPr id="37078" name="Line 178"/>
                  <p:cNvSpPr/>
                  <p:nvPr/>
                </p:nvSpPr>
                <p:spPr>
                  <a:xfrm>
                    <a:off x="2448" y="1968"/>
                    <a:ext cx="0" cy="720"/>
                  </a:xfrm>
                  <a:prstGeom prst="line">
                    <a:avLst/>
                  </a:prstGeom>
                  <a:ln w="9525" cap="flat" cmpd="sng">
                    <a:solidFill>
                      <a:schemeClr val="bg2"/>
                    </a:solidFill>
                    <a:prstDash val="solid"/>
                    <a:miter/>
                    <a:headEnd type="none" w="med" len="med"/>
                    <a:tailEnd type="none" w="med" len="med"/>
                  </a:ln>
                </p:spPr>
              </p:sp>
              <p:sp>
                <p:nvSpPr>
                  <p:cNvPr id="37079" name="Line 179"/>
                  <p:cNvSpPr/>
                  <p:nvPr/>
                </p:nvSpPr>
                <p:spPr>
                  <a:xfrm>
                    <a:off x="2496" y="1968"/>
                    <a:ext cx="0" cy="720"/>
                  </a:xfrm>
                  <a:prstGeom prst="line">
                    <a:avLst/>
                  </a:prstGeom>
                  <a:ln w="9525" cap="flat" cmpd="sng">
                    <a:solidFill>
                      <a:schemeClr val="bg2"/>
                    </a:solidFill>
                    <a:prstDash val="solid"/>
                    <a:miter/>
                    <a:headEnd type="none" w="med" len="med"/>
                    <a:tailEnd type="none" w="med" len="med"/>
                  </a:ln>
                </p:spPr>
              </p:sp>
              <p:sp>
                <p:nvSpPr>
                  <p:cNvPr id="37080" name="Line 180"/>
                  <p:cNvSpPr/>
                  <p:nvPr/>
                </p:nvSpPr>
                <p:spPr>
                  <a:xfrm>
                    <a:off x="2544" y="1968"/>
                    <a:ext cx="0" cy="720"/>
                  </a:xfrm>
                  <a:prstGeom prst="line">
                    <a:avLst/>
                  </a:prstGeom>
                  <a:ln w="9525" cap="flat" cmpd="sng">
                    <a:solidFill>
                      <a:schemeClr val="bg2"/>
                    </a:solidFill>
                    <a:prstDash val="solid"/>
                    <a:miter/>
                    <a:headEnd type="none" w="med" len="med"/>
                    <a:tailEnd type="none" w="med" len="med"/>
                  </a:ln>
                </p:spPr>
              </p:sp>
              <p:sp>
                <p:nvSpPr>
                  <p:cNvPr id="37081" name="Line 181"/>
                  <p:cNvSpPr/>
                  <p:nvPr/>
                </p:nvSpPr>
                <p:spPr>
                  <a:xfrm>
                    <a:off x="2592" y="1968"/>
                    <a:ext cx="0" cy="720"/>
                  </a:xfrm>
                  <a:prstGeom prst="line">
                    <a:avLst/>
                  </a:prstGeom>
                  <a:ln w="9525" cap="flat" cmpd="sng">
                    <a:solidFill>
                      <a:schemeClr val="bg2"/>
                    </a:solidFill>
                    <a:prstDash val="solid"/>
                    <a:miter/>
                    <a:headEnd type="none" w="med" len="med"/>
                    <a:tailEnd type="none" w="med" len="med"/>
                  </a:ln>
                </p:spPr>
              </p:sp>
              <p:sp>
                <p:nvSpPr>
                  <p:cNvPr id="37082" name="Line 182"/>
                  <p:cNvSpPr/>
                  <p:nvPr/>
                </p:nvSpPr>
                <p:spPr>
                  <a:xfrm>
                    <a:off x="2640" y="1968"/>
                    <a:ext cx="0" cy="720"/>
                  </a:xfrm>
                  <a:prstGeom prst="line">
                    <a:avLst/>
                  </a:prstGeom>
                  <a:ln w="9525" cap="flat" cmpd="sng">
                    <a:solidFill>
                      <a:schemeClr val="bg2"/>
                    </a:solidFill>
                    <a:prstDash val="solid"/>
                    <a:miter/>
                    <a:headEnd type="none" w="med" len="med"/>
                    <a:tailEnd type="none" w="med" len="med"/>
                  </a:ln>
                </p:spPr>
              </p:sp>
              <p:sp>
                <p:nvSpPr>
                  <p:cNvPr id="37083" name="Line 183"/>
                  <p:cNvSpPr/>
                  <p:nvPr/>
                </p:nvSpPr>
                <p:spPr>
                  <a:xfrm>
                    <a:off x="2688" y="1968"/>
                    <a:ext cx="0" cy="720"/>
                  </a:xfrm>
                  <a:prstGeom prst="line">
                    <a:avLst/>
                  </a:prstGeom>
                  <a:ln w="9525" cap="flat" cmpd="sng">
                    <a:solidFill>
                      <a:schemeClr val="bg2"/>
                    </a:solidFill>
                    <a:prstDash val="solid"/>
                    <a:miter/>
                    <a:headEnd type="none" w="med" len="med"/>
                    <a:tailEnd type="none" w="med" len="med"/>
                  </a:ln>
                </p:spPr>
              </p:sp>
              <p:sp>
                <p:nvSpPr>
                  <p:cNvPr id="37084" name="Line 184"/>
                  <p:cNvSpPr/>
                  <p:nvPr/>
                </p:nvSpPr>
                <p:spPr>
                  <a:xfrm>
                    <a:off x="2736" y="1968"/>
                    <a:ext cx="0" cy="720"/>
                  </a:xfrm>
                  <a:prstGeom prst="line">
                    <a:avLst/>
                  </a:prstGeom>
                  <a:ln w="9525" cap="flat" cmpd="sng">
                    <a:solidFill>
                      <a:schemeClr val="bg2"/>
                    </a:solidFill>
                    <a:prstDash val="solid"/>
                    <a:miter/>
                    <a:headEnd type="none" w="med" len="med"/>
                    <a:tailEnd type="none" w="med" len="med"/>
                  </a:ln>
                </p:spPr>
              </p:sp>
              <p:sp>
                <p:nvSpPr>
                  <p:cNvPr id="37085" name="Line 185"/>
                  <p:cNvSpPr/>
                  <p:nvPr/>
                </p:nvSpPr>
                <p:spPr>
                  <a:xfrm>
                    <a:off x="2784" y="1968"/>
                    <a:ext cx="0" cy="720"/>
                  </a:xfrm>
                  <a:prstGeom prst="line">
                    <a:avLst/>
                  </a:prstGeom>
                  <a:ln w="9525" cap="flat" cmpd="sng">
                    <a:solidFill>
                      <a:schemeClr val="bg2"/>
                    </a:solidFill>
                    <a:prstDash val="solid"/>
                    <a:miter/>
                    <a:headEnd type="none" w="med" len="med"/>
                    <a:tailEnd type="none" w="med" len="med"/>
                  </a:ln>
                </p:spPr>
              </p:sp>
              <p:sp>
                <p:nvSpPr>
                  <p:cNvPr id="37086" name="Line 186"/>
                  <p:cNvSpPr/>
                  <p:nvPr/>
                </p:nvSpPr>
                <p:spPr>
                  <a:xfrm>
                    <a:off x="2832" y="1968"/>
                    <a:ext cx="0" cy="720"/>
                  </a:xfrm>
                  <a:prstGeom prst="line">
                    <a:avLst/>
                  </a:prstGeom>
                  <a:ln w="9525" cap="flat" cmpd="sng">
                    <a:solidFill>
                      <a:schemeClr val="bg2"/>
                    </a:solidFill>
                    <a:prstDash val="solid"/>
                    <a:miter/>
                    <a:headEnd type="none" w="med" len="med"/>
                    <a:tailEnd type="none" w="med" len="med"/>
                  </a:ln>
                </p:spPr>
              </p:sp>
            </p:grpSp>
          </p:grpSp>
          <p:sp>
            <p:nvSpPr>
              <p:cNvPr id="36918" name="Line 187"/>
              <p:cNvSpPr/>
              <p:nvPr/>
            </p:nvSpPr>
            <p:spPr>
              <a:xfrm>
                <a:off x="1441450" y="4733925"/>
                <a:ext cx="5345113" cy="0"/>
              </a:xfrm>
              <a:prstGeom prst="line">
                <a:avLst/>
              </a:prstGeom>
              <a:ln w="9525" cap="flat" cmpd="sng">
                <a:solidFill>
                  <a:schemeClr val="tx1"/>
                </a:solidFill>
                <a:prstDash val="solid"/>
                <a:miter/>
                <a:headEnd type="none" w="med" len="med"/>
                <a:tailEnd type="none" w="med" len="med"/>
              </a:ln>
            </p:spPr>
          </p:sp>
          <p:sp>
            <p:nvSpPr>
              <p:cNvPr id="36919" name="Line 188"/>
              <p:cNvSpPr/>
              <p:nvPr/>
            </p:nvSpPr>
            <p:spPr>
              <a:xfrm>
                <a:off x="1441450" y="3300413"/>
                <a:ext cx="5345113" cy="0"/>
              </a:xfrm>
              <a:prstGeom prst="line">
                <a:avLst/>
              </a:prstGeom>
              <a:ln w="9525" cap="flat" cmpd="sng">
                <a:solidFill>
                  <a:schemeClr val="tx1"/>
                </a:solidFill>
                <a:prstDash val="solid"/>
                <a:miter/>
                <a:headEnd type="none" w="med" len="med"/>
                <a:tailEnd type="none" w="med" len="med"/>
              </a:ln>
            </p:spPr>
          </p:sp>
          <p:grpSp>
            <p:nvGrpSpPr>
              <p:cNvPr id="36920" name="Group 189"/>
              <p:cNvGrpSpPr/>
              <p:nvPr/>
            </p:nvGrpSpPr>
            <p:grpSpPr>
              <a:xfrm>
                <a:off x="1441450" y="3205163"/>
                <a:ext cx="5345113" cy="95250"/>
                <a:chOff x="2016" y="1920"/>
                <a:chExt cx="2688" cy="48"/>
              </a:xfrm>
            </p:grpSpPr>
            <p:grpSp>
              <p:nvGrpSpPr>
                <p:cNvPr id="37005" name="Group 190"/>
                <p:cNvGrpSpPr/>
                <p:nvPr/>
              </p:nvGrpSpPr>
              <p:grpSpPr>
                <a:xfrm>
                  <a:off x="2016" y="1920"/>
                  <a:ext cx="1344" cy="48"/>
                  <a:chOff x="2016" y="1920"/>
                  <a:chExt cx="1344" cy="48"/>
                </a:xfrm>
              </p:grpSpPr>
              <p:grpSp>
                <p:nvGrpSpPr>
                  <p:cNvPr id="37037" name="Group 191"/>
                  <p:cNvGrpSpPr/>
                  <p:nvPr/>
                </p:nvGrpSpPr>
                <p:grpSpPr>
                  <a:xfrm>
                    <a:off x="2016" y="1920"/>
                    <a:ext cx="672" cy="48"/>
                    <a:chOff x="2016" y="1920"/>
                    <a:chExt cx="672" cy="48"/>
                  </a:xfrm>
                </p:grpSpPr>
                <p:sp>
                  <p:nvSpPr>
                    <p:cNvPr id="37053" name="Oval 192"/>
                    <p:cNvSpPr/>
                    <p:nvPr/>
                  </p:nvSpPr>
                  <p:spPr>
                    <a:xfrm>
                      <a:off x="201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54" name="Oval 193"/>
                    <p:cNvSpPr/>
                    <p:nvPr/>
                  </p:nvSpPr>
                  <p:spPr>
                    <a:xfrm>
                      <a:off x="206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55" name="Oval 194"/>
                    <p:cNvSpPr/>
                    <p:nvPr/>
                  </p:nvSpPr>
                  <p:spPr>
                    <a:xfrm>
                      <a:off x="211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56" name="Oval 195"/>
                    <p:cNvSpPr/>
                    <p:nvPr/>
                  </p:nvSpPr>
                  <p:spPr>
                    <a:xfrm>
                      <a:off x="216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57" name="Oval 196"/>
                    <p:cNvSpPr/>
                    <p:nvPr/>
                  </p:nvSpPr>
                  <p:spPr>
                    <a:xfrm>
                      <a:off x="2208"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58" name="Oval 197"/>
                    <p:cNvSpPr/>
                    <p:nvPr/>
                  </p:nvSpPr>
                  <p:spPr>
                    <a:xfrm>
                      <a:off x="225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59" name="Oval 198"/>
                    <p:cNvSpPr/>
                    <p:nvPr/>
                  </p:nvSpPr>
                  <p:spPr>
                    <a:xfrm>
                      <a:off x="230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60" name="Oval 199"/>
                    <p:cNvSpPr/>
                    <p:nvPr/>
                  </p:nvSpPr>
                  <p:spPr>
                    <a:xfrm>
                      <a:off x="235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61" name="Oval 200"/>
                    <p:cNvSpPr/>
                    <p:nvPr/>
                  </p:nvSpPr>
                  <p:spPr>
                    <a:xfrm>
                      <a:off x="240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62" name="Oval 201"/>
                    <p:cNvSpPr/>
                    <p:nvPr/>
                  </p:nvSpPr>
                  <p:spPr>
                    <a:xfrm>
                      <a:off x="2448"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63" name="Oval 202"/>
                    <p:cNvSpPr/>
                    <p:nvPr/>
                  </p:nvSpPr>
                  <p:spPr>
                    <a:xfrm>
                      <a:off x="249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64" name="Oval 203"/>
                    <p:cNvSpPr/>
                    <p:nvPr/>
                  </p:nvSpPr>
                  <p:spPr>
                    <a:xfrm>
                      <a:off x="254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65" name="Oval 204"/>
                    <p:cNvSpPr/>
                    <p:nvPr/>
                  </p:nvSpPr>
                  <p:spPr>
                    <a:xfrm>
                      <a:off x="259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66" name="Oval 205"/>
                    <p:cNvSpPr/>
                    <p:nvPr/>
                  </p:nvSpPr>
                  <p:spPr>
                    <a:xfrm>
                      <a:off x="264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37038" name="Group 206"/>
                  <p:cNvGrpSpPr/>
                  <p:nvPr/>
                </p:nvGrpSpPr>
                <p:grpSpPr>
                  <a:xfrm>
                    <a:off x="2688" y="1920"/>
                    <a:ext cx="672" cy="48"/>
                    <a:chOff x="2016" y="1920"/>
                    <a:chExt cx="672" cy="48"/>
                  </a:xfrm>
                </p:grpSpPr>
                <p:sp>
                  <p:nvSpPr>
                    <p:cNvPr id="37039" name="Oval 207"/>
                    <p:cNvSpPr/>
                    <p:nvPr/>
                  </p:nvSpPr>
                  <p:spPr>
                    <a:xfrm>
                      <a:off x="201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40" name="Oval 208"/>
                    <p:cNvSpPr/>
                    <p:nvPr/>
                  </p:nvSpPr>
                  <p:spPr>
                    <a:xfrm>
                      <a:off x="206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41" name="Oval 209"/>
                    <p:cNvSpPr/>
                    <p:nvPr/>
                  </p:nvSpPr>
                  <p:spPr>
                    <a:xfrm>
                      <a:off x="211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42" name="Oval 210"/>
                    <p:cNvSpPr/>
                    <p:nvPr/>
                  </p:nvSpPr>
                  <p:spPr>
                    <a:xfrm>
                      <a:off x="216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43" name="Oval 211"/>
                    <p:cNvSpPr/>
                    <p:nvPr/>
                  </p:nvSpPr>
                  <p:spPr>
                    <a:xfrm>
                      <a:off x="2208"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44" name="Oval 212"/>
                    <p:cNvSpPr/>
                    <p:nvPr/>
                  </p:nvSpPr>
                  <p:spPr>
                    <a:xfrm>
                      <a:off x="225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45" name="Oval 213"/>
                    <p:cNvSpPr/>
                    <p:nvPr/>
                  </p:nvSpPr>
                  <p:spPr>
                    <a:xfrm>
                      <a:off x="230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46" name="Oval 214"/>
                    <p:cNvSpPr/>
                    <p:nvPr/>
                  </p:nvSpPr>
                  <p:spPr>
                    <a:xfrm>
                      <a:off x="235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47" name="Oval 215"/>
                    <p:cNvSpPr/>
                    <p:nvPr/>
                  </p:nvSpPr>
                  <p:spPr>
                    <a:xfrm>
                      <a:off x="240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48" name="Oval 216"/>
                    <p:cNvSpPr/>
                    <p:nvPr/>
                  </p:nvSpPr>
                  <p:spPr>
                    <a:xfrm>
                      <a:off x="2448"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49" name="Oval 217"/>
                    <p:cNvSpPr/>
                    <p:nvPr/>
                  </p:nvSpPr>
                  <p:spPr>
                    <a:xfrm>
                      <a:off x="249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50" name="Oval 218"/>
                    <p:cNvSpPr/>
                    <p:nvPr/>
                  </p:nvSpPr>
                  <p:spPr>
                    <a:xfrm>
                      <a:off x="254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51" name="Oval 219"/>
                    <p:cNvSpPr/>
                    <p:nvPr/>
                  </p:nvSpPr>
                  <p:spPr>
                    <a:xfrm>
                      <a:off x="259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52" name="Oval 220"/>
                    <p:cNvSpPr/>
                    <p:nvPr/>
                  </p:nvSpPr>
                  <p:spPr>
                    <a:xfrm>
                      <a:off x="264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grpSp>
              <p:nvGrpSpPr>
                <p:cNvPr id="37006" name="Group 221"/>
                <p:cNvGrpSpPr/>
                <p:nvPr/>
              </p:nvGrpSpPr>
              <p:grpSpPr>
                <a:xfrm>
                  <a:off x="3360" y="1920"/>
                  <a:ext cx="1344" cy="48"/>
                  <a:chOff x="2016" y="1920"/>
                  <a:chExt cx="1344" cy="48"/>
                </a:xfrm>
              </p:grpSpPr>
              <p:grpSp>
                <p:nvGrpSpPr>
                  <p:cNvPr id="37007" name="Group 222"/>
                  <p:cNvGrpSpPr/>
                  <p:nvPr/>
                </p:nvGrpSpPr>
                <p:grpSpPr>
                  <a:xfrm>
                    <a:off x="2016" y="1920"/>
                    <a:ext cx="672" cy="48"/>
                    <a:chOff x="2016" y="1920"/>
                    <a:chExt cx="672" cy="48"/>
                  </a:xfrm>
                </p:grpSpPr>
                <p:sp>
                  <p:nvSpPr>
                    <p:cNvPr id="37023" name="Oval 223"/>
                    <p:cNvSpPr/>
                    <p:nvPr/>
                  </p:nvSpPr>
                  <p:spPr>
                    <a:xfrm>
                      <a:off x="201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24" name="Oval 224"/>
                    <p:cNvSpPr/>
                    <p:nvPr/>
                  </p:nvSpPr>
                  <p:spPr>
                    <a:xfrm>
                      <a:off x="206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25" name="Oval 225"/>
                    <p:cNvSpPr/>
                    <p:nvPr/>
                  </p:nvSpPr>
                  <p:spPr>
                    <a:xfrm>
                      <a:off x="211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26" name="Oval 226"/>
                    <p:cNvSpPr/>
                    <p:nvPr/>
                  </p:nvSpPr>
                  <p:spPr>
                    <a:xfrm>
                      <a:off x="216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27" name="Oval 227"/>
                    <p:cNvSpPr/>
                    <p:nvPr/>
                  </p:nvSpPr>
                  <p:spPr>
                    <a:xfrm>
                      <a:off x="2208"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28" name="Oval 228"/>
                    <p:cNvSpPr/>
                    <p:nvPr/>
                  </p:nvSpPr>
                  <p:spPr>
                    <a:xfrm>
                      <a:off x="225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29" name="Oval 229"/>
                    <p:cNvSpPr/>
                    <p:nvPr/>
                  </p:nvSpPr>
                  <p:spPr>
                    <a:xfrm>
                      <a:off x="230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30" name="Oval 230"/>
                    <p:cNvSpPr/>
                    <p:nvPr/>
                  </p:nvSpPr>
                  <p:spPr>
                    <a:xfrm>
                      <a:off x="235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31" name="Oval 231"/>
                    <p:cNvSpPr/>
                    <p:nvPr/>
                  </p:nvSpPr>
                  <p:spPr>
                    <a:xfrm>
                      <a:off x="240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32" name="Oval 232"/>
                    <p:cNvSpPr/>
                    <p:nvPr/>
                  </p:nvSpPr>
                  <p:spPr>
                    <a:xfrm>
                      <a:off x="2448"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33" name="Oval 233"/>
                    <p:cNvSpPr/>
                    <p:nvPr/>
                  </p:nvSpPr>
                  <p:spPr>
                    <a:xfrm>
                      <a:off x="249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34" name="Oval 234"/>
                    <p:cNvSpPr/>
                    <p:nvPr/>
                  </p:nvSpPr>
                  <p:spPr>
                    <a:xfrm>
                      <a:off x="254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35" name="Oval 235"/>
                    <p:cNvSpPr/>
                    <p:nvPr/>
                  </p:nvSpPr>
                  <p:spPr>
                    <a:xfrm>
                      <a:off x="259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36" name="Oval 236"/>
                    <p:cNvSpPr/>
                    <p:nvPr/>
                  </p:nvSpPr>
                  <p:spPr>
                    <a:xfrm>
                      <a:off x="264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37008" name="Group 237"/>
                  <p:cNvGrpSpPr/>
                  <p:nvPr/>
                </p:nvGrpSpPr>
                <p:grpSpPr>
                  <a:xfrm>
                    <a:off x="2688" y="1920"/>
                    <a:ext cx="672" cy="48"/>
                    <a:chOff x="2016" y="1920"/>
                    <a:chExt cx="672" cy="48"/>
                  </a:xfrm>
                </p:grpSpPr>
                <p:sp>
                  <p:nvSpPr>
                    <p:cNvPr id="37009" name="Oval 238"/>
                    <p:cNvSpPr/>
                    <p:nvPr/>
                  </p:nvSpPr>
                  <p:spPr>
                    <a:xfrm>
                      <a:off x="201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10" name="Oval 239"/>
                    <p:cNvSpPr/>
                    <p:nvPr/>
                  </p:nvSpPr>
                  <p:spPr>
                    <a:xfrm>
                      <a:off x="206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11" name="Oval 240"/>
                    <p:cNvSpPr/>
                    <p:nvPr/>
                  </p:nvSpPr>
                  <p:spPr>
                    <a:xfrm>
                      <a:off x="211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12" name="Oval 241"/>
                    <p:cNvSpPr/>
                    <p:nvPr/>
                  </p:nvSpPr>
                  <p:spPr>
                    <a:xfrm>
                      <a:off x="216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13" name="Oval 242"/>
                    <p:cNvSpPr/>
                    <p:nvPr/>
                  </p:nvSpPr>
                  <p:spPr>
                    <a:xfrm>
                      <a:off x="2208"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14" name="Oval 243"/>
                    <p:cNvSpPr/>
                    <p:nvPr/>
                  </p:nvSpPr>
                  <p:spPr>
                    <a:xfrm>
                      <a:off x="225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15" name="Oval 244"/>
                    <p:cNvSpPr/>
                    <p:nvPr/>
                  </p:nvSpPr>
                  <p:spPr>
                    <a:xfrm>
                      <a:off x="230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16" name="Oval 245"/>
                    <p:cNvSpPr/>
                    <p:nvPr/>
                  </p:nvSpPr>
                  <p:spPr>
                    <a:xfrm>
                      <a:off x="235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17" name="Oval 246"/>
                    <p:cNvSpPr/>
                    <p:nvPr/>
                  </p:nvSpPr>
                  <p:spPr>
                    <a:xfrm>
                      <a:off x="240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18" name="Oval 247"/>
                    <p:cNvSpPr/>
                    <p:nvPr/>
                  </p:nvSpPr>
                  <p:spPr>
                    <a:xfrm>
                      <a:off x="2448"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19" name="Oval 248"/>
                    <p:cNvSpPr/>
                    <p:nvPr/>
                  </p:nvSpPr>
                  <p:spPr>
                    <a:xfrm>
                      <a:off x="249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20" name="Oval 249"/>
                    <p:cNvSpPr/>
                    <p:nvPr/>
                  </p:nvSpPr>
                  <p:spPr>
                    <a:xfrm>
                      <a:off x="254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21" name="Oval 250"/>
                    <p:cNvSpPr/>
                    <p:nvPr/>
                  </p:nvSpPr>
                  <p:spPr>
                    <a:xfrm>
                      <a:off x="259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22" name="Oval 251"/>
                    <p:cNvSpPr/>
                    <p:nvPr/>
                  </p:nvSpPr>
                  <p:spPr>
                    <a:xfrm>
                      <a:off x="264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grpSp>
          <p:grpSp>
            <p:nvGrpSpPr>
              <p:cNvPr id="36921" name="Group 252"/>
              <p:cNvGrpSpPr/>
              <p:nvPr/>
            </p:nvGrpSpPr>
            <p:grpSpPr>
              <a:xfrm>
                <a:off x="1441450" y="4733925"/>
                <a:ext cx="5345113" cy="95250"/>
                <a:chOff x="2016" y="1920"/>
                <a:chExt cx="2688" cy="48"/>
              </a:xfrm>
            </p:grpSpPr>
            <p:grpSp>
              <p:nvGrpSpPr>
                <p:cNvPr id="36943" name="Group 253"/>
                <p:cNvGrpSpPr/>
                <p:nvPr/>
              </p:nvGrpSpPr>
              <p:grpSpPr>
                <a:xfrm>
                  <a:off x="2016" y="1920"/>
                  <a:ext cx="1344" cy="48"/>
                  <a:chOff x="2016" y="1920"/>
                  <a:chExt cx="1344" cy="48"/>
                </a:xfrm>
              </p:grpSpPr>
              <p:grpSp>
                <p:nvGrpSpPr>
                  <p:cNvPr id="36975" name="Group 254"/>
                  <p:cNvGrpSpPr/>
                  <p:nvPr/>
                </p:nvGrpSpPr>
                <p:grpSpPr>
                  <a:xfrm>
                    <a:off x="2016" y="1920"/>
                    <a:ext cx="672" cy="48"/>
                    <a:chOff x="2016" y="1920"/>
                    <a:chExt cx="672" cy="48"/>
                  </a:xfrm>
                </p:grpSpPr>
                <p:sp>
                  <p:nvSpPr>
                    <p:cNvPr id="36991" name="Oval 255"/>
                    <p:cNvSpPr/>
                    <p:nvPr/>
                  </p:nvSpPr>
                  <p:spPr>
                    <a:xfrm>
                      <a:off x="201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92" name="Oval 256"/>
                    <p:cNvSpPr/>
                    <p:nvPr/>
                  </p:nvSpPr>
                  <p:spPr>
                    <a:xfrm>
                      <a:off x="206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93" name="Oval 257"/>
                    <p:cNvSpPr/>
                    <p:nvPr/>
                  </p:nvSpPr>
                  <p:spPr>
                    <a:xfrm>
                      <a:off x="211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94" name="Oval 258"/>
                    <p:cNvSpPr/>
                    <p:nvPr/>
                  </p:nvSpPr>
                  <p:spPr>
                    <a:xfrm>
                      <a:off x="216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95" name="Oval 259"/>
                    <p:cNvSpPr/>
                    <p:nvPr/>
                  </p:nvSpPr>
                  <p:spPr>
                    <a:xfrm>
                      <a:off x="2208"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96" name="Oval 260"/>
                    <p:cNvSpPr/>
                    <p:nvPr/>
                  </p:nvSpPr>
                  <p:spPr>
                    <a:xfrm>
                      <a:off x="225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97" name="Oval 261"/>
                    <p:cNvSpPr/>
                    <p:nvPr/>
                  </p:nvSpPr>
                  <p:spPr>
                    <a:xfrm>
                      <a:off x="230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98" name="Oval 262"/>
                    <p:cNvSpPr/>
                    <p:nvPr/>
                  </p:nvSpPr>
                  <p:spPr>
                    <a:xfrm>
                      <a:off x="235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99" name="Oval 263"/>
                    <p:cNvSpPr/>
                    <p:nvPr/>
                  </p:nvSpPr>
                  <p:spPr>
                    <a:xfrm>
                      <a:off x="240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00" name="Oval 264"/>
                    <p:cNvSpPr/>
                    <p:nvPr/>
                  </p:nvSpPr>
                  <p:spPr>
                    <a:xfrm>
                      <a:off x="2448"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01" name="Oval 265"/>
                    <p:cNvSpPr/>
                    <p:nvPr/>
                  </p:nvSpPr>
                  <p:spPr>
                    <a:xfrm>
                      <a:off x="249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02" name="Oval 266"/>
                    <p:cNvSpPr/>
                    <p:nvPr/>
                  </p:nvSpPr>
                  <p:spPr>
                    <a:xfrm>
                      <a:off x="254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03" name="Oval 267"/>
                    <p:cNvSpPr/>
                    <p:nvPr/>
                  </p:nvSpPr>
                  <p:spPr>
                    <a:xfrm>
                      <a:off x="259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7004" name="Oval 268"/>
                    <p:cNvSpPr/>
                    <p:nvPr/>
                  </p:nvSpPr>
                  <p:spPr>
                    <a:xfrm>
                      <a:off x="264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36976" name="Group 269"/>
                  <p:cNvGrpSpPr/>
                  <p:nvPr/>
                </p:nvGrpSpPr>
                <p:grpSpPr>
                  <a:xfrm>
                    <a:off x="2688" y="1920"/>
                    <a:ext cx="672" cy="48"/>
                    <a:chOff x="2016" y="1920"/>
                    <a:chExt cx="672" cy="48"/>
                  </a:xfrm>
                </p:grpSpPr>
                <p:sp>
                  <p:nvSpPr>
                    <p:cNvPr id="36977" name="Oval 270"/>
                    <p:cNvSpPr/>
                    <p:nvPr/>
                  </p:nvSpPr>
                  <p:spPr>
                    <a:xfrm>
                      <a:off x="201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78" name="Oval 271"/>
                    <p:cNvSpPr/>
                    <p:nvPr/>
                  </p:nvSpPr>
                  <p:spPr>
                    <a:xfrm>
                      <a:off x="206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79" name="Oval 272"/>
                    <p:cNvSpPr/>
                    <p:nvPr/>
                  </p:nvSpPr>
                  <p:spPr>
                    <a:xfrm>
                      <a:off x="211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80" name="Oval 273"/>
                    <p:cNvSpPr/>
                    <p:nvPr/>
                  </p:nvSpPr>
                  <p:spPr>
                    <a:xfrm>
                      <a:off x="216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81" name="Oval 274"/>
                    <p:cNvSpPr/>
                    <p:nvPr/>
                  </p:nvSpPr>
                  <p:spPr>
                    <a:xfrm>
                      <a:off x="2208"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82" name="Oval 275"/>
                    <p:cNvSpPr/>
                    <p:nvPr/>
                  </p:nvSpPr>
                  <p:spPr>
                    <a:xfrm>
                      <a:off x="225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83" name="Oval 276"/>
                    <p:cNvSpPr/>
                    <p:nvPr/>
                  </p:nvSpPr>
                  <p:spPr>
                    <a:xfrm>
                      <a:off x="230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84" name="Oval 277"/>
                    <p:cNvSpPr/>
                    <p:nvPr/>
                  </p:nvSpPr>
                  <p:spPr>
                    <a:xfrm>
                      <a:off x="235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85" name="Oval 278"/>
                    <p:cNvSpPr/>
                    <p:nvPr/>
                  </p:nvSpPr>
                  <p:spPr>
                    <a:xfrm>
                      <a:off x="240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86" name="Oval 279"/>
                    <p:cNvSpPr/>
                    <p:nvPr/>
                  </p:nvSpPr>
                  <p:spPr>
                    <a:xfrm>
                      <a:off x="2448"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87" name="Oval 280"/>
                    <p:cNvSpPr/>
                    <p:nvPr/>
                  </p:nvSpPr>
                  <p:spPr>
                    <a:xfrm>
                      <a:off x="249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88" name="Oval 281"/>
                    <p:cNvSpPr/>
                    <p:nvPr/>
                  </p:nvSpPr>
                  <p:spPr>
                    <a:xfrm>
                      <a:off x="254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89" name="Oval 282"/>
                    <p:cNvSpPr/>
                    <p:nvPr/>
                  </p:nvSpPr>
                  <p:spPr>
                    <a:xfrm>
                      <a:off x="259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90" name="Oval 283"/>
                    <p:cNvSpPr/>
                    <p:nvPr/>
                  </p:nvSpPr>
                  <p:spPr>
                    <a:xfrm>
                      <a:off x="264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grpSp>
              <p:nvGrpSpPr>
                <p:cNvPr id="36944" name="Group 284"/>
                <p:cNvGrpSpPr/>
                <p:nvPr/>
              </p:nvGrpSpPr>
              <p:grpSpPr>
                <a:xfrm>
                  <a:off x="3360" y="1920"/>
                  <a:ext cx="1344" cy="48"/>
                  <a:chOff x="2016" y="1920"/>
                  <a:chExt cx="1344" cy="48"/>
                </a:xfrm>
              </p:grpSpPr>
              <p:grpSp>
                <p:nvGrpSpPr>
                  <p:cNvPr id="36945" name="Group 285"/>
                  <p:cNvGrpSpPr/>
                  <p:nvPr/>
                </p:nvGrpSpPr>
                <p:grpSpPr>
                  <a:xfrm>
                    <a:off x="2016" y="1920"/>
                    <a:ext cx="672" cy="48"/>
                    <a:chOff x="2016" y="1920"/>
                    <a:chExt cx="672" cy="48"/>
                  </a:xfrm>
                </p:grpSpPr>
                <p:sp>
                  <p:nvSpPr>
                    <p:cNvPr id="36961" name="Oval 286"/>
                    <p:cNvSpPr/>
                    <p:nvPr/>
                  </p:nvSpPr>
                  <p:spPr>
                    <a:xfrm>
                      <a:off x="201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62" name="Oval 287"/>
                    <p:cNvSpPr/>
                    <p:nvPr/>
                  </p:nvSpPr>
                  <p:spPr>
                    <a:xfrm>
                      <a:off x="206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63" name="Oval 288"/>
                    <p:cNvSpPr/>
                    <p:nvPr/>
                  </p:nvSpPr>
                  <p:spPr>
                    <a:xfrm>
                      <a:off x="211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64" name="Oval 289"/>
                    <p:cNvSpPr/>
                    <p:nvPr/>
                  </p:nvSpPr>
                  <p:spPr>
                    <a:xfrm>
                      <a:off x="216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65" name="Oval 290"/>
                    <p:cNvSpPr/>
                    <p:nvPr/>
                  </p:nvSpPr>
                  <p:spPr>
                    <a:xfrm>
                      <a:off x="2208"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66" name="Oval 291"/>
                    <p:cNvSpPr/>
                    <p:nvPr/>
                  </p:nvSpPr>
                  <p:spPr>
                    <a:xfrm>
                      <a:off x="225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67" name="Oval 292"/>
                    <p:cNvSpPr/>
                    <p:nvPr/>
                  </p:nvSpPr>
                  <p:spPr>
                    <a:xfrm>
                      <a:off x="230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68" name="Oval 293"/>
                    <p:cNvSpPr/>
                    <p:nvPr/>
                  </p:nvSpPr>
                  <p:spPr>
                    <a:xfrm>
                      <a:off x="235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69" name="Oval 294"/>
                    <p:cNvSpPr/>
                    <p:nvPr/>
                  </p:nvSpPr>
                  <p:spPr>
                    <a:xfrm>
                      <a:off x="240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70" name="Oval 295"/>
                    <p:cNvSpPr/>
                    <p:nvPr/>
                  </p:nvSpPr>
                  <p:spPr>
                    <a:xfrm>
                      <a:off x="2448"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71" name="Oval 296"/>
                    <p:cNvSpPr/>
                    <p:nvPr/>
                  </p:nvSpPr>
                  <p:spPr>
                    <a:xfrm>
                      <a:off x="249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72" name="Oval 297"/>
                    <p:cNvSpPr/>
                    <p:nvPr/>
                  </p:nvSpPr>
                  <p:spPr>
                    <a:xfrm>
                      <a:off x="254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73" name="Oval 298"/>
                    <p:cNvSpPr/>
                    <p:nvPr/>
                  </p:nvSpPr>
                  <p:spPr>
                    <a:xfrm>
                      <a:off x="259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74" name="Oval 299"/>
                    <p:cNvSpPr/>
                    <p:nvPr/>
                  </p:nvSpPr>
                  <p:spPr>
                    <a:xfrm>
                      <a:off x="264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36946" name="Group 300"/>
                  <p:cNvGrpSpPr/>
                  <p:nvPr/>
                </p:nvGrpSpPr>
                <p:grpSpPr>
                  <a:xfrm>
                    <a:off x="2688" y="1920"/>
                    <a:ext cx="672" cy="48"/>
                    <a:chOff x="2016" y="1920"/>
                    <a:chExt cx="672" cy="48"/>
                  </a:xfrm>
                </p:grpSpPr>
                <p:sp>
                  <p:nvSpPr>
                    <p:cNvPr id="36947" name="Oval 301"/>
                    <p:cNvSpPr/>
                    <p:nvPr/>
                  </p:nvSpPr>
                  <p:spPr>
                    <a:xfrm>
                      <a:off x="201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48" name="Oval 302"/>
                    <p:cNvSpPr/>
                    <p:nvPr/>
                  </p:nvSpPr>
                  <p:spPr>
                    <a:xfrm>
                      <a:off x="206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49" name="Oval 303"/>
                    <p:cNvSpPr/>
                    <p:nvPr/>
                  </p:nvSpPr>
                  <p:spPr>
                    <a:xfrm>
                      <a:off x="211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50" name="Oval 304"/>
                    <p:cNvSpPr/>
                    <p:nvPr/>
                  </p:nvSpPr>
                  <p:spPr>
                    <a:xfrm>
                      <a:off x="216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51" name="Oval 305"/>
                    <p:cNvSpPr/>
                    <p:nvPr/>
                  </p:nvSpPr>
                  <p:spPr>
                    <a:xfrm>
                      <a:off x="2208"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52" name="Oval 306"/>
                    <p:cNvSpPr/>
                    <p:nvPr/>
                  </p:nvSpPr>
                  <p:spPr>
                    <a:xfrm>
                      <a:off x="225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53" name="Oval 307"/>
                    <p:cNvSpPr/>
                    <p:nvPr/>
                  </p:nvSpPr>
                  <p:spPr>
                    <a:xfrm>
                      <a:off x="230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54" name="Oval 308"/>
                    <p:cNvSpPr/>
                    <p:nvPr/>
                  </p:nvSpPr>
                  <p:spPr>
                    <a:xfrm>
                      <a:off x="235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55" name="Oval 309"/>
                    <p:cNvSpPr/>
                    <p:nvPr/>
                  </p:nvSpPr>
                  <p:spPr>
                    <a:xfrm>
                      <a:off x="240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56" name="Oval 310"/>
                    <p:cNvSpPr/>
                    <p:nvPr/>
                  </p:nvSpPr>
                  <p:spPr>
                    <a:xfrm>
                      <a:off x="2448"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57" name="Oval 311"/>
                    <p:cNvSpPr/>
                    <p:nvPr/>
                  </p:nvSpPr>
                  <p:spPr>
                    <a:xfrm>
                      <a:off x="2496"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58" name="Oval 312"/>
                    <p:cNvSpPr/>
                    <p:nvPr/>
                  </p:nvSpPr>
                  <p:spPr>
                    <a:xfrm>
                      <a:off x="2544"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59" name="Oval 313"/>
                    <p:cNvSpPr/>
                    <p:nvPr/>
                  </p:nvSpPr>
                  <p:spPr>
                    <a:xfrm>
                      <a:off x="2592"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60" name="Oval 314"/>
                    <p:cNvSpPr/>
                    <p:nvPr/>
                  </p:nvSpPr>
                  <p:spPr>
                    <a:xfrm>
                      <a:off x="2640" y="1920"/>
                      <a:ext cx="48" cy="48"/>
                    </a:xfrm>
                    <a:prstGeom prst="ellipse">
                      <a:avLst/>
                    </a:prstGeom>
                    <a:solidFill>
                      <a:schemeClr val="bg1"/>
                    </a:solidFill>
                    <a:ln w="952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grpSp>
          <p:sp>
            <p:nvSpPr>
              <p:cNvPr id="36922" name="Line 315"/>
              <p:cNvSpPr/>
              <p:nvPr/>
            </p:nvSpPr>
            <p:spPr>
              <a:xfrm>
                <a:off x="6596063" y="3300413"/>
                <a:ext cx="0" cy="1433512"/>
              </a:xfrm>
              <a:prstGeom prst="line">
                <a:avLst/>
              </a:prstGeom>
              <a:ln w="9525" cap="flat" cmpd="sng">
                <a:solidFill>
                  <a:schemeClr val="bg2"/>
                </a:solidFill>
                <a:prstDash val="solid"/>
                <a:miter/>
                <a:headEnd type="none" w="med" len="med"/>
                <a:tailEnd type="none" w="med" len="med"/>
              </a:ln>
            </p:spPr>
          </p:sp>
          <p:sp>
            <p:nvSpPr>
              <p:cNvPr id="36923" name="Line 316"/>
              <p:cNvSpPr/>
              <p:nvPr/>
            </p:nvSpPr>
            <p:spPr>
              <a:xfrm>
                <a:off x="6691313" y="3300413"/>
                <a:ext cx="0" cy="1433512"/>
              </a:xfrm>
              <a:prstGeom prst="line">
                <a:avLst/>
              </a:prstGeom>
              <a:ln w="9525" cap="flat" cmpd="sng">
                <a:solidFill>
                  <a:schemeClr val="bg2"/>
                </a:solidFill>
                <a:prstDash val="solid"/>
                <a:miter/>
                <a:headEnd type="none" w="med" len="med"/>
                <a:tailEnd type="none" w="med" len="med"/>
              </a:ln>
            </p:spPr>
          </p:sp>
          <p:sp>
            <p:nvSpPr>
              <p:cNvPr id="36924" name="Line 317"/>
              <p:cNvSpPr/>
              <p:nvPr/>
            </p:nvSpPr>
            <p:spPr>
              <a:xfrm>
                <a:off x="6786563" y="3300413"/>
                <a:ext cx="0" cy="1433512"/>
              </a:xfrm>
              <a:prstGeom prst="line">
                <a:avLst/>
              </a:prstGeom>
              <a:ln w="9525" cap="flat" cmpd="sng">
                <a:solidFill>
                  <a:schemeClr val="bg2"/>
                </a:solidFill>
                <a:prstDash val="solid"/>
                <a:miter/>
                <a:headEnd type="none" w="med" len="med"/>
                <a:tailEnd type="none" w="med" len="med"/>
              </a:ln>
            </p:spPr>
          </p:sp>
          <p:sp>
            <p:nvSpPr>
              <p:cNvPr id="36925" name="Line 318"/>
              <p:cNvSpPr/>
              <p:nvPr/>
            </p:nvSpPr>
            <p:spPr>
              <a:xfrm flipV="1">
                <a:off x="887413" y="4011613"/>
                <a:ext cx="6429375" cy="9525"/>
              </a:xfrm>
              <a:prstGeom prst="line">
                <a:avLst/>
              </a:prstGeom>
              <a:ln w="19050" cap="flat" cmpd="sng">
                <a:solidFill>
                  <a:schemeClr val="tx1"/>
                </a:solidFill>
                <a:prstDash val="dashDot"/>
                <a:miter/>
                <a:headEnd type="none" w="med" len="med"/>
                <a:tailEnd type="none" w="med" len="med"/>
              </a:ln>
            </p:spPr>
          </p:sp>
          <p:grpSp>
            <p:nvGrpSpPr>
              <p:cNvPr id="36926" name="Group 379"/>
              <p:cNvGrpSpPr/>
              <p:nvPr/>
            </p:nvGrpSpPr>
            <p:grpSpPr>
              <a:xfrm>
                <a:off x="1312863" y="3201988"/>
                <a:ext cx="100012" cy="100012"/>
                <a:chOff x="671" y="1976"/>
                <a:chExt cx="75" cy="77"/>
              </a:xfrm>
            </p:grpSpPr>
            <p:sp>
              <p:nvSpPr>
                <p:cNvPr id="36941" name="Oval 354"/>
                <p:cNvSpPr/>
                <p:nvPr/>
              </p:nvSpPr>
              <p:spPr>
                <a:xfrm>
                  <a:off x="671" y="1976"/>
                  <a:ext cx="75" cy="77"/>
                </a:xfrm>
                <a:prstGeom prst="ellipse">
                  <a:avLst/>
                </a:prstGeom>
                <a:solidFill>
                  <a:schemeClr val="bg1"/>
                </a:solidFill>
                <a:ln w="2857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42" name="Oval 355"/>
                <p:cNvSpPr/>
                <p:nvPr/>
              </p:nvSpPr>
              <p:spPr>
                <a:xfrm>
                  <a:off x="686" y="1992"/>
                  <a:ext cx="45" cy="43"/>
                </a:xfrm>
                <a:prstGeom prst="ellipse">
                  <a:avLst/>
                </a:prstGeom>
                <a:solidFill>
                  <a:schemeClr val="tx1"/>
                </a:solidFill>
                <a:ln w="2857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36927" name="Group 380"/>
              <p:cNvGrpSpPr/>
              <p:nvPr/>
            </p:nvGrpSpPr>
            <p:grpSpPr>
              <a:xfrm>
                <a:off x="1306513" y="4722813"/>
                <a:ext cx="115887" cy="114300"/>
                <a:chOff x="671" y="2906"/>
                <a:chExt cx="135" cy="128"/>
              </a:xfrm>
            </p:grpSpPr>
            <p:sp>
              <p:nvSpPr>
                <p:cNvPr id="36938" name="Oval 356"/>
                <p:cNvSpPr/>
                <p:nvPr/>
              </p:nvSpPr>
              <p:spPr>
                <a:xfrm>
                  <a:off x="671" y="2906"/>
                  <a:ext cx="135" cy="128"/>
                </a:xfrm>
                <a:prstGeom prst="ellipse">
                  <a:avLst/>
                </a:prstGeom>
                <a:solidFill>
                  <a:schemeClr val="bg1"/>
                </a:solidFill>
                <a:ln w="19050"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39" name="Line 357"/>
                <p:cNvSpPr/>
                <p:nvPr/>
              </p:nvSpPr>
              <p:spPr>
                <a:xfrm>
                  <a:off x="693" y="2927"/>
                  <a:ext cx="90" cy="86"/>
                </a:xfrm>
                <a:prstGeom prst="line">
                  <a:avLst/>
                </a:prstGeom>
                <a:ln w="19050" cap="flat" cmpd="sng">
                  <a:solidFill>
                    <a:srgbClr val="000000"/>
                  </a:solidFill>
                  <a:prstDash val="solid"/>
                  <a:miter/>
                  <a:headEnd type="none" w="med" len="med"/>
                  <a:tailEnd type="none" w="med" len="med"/>
                </a:ln>
              </p:spPr>
            </p:sp>
            <p:sp>
              <p:nvSpPr>
                <p:cNvPr id="36940" name="Line 358"/>
                <p:cNvSpPr/>
                <p:nvPr/>
              </p:nvSpPr>
              <p:spPr>
                <a:xfrm flipH="1">
                  <a:off x="693" y="2927"/>
                  <a:ext cx="90" cy="86"/>
                </a:xfrm>
                <a:prstGeom prst="line">
                  <a:avLst/>
                </a:prstGeom>
                <a:ln w="19050" cap="flat" cmpd="sng">
                  <a:solidFill>
                    <a:srgbClr val="000000"/>
                  </a:solidFill>
                  <a:prstDash val="solid"/>
                  <a:miter/>
                  <a:headEnd type="none" w="med" len="med"/>
                  <a:tailEnd type="none" w="med" len="med"/>
                </a:ln>
              </p:spPr>
            </p:sp>
          </p:grpSp>
          <p:grpSp>
            <p:nvGrpSpPr>
              <p:cNvPr id="36928" name="Group 386"/>
              <p:cNvGrpSpPr/>
              <p:nvPr/>
            </p:nvGrpSpPr>
            <p:grpSpPr>
              <a:xfrm>
                <a:off x="6794500" y="4729163"/>
                <a:ext cx="115888" cy="114300"/>
                <a:chOff x="671" y="2906"/>
                <a:chExt cx="135" cy="128"/>
              </a:xfrm>
            </p:grpSpPr>
            <p:sp>
              <p:nvSpPr>
                <p:cNvPr id="36935" name="Oval 387"/>
                <p:cNvSpPr/>
                <p:nvPr/>
              </p:nvSpPr>
              <p:spPr>
                <a:xfrm>
                  <a:off x="671" y="2906"/>
                  <a:ext cx="135" cy="128"/>
                </a:xfrm>
                <a:prstGeom prst="ellipse">
                  <a:avLst/>
                </a:prstGeom>
                <a:solidFill>
                  <a:schemeClr val="bg1"/>
                </a:solidFill>
                <a:ln w="19050"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36" name="Line 388"/>
                <p:cNvSpPr/>
                <p:nvPr/>
              </p:nvSpPr>
              <p:spPr>
                <a:xfrm>
                  <a:off x="693" y="2927"/>
                  <a:ext cx="90" cy="86"/>
                </a:xfrm>
                <a:prstGeom prst="line">
                  <a:avLst/>
                </a:prstGeom>
                <a:ln w="19050" cap="flat" cmpd="sng">
                  <a:solidFill>
                    <a:srgbClr val="000000"/>
                  </a:solidFill>
                  <a:prstDash val="solid"/>
                  <a:miter/>
                  <a:headEnd type="none" w="med" len="med"/>
                  <a:tailEnd type="none" w="med" len="med"/>
                </a:ln>
              </p:spPr>
            </p:sp>
            <p:sp>
              <p:nvSpPr>
                <p:cNvPr id="36937" name="Line 389"/>
                <p:cNvSpPr/>
                <p:nvPr/>
              </p:nvSpPr>
              <p:spPr>
                <a:xfrm flipH="1">
                  <a:off x="693" y="2927"/>
                  <a:ext cx="90" cy="86"/>
                </a:xfrm>
                <a:prstGeom prst="line">
                  <a:avLst/>
                </a:prstGeom>
                <a:ln w="19050" cap="flat" cmpd="sng">
                  <a:solidFill>
                    <a:srgbClr val="000000"/>
                  </a:solidFill>
                  <a:prstDash val="solid"/>
                  <a:miter/>
                  <a:headEnd type="none" w="med" len="med"/>
                  <a:tailEnd type="none" w="med" len="med"/>
                </a:ln>
              </p:spPr>
            </p:sp>
          </p:grpSp>
          <p:grpSp>
            <p:nvGrpSpPr>
              <p:cNvPr id="36929" name="Group 383"/>
              <p:cNvGrpSpPr/>
              <p:nvPr/>
            </p:nvGrpSpPr>
            <p:grpSpPr>
              <a:xfrm>
                <a:off x="6800850" y="3197225"/>
                <a:ext cx="100013" cy="100013"/>
                <a:chOff x="671" y="1976"/>
                <a:chExt cx="75" cy="77"/>
              </a:xfrm>
            </p:grpSpPr>
            <p:sp>
              <p:nvSpPr>
                <p:cNvPr id="36933" name="Oval 384"/>
                <p:cNvSpPr/>
                <p:nvPr/>
              </p:nvSpPr>
              <p:spPr>
                <a:xfrm>
                  <a:off x="671" y="1976"/>
                  <a:ext cx="75" cy="77"/>
                </a:xfrm>
                <a:prstGeom prst="ellipse">
                  <a:avLst/>
                </a:prstGeom>
                <a:solidFill>
                  <a:schemeClr val="bg1"/>
                </a:solidFill>
                <a:ln w="2857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6934" name="Oval 385"/>
                <p:cNvSpPr/>
                <p:nvPr/>
              </p:nvSpPr>
              <p:spPr>
                <a:xfrm>
                  <a:off x="686" y="1992"/>
                  <a:ext cx="45" cy="43"/>
                </a:xfrm>
                <a:prstGeom prst="ellipse">
                  <a:avLst/>
                </a:prstGeom>
                <a:solidFill>
                  <a:schemeClr val="tx1"/>
                </a:solidFill>
                <a:ln w="2857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36931" name="Line 329"/>
              <p:cNvSpPr/>
              <p:nvPr/>
            </p:nvSpPr>
            <p:spPr>
              <a:xfrm>
                <a:off x="4767057" y="3273425"/>
                <a:ext cx="0" cy="744538"/>
              </a:xfrm>
              <a:prstGeom prst="line">
                <a:avLst/>
              </a:prstGeom>
              <a:ln w="28575" cap="flat" cmpd="sng">
                <a:solidFill>
                  <a:srgbClr val="000000"/>
                </a:solidFill>
                <a:prstDash val="solid"/>
                <a:miter/>
                <a:headEnd type="triangle" w="med" len="lg"/>
                <a:tailEnd type="triangle" w="med" len="med"/>
              </a:ln>
            </p:spPr>
          </p:sp>
        </p:grpSp>
        <p:grpSp>
          <p:nvGrpSpPr>
            <p:cNvPr id="12313" name="组合 5"/>
            <p:cNvGrpSpPr/>
            <p:nvPr/>
          </p:nvGrpSpPr>
          <p:grpSpPr>
            <a:xfrm>
              <a:off x="6079673" y="3337738"/>
              <a:ext cx="2434272" cy="1310524"/>
              <a:chOff x="834729" y="1273352"/>
              <a:chExt cx="1996429" cy="1186752"/>
            </a:xfrm>
          </p:grpSpPr>
          <p:pic>
            <p:nvPicPr>
              <p:cNvPr id="36913" name="Picture 5"/>
              <p:cNvPicPr>
                <a:picLocks noChangeAspect="1"/>
              </p:cNvPicPr>
              <p:nvPr/>
            </p:nvPicPr>
            <p:blipFill>
              <a:blip r:embed="rId4"/>
              <a:stretch>
                <a:fillRect/>
              </a:stretch>
            </p:blipFill>
            <p:spPr>
              <a:xfrm>
                <a:off x="875910" y="1273352"/>
                <a:ext cx="1856024" cy="1186752"/>
              </a:xfrm>
              <a:prstGeom prst="rect">
                <a:avLst/>
              </a:prstGeom>
              <a:noFill/>
              <a:ln w="9525">
                <a:noFill/>
              </a:ln>
            </p:spPr>
          </p:pic>
          <p:cxnSp>
            <p:nvCxnSpPr>
              <p:cNvPr id="36914" name="直接箭头连接符 2"/>
              <p:cNvCxnSpPr/>
              <p:nvPr/>
            </p:nvCxnSpPr>
            <p:spPr>
              <a:xfrm>
                <a:off x="2314130" y="1772727"/>
                <a:ext cx="517028" cy="0"/>
              </a:xfrm>
              <a:prstGeom prst="straightConnector1">
                <a:avLst/>
              </a:prstGeom>
              <a:ln w="19050" cap="flat" cmpd="sng">
                <a:solidFill>
                  <a:schemeClr val="tx1"/>
                </a:solidFill>
                <a:prstDash val="solid"/>
                <a:headEnd type="none" w="med" len="med"/>
                <a:tailEnd type="triangle" w="med" len="med"/>
              </a:ln>
            </p:spPr>
          </p:cxnSp>
          <p:cxnSp>
            <p:nvCxnSpPr>
              <p:cNvPr id="36915" name="直接箭头连接符 379"/>
              <p:cNvCxnSpPr/>
              <p:nvPr/>
            </p:nvCxnSpPr>
            <p:spPr>
              <a:xfrm>
                <a:off x="834729" y="1780255"/>
                <a:ext cx="517028" cy="0"/>
              </a:xfrm>
              <a:prstGeom prst="straightConnector1">
                <a:avLst/>
              </a:prstGeom>
              <a:ln w="19050" cap="flat" cmpd="sng">
                <a:solidFill>
                  <a:schemeClr val="tx1"/>
                </a:solidFill>
                <a:prstDash val="solid"/>
                <a:headEnd type="none" w="med" len="med"/>
                <a:tailEnd type="triangle" w="med" len="med"/>
              </a:ln>
            </p:spPr>
          </p:cxnSp>
        </p:grpSp>
        <p:grpSp>
          <p:nvGrpSpPr>
            <p:cNvPr id="12330" name="组合 24"/>
            <p:cNvGrpSpPr/>
            <p:nvPr/>
          </p:nvGrpSpPr>
          <p:grpSpPr>
            <a:xfrm>
              <a:off x="1814543" y="3698960"/>
              <a:ext cx="712787" cy="411163"/>
              <a:chOff x="2154238" y="3606800"/>
              <a:chExt cx="712788" cy="411163"/>
            </a:xfrm>
          </p:grpSpPr>
          <p:sp>
            <p:nvSpPr>
              <p:cNvPr id="36909" name="Line 324"/>
              <p:cNvSpPr/>
              <p:nvPr/>
            </p:nvSpPr>
            <p:spPr>
              <a:xfrm>
                <a:off x="2154238" y="4017963"/>
                <a:ext cx="712788" cy="0"/>
              </a:xfrm>
              <a:prstGeom prst="line">
                <a:avLst/>
              </a:prstGeom>
              <a:ln w="38100" cap="flat" cmpd="sng">
                <a:solidFill>
                  <a:srgbClr val="FF0000"/>
                </a:solidFill>
                <a:prstDash val="solid"/>
                <a:miter/>
                <a:headEnd type="none" w="med" len="med"/>
                <a:tailEnd type="triangle" w="med" len="lg"/>
              </a:ln>
            </p:spPr>
          </p:sp>
          <p:graphicFrame>
            <p:nvGraphicFramePr>
              <p:cNvPr id="36910" name="对象 14"/>
              <p:cNvGraphicFramePr>
                <a:graphicFrameLocks noChangeAspect="1"/>
              </p:cNvGraphicFramePr>
              <p:nvPr/>
            </p:nvGraphicFramePr>
            <p:xfrm>
              <a:off x="2343590" y="3606800"/>
              <a:ext cx="419100" cy="279400"/>
            </p:xfrm>
            <a:graphic>
              <a:graphicData uri="http://schemas.openxmlformats.org/presentationml/2006/ole">
                <mc:AlternateContent xmlns:mc="http://schemas.openxmlformats.org/markup-compatibility/2006">
                  <mc:Choice xmlns:v="urn:schemas-microsoft-com:vml" Requires="v">
                    <p:oleObj r:id="rId5" imgW="419100" imgH="279400" progId="Equation.DSMT4">
                      <p:embed/>
                    </p:oleObj>
                  </mc:Choice>
                  <mc:Fallback>
                    <p:oleObj r:id="rId5" imgW="419100" imgH="279400" progId="Equation.DSMT4">
                      <p:embed/>
                      <p:pic>
                        <p:nvPicPr>
                          <p:cNvPr id="36910" name="对象 14"/>
                          <p:cNvPicPr/>
                          <p:nvPr/>
                        </p:nvPicPr>
                        <p:blipFill>
                          <a:blip r:embed="rId6"/>
                          <a:stretch>
                            <a:fillRect/>
                          </a:stretch>
                        </p:blipFill>
                        <p:spPr>
                          <a:xfrm>
                            <a:off x="2343590" y="3606800"/>
                            <a:ext cx="419100" cy="279400"/>
                          </a:xfrm>
                          <a:prstGeom prst="rect">
                            <a:avLst/>
                          </a:prstGeom>
                          <a:noFill/>
                          <a:ln w="38100">
                            <a:noFill/>
                            <a:miter/>
                          </a:ln>
                        </p:spPr>
                      </p:pic>
                    </p:oleObj>
                  </mc:Fallback>
                </mc:AlternateContent>
              </a:graphicData>
            </a:graphic>
          </p:graphicFrame>
        </p:grpSp>
        <p:sp>
          <p:nvSpPr>
            <p:cNvPr id="12334" name="矩形 19"/>
            <p:cNvSpPr/>
            <p:nvPr/>
          </p:nvSpPr>
          <p:spPr>
            <a:xfrm>
              <a:off x="3100317" y="3456190"/>
              <a:ext cx="135606" cy="1282699"/>
            </a:xfrm>
            <a:prstGeom prst="rect">
              <a:avLst/>
            </a:prstGeom>
            <a:solidFill>
              <a:srgbClr val="00CC99">
                <a:alpha val="36078"/>
              </a:srgbClr>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3" name="组合 2"/>
            <p:cNvGrpSpPr/>
            <p:nvPr/>
          </p:nvGrpSpPr>
          <p:grpSpPr>
            <a:xfrm>
              <a:off x="2881268" y="4861126"/>
              <a:ext cx="5162086" cy="400050"/>
              <a:chOff x="3294872" y="4863380"/>
              <a:chExt cx="5162086" cy="400050"/>
            </a:xfrm>
          </p:grpSpPr>
          <p:graphicFrame>
            <p:nvGraphicFramePr>
              <p:cNvPr id="12336" name="对象 26"/>
              <p:cNvGraphicFramePr>
                <a:graphicFrameLocks noChangeAspect="1"/>
              </p:cNvGraphicFramePr>
              <p:nvPr>
                <p:extLst>
                  <p:ext uri="{D42A27DB-BD31-4B8C-83A1-F6EECF244321}">
                    <p14:modId xmlns:p14="http://schemas.microsoft.com/office/powerpoint/2010/main" val="3635151287"/>
                  </p:ext>
                </p:extLst>
              </p:nvPr>
            </p:nvGraphicFramePr>
            <p:xfrm>
              <a:off x="3294872" y="4929188"/>
              <a:ext cx="368300" cy="279400"/>
            </p:xfrm>
            <a:graphic>
              <a:graphicData uri="http://schemas.openxmlformats.org/presentationml/2006/ole">
                <mc:AlternateContent xmlns:mc="http://schemas.openxmlformats.org/markup-compatibility/2006">
                  <mc:Choice xmlns:v="urn:schemas-microsoft-com:vml" Requires="v">
                    <p:oleObj r:id="rId7" imgW="368300" imgH="279400" progId="Equation.DSMT4">
                      <p:embed/>
                    </p:oleObj>
                  </mc:Choice>
                  <mc:Fallback>
                    <p:oleObj r:id="rId7" imgW="368300" imgH="279400" progId="Equation.DSMT4">
                      <p:embed/>
                      <p:pic>
                        <p:nvPicPr>
                          <p:cNvPr id="12336" name="对象 26"/>
                          <p:cNvPicPr/>
                          <p:nvPr/>
                        </p:nvPicPr>
                        <p:blipFill>
                          <a:blip r:embed="rId8"/>
                          <a:stretch>
                            <a:fillRect/>
                          </a:stretch>
                        </p:blipFill>
                        <p:spPr>
                          <a:xfrm>
                            <a:off x="3294872" y="4929188"/>
                            <a:ext cx="368300" cy="279400"/>
                          </a:xfrm>
                          <a:prstGeom prst="rect">
                            <a:avLst/>
                          </a:prstGeom>
                          <a:noFill/>
                          <a:ln w="38100">
                            <a:noFill/>
                            <a:miter/>
                          </a:ln>
                        </p:spPr>
                      </p:pic>
                    </p:oleObj>
                  </mc:Fallback>
                </mc:AlternateContent>
              </a:graphicData>
            </a:graphic>
          </p:graphicFrame>
          <p:grpSp>
            <p:nvGrpSpPr>
              <p:cNvPr id="15" name="组合 14"/>
              <p:cNvGrpSpPr/>
              <p:nvPr/>
            </p:nvGrpSpPr>
            <p:grpSpPr>
              <a:xfrm>
                <a:off x="3444390" y="4863380"/>
                <a:ext cx="5012568" cy="400050"/>
                <a:chOff x="3492009" y="4843463"/>
                <a:chExt cx="5012706" cy="400050"/>
              </a:xfrm>
            </p:grpSpPr>
            <p:sp>
              <p:nvSpPr>
                <p:cNvPr id="426" name="矩形 425"/>
                <p:cNvSpPr/>
                <p:nvPr/>
              </p:nvSpPr>
              <p:spPr bwMode="auto">
                <a:xfrm>
                  <a:off x="3492009" y="4843463"/>
                  <a:ext cx="3649761" cy="400050"/>
                </a:xfrm>
                <a:prstGeom prst="rect">
                  <a:avLst/>
                </a:prstGeom>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 内有          匝圆线圈，电流为</a:t>
                  </a:r>
                  <a:endParaRPr kumimoji="1" lang="zh-CN" altLang="en-US" sz="2000" b="1" i="1" u="none" strike="noStrike" kern="1200" cap="none" spc="0" normalizeH="0" baseline="0" noProof="0" dirty="0">
                    <a:ln>
                      <a:noFill/>
                    </a:ln>
                    <a:solidFill>
                      <a:schemeClr val="tx1"/>
                    </a:solidFill>
                    <a:effectLst/>
                    <a:uLnTx/>
                    <a:uFillTx/>
                    <a:latin typeface="+mn-lt"/>
                    <a:ea typeface="华文中宋" panose="02010600040101010101" pitchFamily="2" charset="-122"/>
                    <a:cs typeface="+mn-cs"/>
                  </a:endParaRPr>
                </a:p>
              </p:txBody>
            </p:sp>
            <p:graphicFrame>
              <p:nvGraphicFramePr>
                <p:cNvPr id="36907" name="对象 27"/>
                <p:cNvGraphicFramePr>
                  <a:graphicFrameLocks noChangeAspect="1"/>
                </p:cNvGraphicFramePr>
                <p:nvPr>
                  <p:extLst>
                    <p:ext uri="{D42A27DB-BD31-4B8C-83A1-F6EECF244321}">
                      <p14:modId xmlns:p14="http://schemas.microsoft.com/office/powerpoint/2010/main" val="229377838"/>
                    </p:ext>
                  </p:extLst>
                </p:nvPr>
              </p:nvGraphicFramePr>
              <p:xfrm>
                <a:off x="4308396" y="4915720"/>
                <a:ext cx="546100" cy="279358"/>
              </p:xfrm>
              <a:graphic>
                <a:graphicData uri="http://schemas.openxmlformats.org/presentationml/2006/ole">
                  <mc:AlternateContent xmlns:mc="http://schemas.openxmlformats.org/markup-compatibility/2006">
                    <mc:Choice xmlns:v="urn:schemas-microsoft-com:vml" Requires="v">
                      <p:oleObj r:id="rId9" imgW="546100" imgH="279400" progId="Equation.DSMT4">
                        <p:embed/>
                      </p:oleObj>
                    </mc:Choice>
                    <mc:Fallback>
                      <p:oleObj r:id="rId9" imgW="546100" imgH="279400" progId="Equation.DSMT4">
                        <p:embed/>
                        <p:pic>
                          <p:nvPicPr>
                            <p:cNvPr id="36907" name="对象 27"/>
                            <p:cNvPicPr/>
                            <p:nvPr/>
                          </p:nvPicPr>
                          <p:blipFill>
                            <a:blip r:embed="rId10"/>
                            <a:stretch>
                              <a:fillRect/>
                            </a:stretch>
                          </p:blipFill>
                          <p:spPr>
                            <a:xfrm>
                              <a:off x="4308396" y="4915720"/>
                              <a:ext cx="546100" cy="279358"/>
                            </a:xfrm>
                            <a:prstGeom prst="rect">
                              <a:avLst/>
                            </a:prstGeom>
                            <a:noFill/>
                            <a:ln w="38100">
                              <a:noFill/>
                              <a:miter/>
                            </a:ln>
                          </p:spPr>
                        </p:pic>
                      </p:oleObj>
                    </mc:Fallback>
                  </mc:AlternateContent>
                </a:graphicData>
              </a:graphic>
            </p:graphicFrame>
            <p:graphicFrame>
              <p:nvGraphicFramePr>
                <p:cNvPr id="36908" name="对象 28"/>
                <p:cNvGraphicFramePr>
                  <a:graphicFrameLocks noChangeAspect="1"/>
                </p:cNvGraphicFramePr>
                <p:nvPr>
                  <p:extLst>
                    <p:ext uri="{D42A27DB-BD31-4B8C-83A1-F6EECF244321}">
                      <p14:modId xmlns:p14="http://schemas.microsoft.com/office/powerpoint/2010/main" val="965468194"/>
                    </p:ext>
                  </p:extLst>
                </p:nvPr>
              </p:nvGraphicFramePr>
              <p:xfrm>
                <a:off x="7006115" y="4920077"/>
                <a:ext cx="1498600" cy="279400"/>
              </p:xfrm>
              <a:graphic>
                <a:graphicData uri="http://schemas.openxmlformats.org/presentationml/2006/ole">
                  <mc:AlternateContent xmlns:mc="http://schemas.openxmlformats.org/markup-compatibility/2006">
                    <mc:Choice xmlns:v="urn:schemas-microsoft-com:vml" Requires="v">
                      <p:oleObj r:id="rId11" imgW="1498600" imgH="279400" progId="Equation.DSMT4">
                        <p:embed/>
                      </p:oleObj>
                    </mc:Choice>
                    <mc:Fallback>
                      <p:oleObj r:id="rId11" imgW="1498600" imgH="279400" progId="Equation.DSMT4">
                        <p:embed/>
                        <p:pic>
                          <p:nvPicPr>
                            <p:cNvPr id="36908" name="对象 28"/>
                            <p:cNvPicPr/>
                            <p:nvPr/>
                          </p:nvPicPr>
                          <p:blipFill>
                            <a:blip r:embed="rId12"/>
                            <a:stretch>
                              <a:fillRect/>
                            </a:stretch>
                          </p:blipFill>
                          <p:spPr>
                            <a:xfrm>
                              <a:off x="7006115" y="4920077"/>
                              <a:ext cx="1498600" cy="279400"/>
                            </a:xfrm>
                            <a:prstGeom prst="rect">
                              <a:avLst/>
                            </a:prstGeom>
                            <a:noFill/>
                            <a:ln w="38100">
                              <a:noFill/>
                              <a:miter/>
                            </a:ln>
                          </p:spPr>
                        </p:pic>
                      </p:oleObj>
                    </mc:Fallback>
                  </mc:AlternateContent>
                </a:graphicData>
              </a:graphic>
            </p:graphicFrame>
          </p:grpSp>
        </p:grpSp>
        <p:graphicFrame>
          <p:nvGraphicFramePr>
            <p:cNvPr id="323" name="对象 399"/>
            <p:cNvGraphicFramePr>
              <a:graphicFrameLocks noChangeAspect="1"/>
            </p:cNvGraphicFramePr>
            <p:nvPr>
              <p:extLst>
                <p:ext uri="{D42A27DB-BD31-4B8C-83A1-F6EECF244321}">
                  <p14:modId xmlns:p14="http://schemas.microsoft.com/office/powerpoint/2010/main" val="2106610014"/>
                </p:ext>
              </p:extLst>
            </p:nvPr>
          </p:nvGraphicFramePr>
          <p:xfrm>
            <a:off x="1885571" y="5392711"/>
            <a:ext cx="5029200" cy="1003300"/>
          </p:xfrm>
          <a:graphic>
            <a:graphicData uri="http://schemas.openxmlformats.org/presentationml/2006/ole">
              <mc:AlternateContent xmlns:mc="http://schemas.openxmlformats.org/markup-compatibility/2006">
                <mc:Choice xmlns:v="urn:schemas-microsoft-com:vml" Requires="v">
                  <p:oleObj r:id="rId13" imgW="5029200" imgH="1003300" progId="Equation.DSMT4">
                    <p:embed/>
                  </p:oleObj>
                </mc:Choice>
                <mc:Fallback>
                  <p:oleObj r:id="rId13" imgW="5029200" imgH="1003300" progId="Equation.DSMT4">
                    <p:embed/>
                    <p:pic>
                      <p:nvPicPr>
                        <p:cNvPr id="323" name="对象 399"/>
                        <p:cNvPicPr/>
                        <p:nvPr/>
                      </p:nvPicPr>
                      <p:blipFill>
                        <a:blip r:embed="rId14"/>
                        <a:stretch>
                          <a:fillRect/>
                        </a:stretch>
                      </p:blipFill>
                      <p:spPr>
                        <a:xfrm>
                          <a:off x="1885571" y="5392711"/>
                          <a:ext cx="5029200" cy="1003300"/>
                        </a:xfrm>
                        <a:prstGeom prst="rect">
                          <a:avLst/>
                        </a:prstGeom>
                        <a:noFill/>
                        <a:ln w="38100">
                          <a:noFill/>
                          <a:miter/>
                        </a:ln>
                      </p:spPr>
                    </p:pic>
                  </p:oleObj>
                </mc:Fallback>
              </mc:AlternateContent>
            </a:graphicData>
          </a:graphic>
        </p:graphicFrame>
        <p:grpSp>
          <p:nvGrpSpPr>
            <p:cNvPr id="11" name="组合 10"/>
            <p:cNvGrpSpPr/>
            <p:nvPr/>
          </p:nvGrpSpPr>
          <p:grpSpPr>
            <a:xfrm>
              <a:off x="1767762" y="4268989"/>
              <a:ext cx="1793004" cy="228600"/>
              <a:chOff x="2113161" y="4271963"/>
              <a:chExt cx="1917500" cy="228600"/>
            </a:xfrm>
          </p:grpSpPr>
          <p:graphicFrame>
            <p:nvGraphicFramePr>
              <p:cNvPr id="36884" name="对象 13"/>
              <p:cNvGraphicFramePr>
                <a:graphicFrameLocks noChangeAspect="1"/>
              </p:cNvGraphicFramePr>
              <p:nvPr/>
            </p:nvGraphicFramePr>
            <p:xfrm>
              <a:off x="2692399" y="4271963"/>
              <a:ext cx="241299" cy="228600"/>
            </p:xfrm>
            <a:graphic>
              <a:graphicData uri="http://schemas.openxmlformats.org/presentationml/2006/ole">
                <mc:AlternateContent xmlns:mc="http://schemas.openxmlformats.org/markup-compatibility/2006">
                  <mc:Choice xmlns:v="urn:schemas-microsoft-com:vml" Requires="v">
                    <p:oleObj r:id="rId15" imgW="241300" imgH="228600" progId="Equation.DSMT4">
                      <p:embed/>
                    </p:oleObj>
                  </mc:Choice>
                  <mc:Fallback>
                    <p:oleObj r:id="rId15" imgW="241300" imgH="228600" progId="Equation.DSMT4">
                      <p:embed/>
                      <p:pic>
                        <p:nvPicPr>
                          <p:cNvPr id="36884" name="对象 13"/>
                          <p:cNvPicPr/>
                          <p:nvPr/>
                        </p:nvPicPr>
                        <p:blipFill>
                          <a:blip r:embed="rId16"/>
                          <a:stretch>
                            <a:fillRect/>
                          </a:stretch>
                        </p:blipFill>
                        <p:spPr>
                          <a:xfrm>
                            <a:off x="2692399" y="4271963"/>
                            <a:ext cx="241299" cy="228600"/>
                          </a:xfrm>
                          <a:prstGeom prst="rect">
                            <a:avLst/>
                          </a:prstGeom>
                          <a:noFill/>
                          <a:ln w="38100">
                            <a:noFill/>
                            <a:miter/>
                          </a:ln>
                        </p:spPr>
                      </p:pic>
                    </p:oleObj>
                  </mc:Fallback>
                </mc:AlternateContent>
              </a:graphicData>
            </a:graphic>
          </p:graphicFrame>
          <p:grpSp>
            <p:nvGrpSpPr>
              <p:cNvPr id="36885" name="组合 8"/>
              <p:cNvGrpSpPr/>
              <p:nvPr/>
            </p:nvGrpSpPr>
            <p:grpSpPr>
              <a:xfrm>
                <a:off x="2113161" y="4416425"/>
                <a:ext cx="1917500" cy="4763"/>
                <a:chOff x="2113161" y="4416425"/>
                <a:chExt cx="1917500" cy="4763"/>
              </a:xfrm>
            </p:grpSpPr>
            <p:sp>
              <p:nvSpPr>
                <p:cNvPr id="36886" name="Line 327"/>
                <p:cNvSpPr/>
                <p:nvPr/>
              </p:nvSpPr>
              <p:spPr>
                <a:xfrm>
                  <a:off x="3063784" y="4421188"/>
                  <a:ext cx="468404" cy="0"/>
                </a:xfrm>
                <a:prstGeom prst="line">
                  <a:avLst/>
                </a:prstGeom>
                <a:ln w="28575" cap="flat" cmpd="sng">
                  <a:solidFill>
                    <a:schemeClr val="tx1"/>
                  </a:solidFill>
                  <a:prstDash val="solid"/>
                  <a:miter/>
                  <a:headEnd type="none" w="med" len="med"/>
                  <a:tailEnd type="triangle" w="med" len="lg"/>
                </a:ln>
              </p:spPr>
            </p:sp>
            <p:sp>
              <p:nvSpPr>
                <p:cNvPr id="36887" name="Line 328"/>
                <p:cNvSpPr/>
                <p:nvPr/>
              </p:nvSpPr>
              <p:spPr>
                <a:xfrm>
                  <a:off x="3675061" y="4416425"/>
                  <a:ext cx="355600" cy="0"/>
                </a:xfrm>
                <a:prstGeom prst="line">
                  <a:avLst/>
                </a:prstGeom>
                <a:ln w="28575" cap="flat" cmpd="sng">
                  <a:solidFill>
                    <a:schemeClr val="tx1"/>
                  </a:solidFill>
                  <a:prstDash val="solid"/>
                  <a:miter/>
                  <a:headEnd type="triangle" w="med" len="lg"/>
                  <a:tailEnd type="none" w="med" len="lg"/>
                </a:ln>
              </p:spPr>
            </p:sp>
            <p:sp>
              <p:nvSpPr>
                <p:cNvPr id="36888" name="Line 328"/>
                <p:cNvSpPr/>
                <p:nvPr/>
              </p:nvSpPr>
              <p:spPr>
                <a:xfrm>
                  <a:off x="2113161" y="4416425"/>
                  <a:ext cx="473671" cy="0"/>
                </a:xfrm>
                <a:prstGeom prst="line">
                  <a:avLst/>
                </a:prstGeom>
                <a:ln w="28575" cap="flat" cmpd="sng">
                  <a:solidFill>
                    <a:schemeClr val="tx1"/>
                  </a:solidFill>
                  <a:prstDash val="solid"/>
                  <a:miter/>
                  <a:headEnd type="triangle" w="med" len="lg"/>
                  <a:tailEnd type="none" w="med" len="lg"/>
                </a:ln>
              </p:spPr>
            </p:sp>
          </p:grpSp>
        </p:grpSp>
        <p:grpSp>
          <p:nvGrpSpPr>
            <p:cNvPr id="10" name="组合 9"/>
            <p:cNvGrpSpPr/>
            <p:nvPr/>
          </p:nvGrpSpPr>
          <p:grpSpPr>
            <a:xfrm>
              <a:off x="1513027" y="4072024"/>
              <a:ext cx="296008" cy="393930"/>
              <a:chOff x="1851926" y="3978275"/>
              <a:chExt cx="296008" cy="393930"/>
            </a:xfrm>
          </p:grpSpPr>
          <p:sp>
            <p:nvSpPr>
              <p:cNvPr id="36882" name="Oval 322"/>
              <p:cNvSpPr/>
              <p:nvPr/>
            </p:nvSpPr>
            <p:spPr>
              <a:xfrm flipH="1">
                <a:off x="2076480" y="3978275"/>
                <a:ext cx="71454" cy="66675"/>
              </a:xfrm>
              <a:prstGeom prst="ellipse">
                <a:avLst/>
              </a:prstGeom>
              <a:solidFill>
                <a:srgbClr val="FFFFFF"/>
              </a:solidFill>
              <a:ln w="28575"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aphicFrame>
            <p:nvGraphicFramePr>
              <p:cNvPr id="36883" name="对象 325"/>
              <p:cNvGraphicFramePr>
                <a:graphicFrameLocks noChangeAspect="1"/>
              </p:cNvGraphicFramePr>
              <p:nvPr/>
            </p:nvGraphicFramePr>
            <p:xfrm>
              <a:off x="1851926" y="4092805"/>
              <a:ext cx="279400" cy="279400"/>
            </p:xfrm>
            <a:graphic>
              <a:graphicData uri="http://schemas.openxmlformats.org/presentationml/2006/ole">
                <mc:AlternateContent xmlns:mc="http://schemas.openxmlformats.org/markup-compatibility/2006">
                  <mc:Choice xmlns:v="urn:schemas-microsoft-com:vml" Requires="v">
                    <p:oleObj r:id="rId17" imgW="279400" imgH="279400" progId="Equation.DSMT4">
                      <p:embed/>
                    </p:oleObj>
                  </mc:Choice>
                  <mc:Fallback>
                    <p:oleObj r:id="rId17" imgW="279400" imgH="279400" progId="Equation.DSMT4">
                      <p:embed/>
                      <p:pic>
                        <p:nvPicPr>
                          <p:cNvPr id="36883" name="对象 325"/>
                          <p:cNvPicPr/>
                          <p:nvPr/>
                        </p:nvPicPr>
                        <p:blipFill>
                          <a:blip r:embed="rId18"/>
                          <a:stretch>
                            <a:fillRect/>
                          </a:stretch>
                        </p:blipFill>
                        <p:spPr>
                          <a:xfrm>
                            <a:off x="1851926" y="4092805"/>
                            <a:ext cx="279400" cy="279400"/>
                          </a:xfrm>
                          <a:prstGeom prst="rect">
                            <a:avLst/>
                          </a:prstGeom>
                          <a:noFill/>
                          <a:ln w="38100">
                            <a:noFill/>
                            <a:miter/>
                          </a:ln>
                        </p:spPr>
                      </p:pic>
                    </p:oleObj>
                  </mc:Fallback>
                </mc:AlternateContent>
              </a:graphicData>
            </a:graphic>
          </p:graphicFrame>
        </p:grpSp>
        <p:graphicFrame>
          <p:nvGraphicFramePr>
            <p:cNvPr id="2" name="对象 1"/>
            <p:cNvGraphicFramePr>
              <a:graphicFrameLocks noChangeAspect="1"/>
            </p:cNvGraphicFramePr>
            <p:nvPr>
              <p:extLst>
                <p:ext uri="{D42A27DB-BD31-4B8C-83A1-F6EECF244321}">
                  <p14:modId xmlns:p14="http://schemas.microsoft.com/office/powerpoint/2010/main" val="1143144017"/>
                </p:ext>
              </p:extLst>
            </p:nvPr>
          </p:nvGraphicFramePr>
          <p:xfrm>
            <a:off x="3769758" y="3664514"/>
            <a:ext cx="266700" cy="266700"/>
          </p:xfrm>
          <a:graphic>
            <a:graphicData uri="http://schemas.openxmlformats.org/presentationml/2006/ole">
              <mc:AlternateContent xmlns:mc="http://schemas.openxmlformats.org/markup-compatibility/2006">
                <mc:Choice xmlns:v="urn:schemas-microsoft-com:vml" Requires="v">
                  <p:oleObj name="Equation" r:id="rId19" imgW="266780" imgH="266770" progId="Equation.DSMT4">
                    <p:embed/>
                  </p:oleObj>
                </mc:Choice>
                <mc:Fallback>
                  <p:oleObj name="Equation" r:id="rId19" imgW="266780" imgH="266770" progId="Equation.DSMT4">
                    <p:embed/>
                    <p:pic>
                      <p:nvPicPr>
                        <p:cNvPr id="2" name="对象 1"/>
                        <p:cNvPicPr/>
                        <p:nvPr/>
                      </p:nvPicPr>
                      <p:blipFill>
                        <a:blip r:embed="rId20"/>
                        <a:stretch>
                          <a:fillRect/>
                        </a:stretch>
                      </p:blipFill>
                      <p:spPr>
                        <a:xfrm>
                          <a:off x="3769758" y="3664514"/>
                          <a:ext cx="266700" cy="266700"/>
                        </a:xfrm>
                        <a:prstGeom prst="rect">
                          <a:avLst/>
                        </a:prstGeom>
                      </p:spPr>
                    </p:pic>
                  </p:oleObj>
                </mc:Fallback>
              </mc:AlternateContent>
            </a:graphicData>
          </a:graphic>
        </p:graphicFrame>
      </p:grpSp>
      <p:graphicFrame>
        <p:nvGraphicFramePr>
          <p:cNvPr id="260" name="对象 399"/>
          <p:cNvGraphicFramePr>
            <a:graphicFrameLocks noChangeAspect="1"/>
          </p:cNvGraphicFramePr>
          <p:nvPr>
            <p:extLst>
              <p:ext uri="{D42A27DB-BD31-4B8C-83A1-F6EECF244321}">
                <p14:modId xmlns:p14="http://schemas.microsoft.com/office/powerpoint/2010/main" val="2769589601"/>
              </p:ext>
            </p:extLst>
          </p:nvPr>
        </p:nvGraphicFramePr>
        <p:xfrm>
          <a:off x="546100" y="4200870"/>
          <a:ext cx="4102100" cy="1003300"/>
        </p:xfrm>
        <a:graphic>
          <a:graphicData uri="http://schemas.openxmlformats.org/presentationml/2006/ole">
            <mc:AlternateContent xmlns:mc="http://schemas.openxmlformats.org/markup-compatibility/2006">
              <mc:Choice xmlns:v="urn:schemas-microsoft-com:vml" Requires="v">
                <p:oleObj r:id="rId21" imgW="4102100" imgH="1003300" progId="Equation.DSMT4">
                  <p:embed/>
                </p:oleObj>
              </mc:Choice>
              <mc:Fallback>
                <p:oleObj r:id="rId21" imgW="4102100" imgH="1003300" progId="Equation.DSMT4">
                  <p:embed/>
                  <p:pic>
                    <p:nvPicPr>
                      <p:cNvPr id="12295" name="对象 399"/>
                      <p:cNvPicPr/>
                      <p:nvPr/>
                    </p:nvPicPr>
                    <p:blipFill>
                      <a:blip r:embed="rId22"/>
                      <a:stretch>
                        <a:fillRect/>
                      </a:stretch>
                    </p:blipFill>
                    <p:spPr>
                      <a:xfrm>
                        <a:off x="546100" y="4200870"/>
                        <a:ext cx="4102100" cy="1003300"/>
                      </a:xfrm>
                      <a:prstGeom prst="rect">
                        <a:avLst/>
                      </a:prstGeom>
                      <a:noFill/>
                      <a:ln w="38100">
                        <a:noFill/>
                        <a:miter/>
                      </a:ln>
                    </p:spPr>
                  </p:pic>
                </p:oleObj>
              </mc:Fallback>
            </mc:AlternateContent>
          </a:graphicData>
        </a:graphic>
      </p:graphicFrame>
      <p:graphicFrame>
        <p:nvGraphicFramePr>
          <p:cNvPr id="261" name="对象 2"/>
          <p:cNvGraphicFramePr>
            <a:graphicFrameLocks noChangeAspect="1"/>
          </p:cNvGraphicFramePr>
          <p:nvPr>
            <p:extLst>
              <p:ext uri="{D42A27DB-BD31-4B8C-83A1-F6EECF244321}">
                <p14:modId xmlns:p14="http://schemas.microsoft.com/office/powerpoint/2010/main" val="3504238696"/>
              </p:ext>
            </p:extLst>
          </p:nvPr>
        </p:nvGraphicFramePr>
        <p:xfrm>
          <a:off x="568325" y="5259733"/>
          <a:ext cx="4013200" cy="1079500"/>
        </p:xfrm>
        <a:graphic>
          <a:graphicData uri="http://schemas.openxmlformats.org/presentationml/2006/ole">
            <mc:AlternateContent xmlns:mc="http://schemas.openxmlformats.org/markup-compatibility/2006">
              <mc:Choice xmlns:v="urn:schemas-microsoft-com:vml" Requires="v">
                <p:oleObj r:id="rId23" imgW="4013200" imgH="1079500" progId="Equation.DSMT4">
                  <p:embed/>
                </p:oleObj>
              </mc:Choice>
              <mc:Fallback>
                <p:oleObj r:id="rId23" imgW="4013200" imgH="1079500" progId="Equation.DSMT4">
                  <p:embed/>
                  <p:pic>
                    <p:nvPicPr>
                      <p:cNvPr id="12296" name="对象 2"/>
                      <p:cNvPicPr/>
                      <p:nvPr/>
                    </p:nvPicPr>
                    <p:blipFill>
                      <a:blip r:embed="rId24"/>
                      <a:stretch>
                        <a:fillRect/>
                      </a:stretch>
                    </p:blipFill>
                    <p:spPr>
                      <a:xfrm>
                        <a:off x="568325" y="5259733"/>
                        <a:ext cx="4013200" cy="1079500"/>
                      </a:xfrm>
                      <a:prstGeom prst="rect">
                        <a:avLst/>
                      </a:prstGeom>
                      <a:noFill/>
                      <a:ln w="38100">
                        <a:noFill/>
                        <a:miter/>
                      </a:ln>
                    </p:spPr>
                  </p:pic>
                </p:oleObj>
              </mc:Fallback>
            </mc:AlternateContent>
          </a:graphicData>
        </a:graphic>
      </p:graphicFrame>
      <p:grpSp>
        <p:nvGrpSpPr>
          <p:cNvPr id="262" name="组合 16"/>
          <p:cNvGrpSpPr/>
          <p:nvPr/>
        </p:nvGrpSpPr>
        <p:grpSpPr>
          <a:xfrm>
            <a:off x="5173663" y="4154918"/>
            <a:ext cx="3400425" cy="1173163"/>
            <a:chOff x="5173301" y="4321058"/>
            <a:chExt cx="3401292" cy="1172865"/>
          </a:xfrm>
        </p:grpSpPr>
        <p:sp>
          <p:nvSpPr>
            <p:cNvPr id="263" name="矩形 403"/>
            <p:cNvSpPr/>
            <p:nvPr/>
          </p:nvSpPr>
          <p:spPr>
            <a:xfrm>
              <a:off x="5173301" y="4321058"/>
              <a:ext cx="3401292" cy="1172865"/>
            </a:xfrm>
            <a:prstGeom prst="rect">
              <a:avLst/>
            </a:prstGeom>
            <a:solidFill>
              <a:srgbClr val="FFFFCC"/>
            </a:solidFill>
            <a:ln w="2857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64" name="矩形 263"/>
            <p:cNvSpPr/>
            <p:nvPr/>
          </p:nvSpPr>
          <p:spPr bwMode="auto">
            <a:xfrm>
              <a:off x="5648084" y="4321058"/>
              <a:ext cx="2683559" cy="461846"/>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无限长直螺线管</a:t>
              </a:r>
              <a:endParaRPr kumimoji="1" lang="zh-CN" altLang="en-US" sz="2400" b="1" i="1" u="none" strike="noStrike" kern="1200" cap="none" spc="0" normalizeH="0" baseline="0" noProof="0" dirty="0">
                <a:ln>
                  <a:noFill/>
                </a:ln>
                <a:solidFill>
                  <a:schemeClr val="tx1"/>
                </a:solidFill>
                <a:effectLst/>
                <a:uLnTx/>
                <a:uFillTx/>
                <a:latin typeface="+mn-lt"/>
                <a:ea typeface="华文中宋" panose="02010600040101010101" pitchFamily="2" charset="-122"/>
                <a:cs typeface="+mn-cs"/>
              </a:endParaRPr>
            </a:p>
          </p:txBody>
        </p:sp>
        <p:graphicFrame>
          <p:nvGraphicFramePr>
            <p:cNvPr id="265" name="对象 4"/>
            <p:cNvGraphicFramePr>
              <a:graphicFrameLocks noChangeAspect="1"/>
            </p:cNvGraphicFramePr>
            <p:nvPr/>
          </p:nvGraphicFramePr>
          <p:xfrm>
            <a:off x="6970713" y="4926867"/>
            <a:ext cx="1193800" cy="381000"/>
          </p:xfrm>
          <a:graphic>
            <a:graphicData uri="http://schemas.openxmlformats.org/presentationml/2006/ole">
              <mc:AlternateContent xmlns:mc="http://schemas.openxmlformats.org/markup-compatibility/2006">
                <mc:Choice xmlns:v="urn:schemas-microsoft-com:vml" Requires="v">
                  <p:oleObj r:id="rId25" imgW="1193800" imgH="381000" progId="Equation.DSMT4">
                    <p:embed/>
                  </p:oleObj>
                </mc:Choice>
                <mc:Fallback>
                  <p:oleObj r:id="rId25" imgW="1193800" imgH="381000" progId="Equation.DSMT4">
                    <p:embed/>
                    <p:pic>
                      <p:nvPicPr>
                        <p:cNvPr id="37906" name="对象 4"/>
                        <p:cNvPicPr/>
                        <p:nvPr/>
                      </p:nvPicPr>
                      <p:blipFill>
                        <a:blip r:embed="rId26"/>
                        <a:stretch>
                          <a:fillRect/>
                        </a:stretch>
                      </p:blipFill>
                      <p:spPr>
                        <a:xfrm>
                          <a:off x="6970713" y="4926867"/>
                          <a:ext cx="1193800" cy="381000"/>
                        </a:xfrm>
                        <a:prstGeom prst="rect">
                          <a:avLst/>
                        </a:prstGeom>
                        <a:noFill/>
                        <a:ln w="38100">
                          <a:noFill/>
                          <a:miter/>
                        </a:ln>
                      </p:spPr>
                    </p:pic>
                  </p:oleObj>
                </mc:Fallback>
              </mc:AlternateContent>
            </a:graphicData>
          </a:graphic>
        </p:graphicFrame>
        <p:graphicFrame>
          <p:nvGraphicFramePr>
            <p:cNvPr id="266" name="对象 5"/>
            <p:cNvGraphicFramePr>
              <a:graphicFrameLocks noChangeAspect="1"/>
            </p:cNvGraphicFramePr>
            <p:nvPr/>
          </p:nvGraphicFramePr>
          <p:xfrm>
            <a:off x="5402562" y="4728159"/>
            <a:ext cx="1168400" cy="381000"/>
          </p:xfrm>
          <a:graphic>
            <a:graphicData uri="http://schemas.openxmlformats.org/presentationml/2006/ole">
              <mc:AlternateContent xmlns:mc="http://schemas.openxmlformats.org/markup-compatibility/2006">
                <mc:Choice xmlns:v="urn:schemas-microsoft-com:vml" Requires="v">
                  <p:oleObj r:id="rId27" imgW="1168400" imgH="381000" progId="Equation.DSMT4">
                    <p:embed/>
                  </p:oleObj>
                </mc:Choice>
                <mc:Fallback>
                  <p:oleObj r:id="rId27" imgW="1168400" imgH="381000" progId="Equation.DSMT4">
                    <p:embed/>
                    <p:pic>
                      <p:nvPicPr>
                        <p:cNvPr id="37907" name="对象 5"/>
                        <p:cNvPicPr/>
                        <p:nvPr/>
                      </p:nvPicPr>
                      <p:blipFill>
                        <a:blip r:embed="rId28"/>
                        <a:stretch>
                          <a:fillRect/>
                        </a:stretch>
                      </p:blipFill>
                      <p:spPr>
                        <a:xfrm>
                          <a:off x="5402562" y="4728159"/>
                          <a:ext cx="1168400" cy="381000"/>
                        </a:xfrm>
                        <a:prstGeom prst="rect">
                          <a:avLst/>
                        </a:prstGeom>
                        <a:noFill/>
                        <a:ln w="38100">
                          <a:noFill/>
                          <a:miter/>
                        </a:ln>
                      </p:spPr>
                    </p:pic>
                  </p:oleObj>
                </mc:Fallback>
              </mc:AlternateContent>
            </a:graphicData>
          </a:graphic>
        </p:graphicFrame>
        <p:graphicFrame>
          <p:nvGraphicFramePr>
            <p:cNvPr id="267" name="对象 13"/>
            <p:cNvGraphicFramePr>
              <a:graphicFrameLocks noChangeAspect="1"/>
            </p:cNvGraphicFramePr>
            <p:nvPr/>
          </p:nvGraphicFramePr>
          <p:xfrm>
            <a:off x="5414561" y="5076984"/>
            <a:ext cx="1181100" cy="381000"/>
          </p:xfrm>
          <a:graphic>
            <a:graphicData uri="http://schemas.openxmlformats.org/presentationml/2006/ole">
              <mc:AlternateContent xmlns:mc="http://schemas.openxmlformats.org/markup-compatibility/2006">
                <mc:Choice xmlns:v="urn:schemas-microsoft-com:vml" Requires="v">
                  <p:oleObj r:id="rId29" imgW="1180465" imgH="381000" progId="Equation.DSMT4">
                    <p:embed/>
                  </p:oleObj>
                </mc:Choice>
                <mc:Fallback>
                  <p:oleObj r:id="rId29" imgW="1180465" imgH="381000" progId="Equation.DSMT4">
                    <p:embed/>
                    <p:pic>
                      <p:nvPicPr>
                        <p:cNvPr id="37908" name="对象 13"/>
                        <p:cNvPicPr/>
                        <p:nvPr/>
                      </p:nvPicPr>
                      <p:blipFill>
                        <a:blip r:embed="rId30"/>
                        <a:stretch>
                          <a:fillRect/>
                        </a:stretch>
                      </p:blipFill>
                      <p:spPr>
                        <a:xfrm>
                          <a:off x="5414561" y="5076984"/>
                          <a:ext cx="1181100" cy="381000"/>
                        </a:xfrm>
                        <a:prstGeom prst="rect">
                          <a:avLst/>
                        </a:prstGeom>
                        <a:noFill/>
                        <a:ln w="38100">
                          <a:noFill/>
                          <a:miter/>
                        </a:ln>
                      </p:spPr>
                    </p:pic>
                  </p:oleObj>
                </mc:Fallback>
              </mc:AlternateContent>
            </a:graphicData>
          </a:graphic>
        </p:graphicFrame>
      </p:grpSp>
      <p:grpSp>
        <p:nvGrpSpPr>
          <p:cNvPr id="268" name="组合 15"/>
          <p:cNvGrpSpPr/>
          <p:nvPr/>
        </p:nvGrpSpPr>
        <p:grpSpPr>
          <a:xfrm>
            <a:off x="5173663" y="5392997"/>
            <a:ext cx="3400425" cy="1173163"/>
            <a:chOff x="5173301" y="5492774"/>
            <a:chExt cx="3401292" cy="1172865"/>
          </a:xfrm>
        </p:grpSpPr>
        <p:sp>
          <p:nvSpPr>
            <p:cNvPr id="269" name="矩形 403"/>
            <p:cNvSpPr/>
            <p:nvPr/>
          </p:nvSpPr>
          <p:spPr>
            <a:xfrm>
              <a:off x="5173301" y="5492774"/>
              <a:ext cx="3401292" cy="1172865"/>
            </a:xfrm>
            <a:prstGeom prst="rect">
              <a:avLst/>
            </a:prstGeom>
            <a:solidFill>
              <a:srgbClr val="FFFFCC"/>
            </a:solidFill>
            <a:ln w="2857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70" name="矩形 269"/>
            <p:cNvSpPr/>
            <p:nvPr/>
          </p:nvSpPr>
          <p:spPr bwMode="auto">
            <a:xfrm>
              <a:off x="5408311" y="5499122"/>
              <a:ext cx="3074184" cy="461846"/>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长直螺线管的端口处</a:t>
              </a:r>
              <a:endParaRPr kumimoji="1" lang="zh-CN" altLang="en-US" sz="2400" b="1" i="1" u="none" strike="noStrike" kern="1200" cap="none" spc="0" normalizeH="0" baseline="0" noProof="0" dirty="0">
                <a:ln>
                  <a:noFill/>
                </a:ln>
                <a:solidFill>
                  <a:schemeClr val="tx1"/>
                </a:solidFill>
                <a:effectLst/>
                <a:uLnTx/>
                <a:uFillTx/>
                <a:latin typeface="+mn-lt"/>
                <a:ea typeface="华文中宋" panose="02010600040101010101" pitchFamily="2" charset="-122"/>
                <a:cs typeface="+mn-cs"/>
              </a:endParaRPr>
            </a:p>
          </p:txBody>
        </p:sp>
        <p:graphicFrame>
          <p:nvGraphicFramePr>
            <p:cNvPr id="271" name="对象 273"/>
            <p:cNvGraphicFramePr>
              <a:graphicFrameLocks noChangeAspect="1"/>
            </p:cNvGraphicFramePr>
            <p:nvPr/>
          </p:nvGraphicFramePr>
          <p:xfrm>
            <a:off x="6953250" y="5883275"/>
            <a:ext cx="1244600" cy="736600"/>
          </p:xfrm>
          <a:graphic>
            <a:graphicData uri="http://schemas.openxmlformats.org/presentationml/2006/ole">
              <mc:AlternateContent xmlns:mc="http://schemas.openxmlformats.org/markup-compatibility/2006">
                <mc:Choice xmlns:v="urn:schemas-microsoft-com:vml" Requires="v">
                  <p:oleObj r:id="rId31" imgW="1244600" imgH="736600" progId="Equation.DSMT4">
                    <p:embed/>
                  </p:oleObj>
                </mc:Choice>
                <mc:Fallback>
                  <p:oleObj r:id="rId31" imgW="1244600" imgH="736600" progId="Equation.DSMT4">
                    <p:embed/>
                    <p:pic>
                      <p:nvPicPr>
                        <p:cNvPr id="37901" name="对象 273"/>
                        <p:cNvPicPr/>
                        <p:nvPr/>
                      </p:nvPicPr>
                      <p:blipFill>
                        <a:blip r:embed="rId32"/>
                        <a:stretch>
                          <a:fillRect/>
                        </a:stretch>
                      </p:blipFill>
                      <p:spPr>
                        <a:xfrm>
                          <a:off x="6953250" y="5883275"/>
                          <a:ext cx="1244600" cy="736600"/>
                        </a:xfrm>
                        <a:prstGeom prst="rect">
                          <a:avLst/>
                        </a:prstGeom>
                        <a:noFill/>
                        <a:ln w="38100">
                          <a:noFill/>
                          <a:miter/>
                        </a:ln>
                      </p:spPr>
                    </p:pic>
                  </p:oleObj>
                </mc:Fallback>
              </mc:AlternateContent>
            </a:graphicData>
          </a:graphic>
        </p:graphicFrame>
        <p:graphicFrame>
          <p:nvGraphicFramePr>
            <p:cNvPr id="272" name="对象 274"/>
            <p:cNvGraphicFramePr>
              <a:graphicFrameLocks noChangeAspect="1"/>
            </p:cNvGraphicFramePr>
            <p:nvPr/>
          </p:nvGraphicFramePr>
          <p:xfrm>
            <a:off x="5436841" y="5940425"/>
            <a:ext cx="914400" cy="381000"/>
          </p:xfrm>
          <a:graphic>
            <a:graphicData uri="http://schemas.openxmlformats.org/presentationml/2006/ole">
              <mc:AlternateContent xmlns:mc="http://schemas.openxmlformats.org/markup-compatibility/2006">
                <mc:Choice xmlns:v="urn:schemas-microsoft-com:vml" Requires="v">
                  <p:oleObj r:id="rId33" imgW="914400" imgH="381000" progId="Equation.DSMT4">
                    <p:embed/>
                  </p:oleObj>
                </mc:Choice>
                <mc:Fallback>
                  <p:oleObj r:id="rId33" imgW="914400" imgH="381000" progId="Equation.DSMT4">
                    <p:embed/>
                    <p:pic>
                      <p:nvPicPr>
                        <p:cNvPr id="37902" name="对象 274"/>
                        <p:cNvPicPr/>
                        <p:nvPr/>
                      </p:nvPicPr>
                      <p:blipFill>
                        <a:blip r:embed="rId34"/>
                        <a:stretch>
                          <a:fillRect/>
                        </a:stretch>
                      </p:blipFill>
                      <p:spPr>
                        <a:xfrm>
                          <a:off x="5436841" y="5940425"/>
                          <a:ext cx="914400" cy="381000"/>
                        </a:xfrm>
                        <a:prstGeom prst="rect">
                          <a:avLst/>
                        </a:prstGeom>
                        <a:noFill/>
                        <a:ln w="38100">
                          <a:noFill/>
                          <a:miter/>
                        </a:ln>
                      </p:spPr>
                    </p:pic>
                  </p:oleObj>
                </mc:Fallback>
              </mc:AlternateContent>
            </a:graphicData>
          </a:graphic>
        </p:graphicFrame>
        <p:graphicFrame>
          <p:nvGraphicFramePr>
            <p:cNvPr id="273" name="对象 275"/>
            <p:cNvGraphicFramePr>
              <a:graphicFrameLocks noChangeAspect="1"/>
            </p:cNvGraphicFramePr>
            <p:nvPr/>
          </p:nvGraphicFramePr>
          <p:xfrm>
            <a:off x="5433149" y="6244125"/>
            <a:ext cx="1181100" cy="381000"/>
          </p:xfrm>
          <a:graphic>
            <a:graphicData uri="http://schemas.openxmlformats.org/presentationml/2006/ole">
              <mc:AlternateContent xmlns:mc="http://schemas.openxmlformats.org/markup-compatibility/2006">
                <mc:Choice xmlns:v="urn:schemas-microsoft-com:vml" Requires="v">
                  <p:oleObj r:id="rId35" imgW="1180465" imgH="381000" progId="Equation.DSMT4">
                    <p:embed/>
                  </p:oleObj>
                </mc:Choice>
                <mc:Fallback>
                  <p:oleObj r:id="rId35" imgW="1180465" imgH="381000" progId="Equation.DSMT4">
                    <p:embed/>
                    <p:pic>
                      <p:nvPicPr>
                        <p:cNvPr id="37903" name="对象 275"/>
                        <p:cNvPicPr/>
                        <p:nvPr/>
                      </p:nvPicPr>
                      <p:blipFill>
                        <a:blip r:embed="rId30"/>
                        <a:stretch>
                          <a:fillRect/>
                        </a:stretch>
                      </p:blipFill>
                      <p:spPr>
                        <a:xfrm>
                          <a:off x="5433149" y="6244125"/>
                          <a:ext cx="1181100" cy="381000"/>
                        </a:xfrm>
                        <a:prstGeom prst="rect">
                          <a:avLst/>
                        </a:prstGeom>
                        <a:noFill/>
                        <a:ln w="38100">
                          <a:noFill/>
                          <a:miter/>
                        </a:ln>
                      </p:spPr>
                    </p:pic>
                  </p:oleObj>
                </mc:Fallback>
              </mc:AlternateContent>
            </a:graphicData>
          </a:graphic>
        </p:graphicFrame>
      </p:grpSp>
      <p:sp>
        <p:nvSpPr>
          <p:cNvPr id="5" name="椭圆 4">
            <a:extLst>
              <a:ext uri="{FF2B5EF4-FFF2-40B4-BE49-F238E27FC236}">
                <a16:creationId xmlns:a16="http://schemas.microsoft.com/office/drawing/2014/main" id="{1D85C7F1-CF11-49CE-6EF0-1E7AA7A7EA0A}"/>
              </a:ext>
            </a:extLst>
          </p:cNvPr>
          <p:cNvSpPr/>
          <p:nvPr/>
        </p:nvSpPr>
        <p:spPr bwMode="auto">
          <a:xfrm>
            <a:off x="-29883" y="6248903"/>
            <a:ext cx="5805616" cy="609097"/>
          </a:xfrm>
          <a:prstGeom prst="ellipse">
            <a:avLst/>
          </a:prstGeom>
          <a:solidFill>
            <a:schemeClr val="accent1">
              <a:alpha val="41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思考：如果是脉冲电流？</a:t>
            </a:r>
          </a:p>
        </p:txBody>
      </p:sp>
      <p:sp>
        <p:nvSpPr>
          <p:cNvPr id="6" name="椭圆 5">
            <a:extLst>
              <a:ext uri="{FF2B5EF4-FFF2-40B4-BE49-F238E27FC236}">
                <a16:creationId xmlns:a16="http://schemas.microsoft.com/office/drawing/2014/main" id="{025E919F-71A2-CE38-C610-A9537860C8AE}"/>
              </a:ext>
            </a:extLst>
          </p:cNvPr>
          <p:cNvSpPr/>
          <p:nvPr/>
        </p:nvSpPr>
        <p:spPr bwMode="auto">
          <a:xfrm>
            <a:off x="6061993" y="4562122"/>
            <a:ext cx="630419" cy="403673"/>
          </a:xfrm>
          <a:prstGeom prst="ellipse">
            <a:avLst/>
          </a:prstGeom>
          <a:solidFill>
            <a:schemeClr val="accent1">
              <a:alpha val="41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7" name="椭圆 6">
            <a:extLst>
              <a:ext uri="{FF2B5EF4-FFF2-40B4-BE49-F238E27FC236}">
                <a16:creationId xmlns:a16="http://schemas.microsoft.com/office/drawing/2014/main" id="{DFA25D33-1478-8504-E6D8-E3966BC78897}"/>
              </a:ext>
            </a:extLst>
          </p:cNvPr>
          <p:cNvSpPr/>
          <p:nvPr/>
        </p:nvSpPr>
        <p:spPr bwMode="auto">
          <a:xfrm>
            <a:off x="6046610" y="5787173"/>
            <a:ext cx="630419" cy="403673"/>
          </a:xfrm>
          <a:prstGeom prst="ellipse">
            <a:avLst/>
          </a:prstGeom>
          <a:solidFill>
            <a:schemeClr val="accent1">
              <a:alpha val="41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8" name="椭圆 7">
            <a:extLst>
              <a:ext uri="{FF2B5EF4-FFF2-40B4-BE49-F238E27FC236}">
                <a16:creationId xmlns:a16="http://schemas.microsoft.com/office/drawing/2014/main" id="{F89E4EEC-4E5F-3807-4E40-3393495B947C}"/>
              </a:ext>
            </a:extLst>
          </p:cNvPr>
          <p:cNvSpPr/>
          <p:nvPr/>
        </p:nvSpPr>
        <p:spPr bwMode="auto">
          <a:xfrm>
            <a:off x="7269167" y="5398426"/>
            <a:ext cx="1062033" cy="403673"/>
          </a:xfrm>
          <a:prstGeom prst="ellipse">
            <a:avLst/>
          </a:prstGeom>
          <a:solidFill>
            <a:schemeClr val="accent1">
              <a:alpha val="41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59502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73"/>
                                        </p:tgtEl>
                                        <p:attrNameLst>
                                          <p:attrName>style.visibility</p:attrName>
                                        </p:attrNameLst>
                                      </p:cBhvr>
                                      <p:to>
                                        <p:strVal val="visible"/>
                                      </p:to>
                                    </p:set>
                                    <p:animEffect transition="in" filter="wipe(down)">
                                      <p:cBhvr>
                                        <p:cTn id="7" dur="500"/>
                                        <p:tgtEl>
                                          <p:spTgt spid="37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60"/>
                                        </p:tgtEl>
                                        <p:attrNameLst>
                                          <p:attrName>style.visibility</p:attrName>
                                        </p:attrNameLst>
                                      </p:cBhvr>
                                      <p:to>
                                        <p:strVal val="visible"/>
                                      </p:to>
                                    </p:set>
                                    <p:animEffect transition="in" filter="wipe(left)">
                                      <p:cBhvr>
                                        <p:cTn id="16" dur="500"/>
                                        <p:tgtEl>
                                          <p:spTgt spid="26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61"/>
                                        </p:tgtEl>
                                        <p:attrNameLst>
                                          <p:attrName>style.visibility</p:attrName>
                                        </p:attrNameLst>
                                      </p:cBhvr>
                                      <p:to>
                                        <p:strVal val="visible"/>
                                      </p:to>
                                    </p:set>
                                    <p:animEffect transition="in" filter="wipe(left)">
                                      <p:cBhvr>
                                        <p:cTn id="21" dur="500"/>
                                        <p:tgtEl>
                                          <p:spTgt spid="2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62"/>
                                        </p:tgtEl>
                                        <p:attrNameLst>
                                          <p:attrName>style.visibility</p:attrName>
                                        </p:attrNameLst>
                                      </p:cBhvr>
                                      <p:to>
                                        <p:strVal val="visible"/>
                                      </p:to>
                                    </p:set>
                                    <p:animEffect transition="in" filter="wipe(left)">
                                      <p:cBhvr>
                                        <p:cTn id="26" dur="500"/>
                                        <p:tgtEl>
                                          <p:spTgt spid="26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68"/>
                                        </p:tgtEl>
                                        <p:attrNameLst>
                                          <p:attrName>style.visibility</p:attrName>
                                        </p:attrNameLst>
                                      </p:cBhvr>
                                      <p:to>
                                        <p:strVal val="visible"/>
                                      </p:to>
                                    </p:set>
                                    <p:animEffect transition="in" filter="wipe(left)">
                                      <p:cBhvr>
                                        <p:cTn id="31"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p:cNvSpPr>
          <p:nvPr>
            <p:ph type="title" idx="4294967295"/>
          </p:nvPr>
        </p:nvSpPr>
        <p:spPr>
          <a:xfrm>
            <a:off x="709613" y="0"/>
            <a:ext cx="7327900" cy="806450"/>
          </a:xfrm>
          <a:ln/>
        </p:spPr>
        <p:txBody>
          <a:bodyPr vert="horz" wrap="square" lIns="91440" tIns="45720" rIns="91440" bIns="45720" anchor="ctr"/>
          <a:lstStyle/>
          <a:p>
            <a:pPr eaLnBrk="1" hangingPunct="1"/>
            <a:r>
              <a:rPr lang="zh-CN" altLang="en-US" dirty="0">
                <a:solidFill>
                  <a:schemeClr val="bg1"/>
                </a:solidFill>
              </a:rPr>
              <a:t>载流圆线圈轴上磁场</a:t>
            </a:r>
          </a:p>
        </p:txBody>
      </p:sp>
      <p:sp>
        <p:nvSpPr>
          <p:cNvPr id="38915" name="Rectangle 3" descr="羊皮纸"/>
          <p:cNvSpPr/>
          <p:nvPr/>
        </p:nvSpPr>
        <p:spPr>
          <a:xfrm>
            <a:off x="0" y="0"/>
            <a:ext cx="9144000" cy="236538"/>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8916" name="Rectangle 228" descr="羊皮纸"/>
          <p:cNvSpPr/>
          <p:nvPr/>
        </p:nvSpPr>
        <p:spPr>
          <a:xfrm>
            <a:off x="0" y="6653213"/>
            <a:ext cx="9144000" cy="204787"/>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3" name="组合 2"/>
          <p:cNvGrpSpPr/>
          <p:nvPr/>
        </p:nvGrpSpPr>
        <p:grpSpPr>
          <a:xfrm>
            <a:off x="1436688" y="2541588"/>
            <a:ext cx="2065337" cy="415925"/>
            <a:chOff x="1436688" y="2541588"/>
            <a:chExt cx="2065336" cy="416718"/>
          </a:xfrm>
        </p:grpSpPr>
        <p:sp>
          <p:nvSpPr>
            <p:cNvPr id="38960" name="Line 235"/>
            <p:cNvSpPr/>
            <p:nvPr/>
          </p:nvSpPr>
          <p:spPr>
            <a:xfrm flipV="1">
              <a:off x="2473771" y="2541588"/>
              <a:ext cx="1028253" cy="416718"/>
            </a:xfrm>
            <a:prstGeom prst="line">
              <a:avLst/>
            </a:prstGeom>
            <a:ln w="9525" cap="flat" cmpd="sng">
              <a:solidFill>
                <a:schemeClr val="tx1"/>
              </a:solidFill>
              <a:prstDash val="solid"/>
              <a:headEnd type="none" w="med" len="med"/>
              <a:tailEnd type="none" w="med" len="med"/>
            </a:ln>
          </p:spPr>
        </p:sp>
        <p:sp>
          <p:nvSpPr>
            <p:cNvPr id="38961" name="Line 238"/>
            <p:cNvSpPr/>
            <p:nvPr/>
          </p:nvSpPr>
          <p:spPr>
            <a:xfrm>
              <a:off x="1436688" y="2609850"/>
              <a:ext cx="1037084" cy="348456"/>
            </a:xfrm>
            <a:prstGeom prst="line">
              <a:avLst/>
            </a:prstGeom>
            <a:ln w="9525" cap="flat" cmpd="sng">
              <a:solidFill>
                <a:schemeClr val="tx1"/>
              </a:solidFill>
              <a:prstDash val="solid"/>
              <a:headEnd type="none" w="med" len="med"/>
              <a:tailEnd type="none" w="med" len="med"/>
            </a:ln>
          </p:spPr>
        </p:sp>
      </p:grpSp>
      <p:grpSp>
        <p:nvGrpSpPr>
          <p:cNvPr id="6" name="组合 5"/>
          <p:cNvGrpSpPr/>
          <p:nvPr/>
        </p:nvGrpSpPr>
        <p:grpSpPr>
          <a:xfrm>
            <a:off x="901700" y="1147763"/>
            <a:ext cx="3238500" cy="2446337"/>
            <a:chOff x="901700" y="1025553"/>
            <a:chExt cx="3238507" cy="2446311"/>
          </a:xfrm>
        </p:grpSpPr>
        <p:sp>
          <p:nvSpPr>
            <p:cNvPr id="11289" name="Line 230"/>
            <p:cNvSpPr>
              <a:spLocks noChangeShapeType="1"/>
            </p:cNvSpPr>
            <p:nvPr/>
          </p:nvSpPr>
          <p:spPr bwMode="auto">
            <a:xfrm>
              <a:off x="901700" y="2847984"/>
              <a:ext cx="3221045" cy="0"/>
            </a:xfrm>
            <a:prstGeom prst="line">
              <a:avLst/>
            </a:prstGeom>
            <a:noFill/>
            <a:ln w="19050">
              <a:solidFill>
                <a:schemeClr val="accent1">
                  <a:lumMod val="75000"/>
                </a:schemeClr>
              </a:solidFill>
              <a:prstDash val="solid"/>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290" name="Line 231"/>
            <p:cNvSpPr>
              <a:spLocks noChangeShapeType="1"/>
            </p:cNvSpPr>
            <p:nvPr/>
          </p:nvSpPr>
          <p:spPr bwMode="auto">
            <a:xfrm flipV="1">
              <a:off x="2478091" y="1060478"/>
              <a:ext cx="12700" cy="2411386"/>
            </a:xfrm>
            <a:prstGeom prst="line">
              <a:avLst/>
            </a:prstGeom>
            <a:noFill/>
            <a:ln w="19050">
              <a:solidFill>
                <a:schemeClr val="accent1">
                  <a:lumMod val="75000"/>
                </a:schemeClr>
              </a:solidFill>
              <a:prstDash val="solid"/>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aphicFrame>
          <p:nvGraphicFramePr>
            <p:cNvPr id="38957" name="对象 21"/>
            <p:cNvGraphicFramePr>
              <a:graphicFrameLocks noChangeAspect="1"/>
            </p:cNvGraphicFramePr>
            <p:nvPr/>
          </p:nvGraphicFramePr>
          <p:xfrm>
            <a:off x="2120901" y="2909888"/>
            <a:ext cx="279400" cy="292100"/>
          </p:xfrm>
          <a:graphic>
            <a:graphicData uri="http://schemas.openxmlformats.org/presentationml/2006/ole">
              <mc:AlternateContent xmlns:mc="http://schemas.openxmlformats.org/markup-compatibility/2006">
                <mc:Choice xmlns:v="urn:schemas-microsoft-com:vml" Requires="v">
                  <p:oleObj r:id="rId4" imgW="279400" imgH="292100" progId="Equation.DSMT4">
                    <p:embed/>
                  </p:oleObj>
                </mc:Choice>
                <mc:Fallback>
                  <p:oleObj r:id="rId4" imgW="279400" imgH="292100" progId="Equation.DSMT4">
                    <p:embed/>
                    <p:pic>
                      <p:nvPicPr>
                        <p:cNvPr id="0" name="图片 3225"/>
                        <p:cNvPicPr/>
                        <p:nvPr/>
                      </p:nvPicPr>
                      <p:blipFill>
                        <a:blip r:embed="rId5"/>
                        <a:stretch>
                          <a:fillRect/>
                        </a:stretch>
                      </p:blipFill>
                      <p:spPr>
                        <a:xfrm>
                          <a:off x="2120901" y="2909888"/>
                          <a:ext cx="279400" cy="292100"/>
                        </a:xfrm>
                        <a:prstGeom prst="rect">
                          <a:avLst/>
                        </a:prstGeom>
                        <a:noFill/>
                        <a:ln w="38100">
                          <a:noFill/>
                          <a:miter/>
                        </a:ln>
                      </p:spPr>
                    </p:pic>
                  </p:oleObj>
                </mc:Fallback>
              </mc:AlternateContent>
            </a:graphicData>
          </a:graphic>
        </p:graphicFrame>
        <p:graphicFrame>
          <p:nvGraphicFramePr>
            <p:cNvPr id="38958" name="对象 27"/>
            <p:cNvGraphicFramePr>
              <a:graphicFrameLocks noChangeAspect="1"/>
            </p:cNvGraphicFramePr>
            <p:nvPr/>
          </p:nvGraphicFramePr>
          <p:xfrm>
            <a:off x="3898895" y="2970213"/>
            <a:ext cx="241312" cy="228988"/>
          </p:xfrm>
          <a:graphic>
            <a:graphicData uri="http://schemas.openxmlformats.org/presentationml/2006/ole">
              <mc:AlternateContent xmlns:mc="http://schemas.openxmlformats.org/markup-compatibility/2006">
                <mc:Choice xmlns:v="urn:schemas-microsoft-com:vml" Requires="v">
                  <p:oleObj r:id="rId6" imgW="241300" imgH="228600" progId="Equation.DSMT4">
                    <p:embed/>
                  </p:oleObj>
                </mc:Choice>
                <mc:Fallback>
                  <p:oleObj r:id="rId6" imgW="241300" imgH="228600" progId="Equation.DSMT4">
                    <p:embed/>
                    <p:pic>
                      <p:nvPicPr>
                        <p:cNvPr id="0" name="图片 3221"/>
                        <p:cNvPicPr/>
                        <p:nvPr/>
                      </p:nvPicPr>
                      <p:blipFill>
                        <a:blip r:embed="rId7"/>
                        <a:stretch>
                          <a:fillRect/>
                        </a:stretch>
                      </p:blipFill>
                      <p:spPr>
                        <a:xfrm>
                          <a:off x="3898895" y="2970213"/>
                          <a:ext cx="241312" cy="228988"/>
                        </a:xfrm>
                        <a:prstGeom prst="rect">
                          <a:avLst/>
                        </a:prstGeom>
                        <a:noFill/>
                        <a:ln w="38100">
                          <a:noFill/>
                          <a:miter/>
                        </a:ln>
                      </p:spPr>
                    </p:pic>
                  </p:oleObj>
                </mc:Fallback>
              </mc:AlternateContent>
            </a:graphicData>
          </a:graphic>
        </p:graphicFrame>
        <p:graphicFrame>
          <p:nvGraphicFramePr>
            <p:cNvPr id="38959" name="对象 30"/>
            <p:cNvGraphicFramePr>
              <a:graphicFrameLocks noChangeAspect="1"/>
            </p:cNvGraphicFramePr>
            <p:nvPr/>
          </p:nvGraphicFramePr>
          <p:xfrm>
            <a:off x="2543621" y="1025553"/>
            <a:ext cx="241056" cy="292072"/>
          </p:xfrm>
          <a:graphic>
            <a:graphicData uri="http://schemas.openxmlformats.org/presentationml/2006/ole">
              <mc:AlternateContent xmlns:mc="http://schemas.openxmlformats.org/markup-compatibility/2006">
                <mc:Choice xmlns:v="urn:schemas-microsoft-com:vml" Requires="v">
                  <p:oleObj r:id="rId8" imgW="241300" imgH="292100" progId="Equation.DSMT4">
                    <p:embed/>
                  </p:oleObj>
                </mc:Choice>
                <mc:Fallback>
                  <p:oleObj r:id="rId8" imgW="241300" imgH="292100" progId="Equation.DSMT4">
                    <p:embed/>
                    <p:pic>
                      <p:nvPicPr>
                        <p:cNvPr id="0" name="图片 3220"/>
                        <p:cNvPicPr/>
                        <p:nvPr/>
                      </p:nvPicPr>
                      <p:blipFill>
                        <a:blip r:embed="rId9"/>
                        <a:stretch>
                          <a:fillRect/>
                        </a:stretch>
                      </p:blipFill>
                      <p:spPr>
                        <a:xfrm>
                          <a:off x="2543621" y="1025553"/>
                          <a:ext cx="241056" cy="292072"/>
                        </a:xfrm>
                        <a:prstGeom prst="rect">
                          <a:avLst/>
                        </a:prstGeom>
                        <a:noFill/>
                        <a:ln w="38100">
                          <a:noFill/>
                          <a:miter/>
                        </a:ln>
                      </p:spPr>
                    </p:pic>
                  </p:oleObj>
                </mc:Fallback>
              </mc:AlternateContent>
            </a:graphicData>
          </a:graphic>
        </p:graphicFrame>
      </p:grpSp>
      <p:grpSp>
        <p:nvGrpSpPr>
          <p:cNvPr id="5" name="组合 4"/>
          <p:cNvGrpSpPr/>
          <p:nvPr/>
        </p:nvGrpSpPr>
        <p:grpSpPr>
          <a:xfrm>
            <a:off x="1441450" y="1651000"/>
            <a:ext cx="2055813" cy="1319213"/>
            <a:chOff x="1465263" y="1517650"/>
            <a:chExt cx="2055813" cy="1319214"/>
          </a:xfrm>
        </p:grpSpPr>
        <p:grpSp>
          <p:nvGrpSpPr>
            <p:cNvPr id="38951" name="组合 3"/>
            <p:cNvGrpSpPr/>
            <p:nvPr/>
          </p:nvGrpSpPr>
          <p:grpSpPr>
            <a:xfrm>
              <a:off x="1465263" y="1736726"/>
              <a:ext cx="2055813" cy="1100138"/>
              <a:chOff x="1465263" y="1736726"/>
              <a:chExt cx="2055813" cy="1100138"/>
            </a:xfrm>
          </p:grpSpPr>
          <p:sp>
            <p:nvSpPr>
              <p:cNvPr id="38953" name="Arc 229"/>
              <p:cNvSpPr/>
              <p:nvPr/>
            </p:nvSpPr>
            <p:spPr>
              <a:xfrm>
                <a:off x="1465263" y="1736726"/>
                <a:ext cx="2055813" cy="1100138"/>
              </a:xfrm>
              <a:custGeom>
                <a:avLst/>
                <a:gdLst/>
                <a:ahLst/>
                <a:cxnLst>
                  <a:cxn ang="0">
                    <a:pos x="0" y="38112549"/>
                  </a:cxn>
                  <a:cxn ang="0">
                    <a:pos x="52982176" y="0"/>
                  </a:cxn>
                  <a:cxn ang="0">
                    <a:pos x="104597506" y="34483367"/>
                  </a:cxn>
                  <a:cxn ang="0">
                    <a:pos x="0" y="38112549"/>
                  </a:cxn>
                  <a:cxn ang="0">
                    <a:pos x="52982176" y="0"/>
                  </a:cxn>
                  <a:cxn ang="0">
                    <a:pos x="104597506" y="34483367"/>
                  </a:cxn>
                  <a:cxn ang="0">
                    <a:pos x="52982176" y="56032575"/>
                  </a:cxn>
                  <a:cxn ang="0">
                    <a:pos x="0" y="38112549"/>
                  </a:cxn>
                </a:cxnLst>
                <a:rect l="0" t="0" r="0" b="0"/>
                <a:pathLst>
                  <a:path w="40405" h="21600" fill="none">
                    <a:moveTo>
                      <a:pt x="0" y="14692"/>
                    </a:moveTo>
                    <a:cubicBezTo>
                      <a:pt x="2964" y="5911"/>
                      <a:pt x="11198" y="-1"/>
                      <a:pt x="20466" y="0"/>
                    </a:cubicBezTo>
                    <a:cubicBezTo>
                      <a:pt x="29186" y="0"/>
                      <a:pt x="37051" y="5243"/>
                      <a:pt x="40404" y="13293"/>
                    </a:cubicBezTo>
                  </a:path>
                  <a:path w="40405" h="21600" stroke="0">
                    <a:moveTo>
                      <a:pt x="0" y="14692"/>
                    </a:moveTo>
                    <a:cubicBezTo>
                      <a:pt x="2964" y="5911"/>
                      <a:pt x="11198" y="-1"/>
                      <a:pt x="20466" y="0"/>
                    </a:cubicBezTo>
                    <a:cubicBezTo>
                      <a:pt x="29186" y="0"/>
                      <a:pt x="37051" y="5243"/>
                      <a:pt x="40404" y="13293"/>
                    </a:cubicBezTo>
                    <a:lnTo>
                      <a:pt x="20466" y="21600"/>
                    </a:lnTo>
                    <a:lnTo>
                      <a:pt x="0" y="14692"/>
                    </a:lnTo>
                    <a:close/>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8954" name="Arc 302"/>
              <p:cNvSpPr/>
              <p:nvPr/>
            </p:nvSpPr>
            <p:spPr>
              <a:xfrm>
                <a:off x="2487613" y="1808163"/>
                <a:ext cx="668338" cy="1028700"/>
              </a:xfrm>
              <a:custGeom>
                <a:avLst/>
                <a:gdLst/>
                <a:ahLst/>
                <a:cxnLst>
                  <a:cxn ang="0">
                    <a:pos x="19688602" y="0"/>
                  </a:cxn>
                  <a:cxn ang="0">
                    <a:pos x="33934174" y="7978649"/>
                  </a:cxn>
                  <a:cxn ang="0">
                    <a:pos x="19688602" y="0"/>
                  </a:cxn>
                  <a:cxn ang="0">
                    <a:pos x="33934174" y="7978649"/>
                  </a:cxn>
                  <a:cxn ang="0">
                    <a:pos x="0" y="52374347"/>
                  </a:cxn>
                  <a:cxn ang="0">
                    <a:pos x="19688602" y="0"/>
                  </a:cxn>
                </a:cxnLst>
                <a:rect l="0" t="0" r="0" b="0"/>
                <a:pathLst>
                  <a:path w="13162" h="20205" fill="none">
                    <a:moveTo>
                      <a:pt x="7636" y="0"/>
                    </a:moveTo>
                    <a:cubicBezTo>
                      <a:pt x="9619" y="749"/>
                      <a:pt x="11481" y="1786"/>
                      <a:pt x="13161" y="3078"/>
                    </a:cubicBezTo>
                  </a:path>
                  <a:path w="13162" h="20205" stroke="0">
                    <a:moveTo>
                      <a:pt x="7636" y="0"/>
                    </a:moveTo>
                    <a:cubicBezTo>
                      <a:pt x="9619" y="749"/>
                      <a:pt x="11481" y="1786"/>
                      <a:pt x="13161" y="3078"/>
                    </a:cubicBezTo>
                    <a:lnTo>
                      <a:pt x="0" y="20205"/>
                    </a:lnTo>
                    <a:lnTo>
                      <a:pt x="7636" y="0"/>
                    </a:lnTo>
                    <a:close/>
                  </a:path>
                </a:pathLst>
              </a:custGeom>
              <a:noFill/>
              <a:ln w="38100" cap="flat" cmpd="sng">
                <a:solidFill>
                  <a:schemeClr val="tx1">
                    <a:alpha val="100000"/>
                  </a:schemeClr>
                </a:solidFill>
                <a:prstDash val="solid"/>
                <a:round/>
                <a:headEnd type="none" w="med" len="med"/>
                <a:tailEnd type="triangle" w="lg" len="lg"/>
              </a:ln>
            </p:spPr>
            <p:txBody>
              <a:bodyPr/>
              <a:lstStyle/>
              <a:p>
                <a:endParaRPr lang="zh-CN" altLang="en-US"/>
              </a:p>
            </p:txBody>
          </p:sp>
        </p:grpSp>
        <p:graphicFrame>
          <p:nvGraphicFramePr>
            <p:cNvPr id="38952" name="对象 30"/>
            <p:cNvGraphicFramePr>
              <a:graphicFrameLocks noChangeAspect="1"/>
            </p:cNvGraphicFramePr>
            <p:nvPr/>
          </p:nvGraphicFramePr>
          <p:xfrm>
            <a:off x="3114676" y="1517650"/>
            <a:ext cx="215900" cy="279400"/>
          </p:xfrm>
          <a:graphic>
            <a:graphicData uri="http://schemas.openxmlformats.org/presentationml/2006/ole">
              <mc:AlternateContent xmlns:mc="http://schemas.openxmlformats.org/markup-compatibility/2006">
                <mc:Choice xmlns:v="urn:schemas-microsoft-com:vml" Requires="v">
                  <p:oleObj r:id="rId10" imgW="215900" imgH="279400" progId="Equation.DSMT4">
                    <p:embed/>
                  </p:oleObj>
                </mc:Choice>
                <mc:Fallback>
                  <p:oleObj r:id="rId10" imgW="215900" imgH="279400" progId="Equation.DSMT4">
                    <p:embed/>
                    <p:pic>
                      <p:nvPicPr>
                        <p:cNvPr id="0" name="图片 3230"/>
                        <p:cNvPicPr/>
                        <p:nvPr/>
                      </p:nvPicPr>
                      <p:blipFill>
                        <a:blip r:embed="rId11"/>
                        <a:stretch>
                          <a:fillRect/>
                        </a:stretch>
                      </p:blipFill>
                      <p:spPr>
                        <a:xfrm>
                          <a:off x="3114676" y="1517650"/>
                          <a:ext cx="215900" cy="279400"/>
                        </a:xfrm>
                        <a:prstGeom prst="rect">
                          <a:avLst/>
                        </a:prstGeom>
                        <a:noFill/>
                        <a:ln w="38100">
                          <a:noFill/>
                          <a:miter/>
                        </a:ln>
                      </p:spPr>
                    </p:pic>
                  </p:oleObj>
                </mc:Fallback>
              </mc:AlternateContent>
            </a:graphicData>
          </a:graphic>
        </p:graphicFrame>
      </p:grpSp>
      <p:grpSp>
        <p:nvGrpSpPr>
          <p:cNvPr id="2" name="组合 1"/>
          <p:cNvGrpSpPr/>
          <p:nvPr/>
        </p:nvGrpSpPr>
        <p:grpSpPr>
          <a:xfrm>
            <a:off x="1639888" y="1592263"/>
            <a:ext cx="849312" cy="1377950"/>
            <a:chOff x="1645230" y="1458098"/>
            <a:chExt cx="848811" cy="1377140"/>
          </a:xfrm>
        </p:grpSpPr>
        <p:sp>
          <p:nvSpPr>
            <p:cNvPr id="38947" name="Arc 232"/>
            <p:cNvSpPr/>
            <p:nvPr/>
          </p:nvSpPr>
          <p:spPr>
            <a:xfrm>
              <a:off x="1976516" y="1755737"/>
              <a:ext cx="517525" cy="1079501"/>
            </a:xfrm>
            <a:custGeom>
              <a:avLst/>
              <a:gdLst/>
              <a:ahLst/>
              <a:cxnLst>
                <a:cxn ang="0">
                  <a:pos x="-2589" y="5579790"/>
                </a:cxn>
                <a:cxn ang="0">
                  <a:pos x="15541437" y="-2598"/>
                </a:cxn>
                <a:cxn ang="0">
                  <a:pos x="-2589" y="5579790"/>
                </a:cxn>
                <a:cxn ang="0">
                  <a:pos x="15541437" y="-2598"/>
                </a:cxn>
                <a:cxn ang="0">
                  <a:pos x="26273507" y="54981005"/>
                </a:cxn>
                <a:cxn ang="0">
                  <a:pos x="-2589" y="5579790"/>
                </a:cxn>
              </a:cxnLst>
              <a:rect l="0" t="0" r="0" b="0"/>
              <a:pathLst>
                <a:path w="10194" h="21195" fill="none">
                  <a:moveTo>
                    <a:pt x="-1" y="2151"/>
                  </a:moveTo>
                  <a:cubicBezTo>
                    <a:pt x="1892" y="1138"/>
                    <a:pt x="3924" y="413"/>
                    <a:pt x="6030" y="-1"/>
                  </a:cubicBezTo>
                </a:path>
                <a:path w="10194" h="21195" stroke="0">
                  <a:moveTo>
                    <a:pt x="-1" y="2151"/>
                  </a:moveTo>
                  <a:cubicBezTo>
                    <a:pt x="1892" y="1138"/>
                    <a:pt x="3924" y="413"/>
                    <a:pt x="6030" y="-1"/>
                  </a:cubicBezTo>
                  <a:lnTo>
                    <a:pt x="10194" y="21195"/>
                  </a:lnTo>
                  <a:lnTo>
                    <a:pt x="-1" y="2151"/>
                  </a:lnTo>
                  <a:close/>
                </a:path>
              </a:pathLst>
            </a:custGeom>
            <a:noFill/>
            <a:ln w="57150" cap="flat" cmpd="sng">
              <a:solidFill>
                <a:srgbClr val="FF0000">
                  <a:alpha val="100000"/>
                </a:srgbClr>
              </a:solidFill>
              <a:prstDash val="solid"/>
              <a:round/>
              <a:headEnd type="none" w="med" len="med"/>
              <a:tailEnd type="triangle" w="med" len="med"/>
            </a:ln>
          </p:spPr>
          <p:txBody>
            <a:bodyPr/>
            <a:lstStyle/>
            <a:p>
              <a:endParaRPr lang="zh-CN" altLang="en-US"/>
            </a:p>
          </p:txBody>
        </p:sp>
        <p:grpSp>
          <p:nvGrpSpPr>
            <p:cNvPr id="38948" name="组合 48"/>
            <p:cNvGrpSpPr/>
            <p:nvPr/>
          </p:nvGrpSpPr>
          <p:grpSpPr>
            <a:xfrm>
              <a:off x="1645230" y="1458098"/>
              <a:ext cx="487944" cy="291842"/>
              <a:chOff x="1260475" y="1064187"/>
              <a:chExt cx="487946" cy="291538"/>
            </a:xfrm>
          </p:grpSpPr>
          <p:graphicFrame>
            <p:nvGraphicFramePr>
              <p:cNvPr id="38949" name="对象 42"/>
              <p:cNvGraphicFramePr>
                <a:graphicFrameLocks noChangeAspect="1"/>
              </p:cNvGraphicFramePr>
              <p:nvPr/>
            </p:nvGraphicFramePr>
            <p:xfrm>
              <a:off x="1260475" y="1076325"/>
              <a:ext cx="457200" cy="279400"/>
            </p:xfrm>
            <a:graphic>
              <a:graphicData uri="http://schemas.openxmlformats.org/presentationml/2006/ole">
                <mc:AlternateContent xmlns:mc="http://schemas.openxmlformats.org/markup-compatibility/2006">
                  <mc:Choice xmlns:v="urn:schemas-microsoft-com:vml" Requires="v">
                    <p:oleObj r:id="rId12" imgW="457200" imgH="279400" progId="Equation.DSMT4">
                      <p:embed/>
                    </p:oleObj>
                  </mc:Choice>
                  <mc:Fallback>
                    <p:oleObj r:id="rId12" imgW="457200" imgH="279400" progId="Equation.DSMT4">
                      <p:embed/>
                      <p:pic>
                        <p:nvPicPr>
                          <p:cNvPr id="0" name="图片 3222"/>
                          <p:cNvPicPr/>
                          <p:nvPr/>
                        </p:nvPicPr>
                        <p:blipFill>
                          <a:blip r:embed="rId13"/>
                          <a:stretch>
                            <a:fillRect/>
                          </a:stretch>
                        </p:blipFill>
                        <p:spPr>
                          <a:xfrm>
                            <a:off x="1260475" y="1076325"/>
                            <a:ext cx="457200" cy="279400"/>
                          </a:xfrm>
                          <a:prstGeom prst="rect">
                            <a:avLst/>
                          </a:prstGeom>
                          <a:noFill/>
                          <a:ln w="38100">
                            <a:noFill/>
                            <a:miter/>
                          </a:ln>
                        </p:spPr>
                      </p:pic>
                    </p:oleObj>
                  </mc:Fallback>
                </mc:AlternateContent>
              </a:graphicData>
            </a:graphic>
          </p:graphicFrame>
          <p:sp>
            <p:nvSpPr>
              <p:cNvPr id="38950" name="Line 222"/>
              <p:cNvSpPr/>
              <p:nvPr/>
            </p:nvSpPr>
            <p:spPr>
              <a:xfrm>
                <a:off x="1577540" y="1064187"/>
                <a:ext cx="170881" cy="0"/>
              </a:xfrm>
              <a:prstGeom prst="line">
                <a:avLst/>
              </a:prstGeom>
              <a:ln w="19050" cap="flat" cmpd="sng">
                <a:solidFill>
                  <a:srgbClr val="FF0000"/>
                </a:solidFill>
                <a:prstDash val="solid"/>
                <a:miter/>
                <a:headEnd type="none" w="med" len="med"/>
                <a:tailEnd type="triangle" w="med" len="med"/>
              </a:ln>
            </p:spPr>
          </p:sp>
        </p:grpSp>
      </p:grpSp>
      <p:grpSp>
        <p:nvGrpSpPr>
          <p:cNvPr id="8" name="组合 7"/>
          <p:cNvGrpSpPr/>
          <p:nvPr/>
        </p:nvGrpSpPr>
        <p:grpSpPr>
          <a:xfrm>
            <a:off x="2157413" y="2405063"/>
            <a:ext cx="723900" cy="544512"/>
            <a:chOff x="725838" y="3185062"/>
            <a:chExt cx="724694" cy="544731"/>
          </a:xfrm>
        </p:grpSpPr>
        <p:sp>
          <p:nvSpPr>
            <p:cNvPr id="38945" name="Arc 239"/>
            <p:cNvSpPr/>
            <p:nvPr/>
          </p:nvSpPr>
          <p:spPr>
            <a:xfrm>
              <a:off x="725838" y="3428168"/>
              <a:ext cx="633413" cy="301625"/>
            </a:xfrm>
            <a:custGeom>
              <a:avLst/>
              <a:gdLst/>
              <a:ahLst/>
              <a:cxnLst>
                <a:cxn ang="0">
                  <a:pos x="0" y="2840903"/>
                </a:cxn>
                <a:cxn ang="0">
                  <a:pos x="5067619" y="0"/>
                </a:cxn>
                <a:cxn ang="0">
                  <a:pos x="9977168" y="2523261"/>
                </a:cxn>
                <a:cxn ang="0">
                  <a:pos x="0" y="2840903"/>
                </a:cxn>
                <a:cxn ang="0">
                  <a:pos x="5067619" y="0"/>
                </a:cxn>
                <a:cxn ang="0">
                  <a:pos x="9977168" y="2523261"/>
                </a:cxn>
                <a:cxn ang="0">
                  <a:pos x="5067619" y="4211928"/>
                </a:cxn>
                <a:cxn ang="0">
                  <a:pos x="0" y="2840903"/>
                </a:cxn>
              </a:cxnLst>
              <a:rect l="0" t="0" r="0" b="0"/>
              <a:pathLst>
                <a:path w="40212" h="21600" fill="none">
                  <a:moveTo>
                    <a:pt x="0" y="14569"/>
                  </a:moveTo>
                  <a:cubicBezTo>
                    <a:pt x="3001" y="5851"/>
                    <a:pt x="11204" y="-1"/>
                    <a:pt x="20424" y="0"/>
                  </a:cubicBezTo>
                  <a:cubicBezTo>
                    <a:pt x="29004" y="0"/>
                    <a:pt x="36771" y="5079"/>
                    <a:pt x="40211" y="12940"/>
                  </a:cubicBezTo>
                </a:path>
                <a:path w="40212" h="21600" stroke="0">
                  <a:moveTo>
                    <a:pt x="0" y="14569"/>
                  </a:moveTo>
                  <a:cubicBezTo>
                    <a:pt x="3001" y="5851"/>
                    <a:pt x="11204" y="-1"/>
                    <a:pt x="20424" y="0"/>
                  </a:cubicBezTo>
                  <a:cubicBezTo>
                    <a:pt x="29004" y="0"/>
                    <a:pt x="36771" y="5079"/>
                    <a:pt x="40211" y="12940"/>
                  </a:cubicBezTo>
                  <a:lnTo>
                    <a:pt x="20424" y="21600"/>
                  </a:lnTo>
                  <a:lnTo>
                    <a:pt x="0" y="14569"/>
                  </a:lnTo>
                  <a:close/>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aphicFrame>
          <p:nvGraphicFramePr>
            <p:cNvPr id="38946" name="对象 6"/>
            <p:cNvGraphicFramePr>
              <a:graphicFrameLocks noChangeAspect="1"/>
            </p:cNvGraphicFramePr>
            <p:nvPr/>
          </p:nvGraphicFramePr>
          <p:xfrm>
            <a:off x="1196532" y="3185062"/>
            <a:ext cx="254000" cy="228600"/>
          </p:xfrm>
          <a:graphic>
            <a:graphicData uri="http://schemas.openxmlformats.org/presentationml/2006/ole">
              <mc:AlternateContent xmlns:mc="http://schemas.openxmlformats.org/markup-compatibility/2006">
                <mc:Choice xmlns:v="urn:schemas-microsoft-com:vml" Requires="v">
                  <p:oleObj r:id="rId14" imgW="254000" imgH="228600" progId="Equation.DSMT4">
                    <p:embed/>
                  </p:oleObj>
                </mc:Choice>
                <mc:Fallback>
                  <p:oleObj r:id="rId14" imgW="254000" imgH="228600" progId="Equation.DSMT4">
                    <p:embed/>
                    <p:pic>
                      <p:nvPicPr>
                        <p:cNvPr id="0" name="图片 3229"/>
                        <p:cNvPicPr/>
                        <p:nvPr/>
                      </p:nvPicPr>
                      <p:blipFill>
                        <a:blip r:embed="rId15"/>
                        <a:stretch>
                          <a:fillRect/>
                        </a:stretch>
                      </p:blipFill>
                      <p:spPr>
                        <a:xfrm>
                          <a:off x="1196532" y="3185062"/>
                          <a:ext cx="254000" cy="228600"/>
                        </a:xfrm>
                        <a:prstGeom prst="rect">
                          <a:avLst/>
                        </a:prstGeom>
                        <a:noFill/>
                        <a:ln w="38100">
                          <a:noFill/>
                          <a:miter/>
                        </a:ln>
                      </p:spPr>
                    </p:pic>
                  </p:oleObj>
                </mc:Fallback>
              </mc:AlternateContent>
            </a:graphicData>
          </a:graphic>
        </p:graphicFrame>
      </p:grpSp>
      <p:graphicFrame>
        <p:nvGraphicFramePr>
          <p:cNvPr id="9" name="对象 8"/>
          <p:cNvGraphicFramePr>
            <a:graphicFrameLocks noChangeAspect="1"/>
          </p:cNvGraphicFramePr>
          <p:nvPr/>
        </p:nvGraphicFramePr>
        <p:xfrm>
          <a:off x="4802188" y="1357313"/>
          <a:ext cx="3249612" cy="950912"/>
        </p:xfrm>
        <a:graphic>
          <a:graphicData uri="http://schemas.openxmlformats.org/presentationml/2006/ole">
            <mc:AlternateContent xmlns:mc="http://schemas.openxmlformats.org/markup-compatibility/2006">
              <mc:Choice xmlns:v="urn:schemas-microsoft-com:vml" Requires="v">
                <p:oleObj r:id="rId16" imgW="3251200" imgH="952500" progId="Equation.DSMT4">
                  <p:embed/>
                </p:oleObj>
              </mc:Choice>
              <mc:Fallback>
                <p:oleObj r:id="rId16" imgW="3251200" imgH="952500" progId="Equation.DSMT4">
                  <p:embed/>
                  <p:pic>
                    <p:nvPicPr>
                      <p:cNvPr id="0" name="图片 3223"/>
                      <p:cNvPicPr/>
                      <p:nvPr/>
                    </p:nvPicPr>
                    <p:blipFill>
                      <a:blip r:embed="rId17"/>
                      <a:stretch>
                        <a:fillRect/>
                      </a:stretch>
                    </p:blipFill>
                    <p:spPr>
                      <a:xfrm>
                        <a:off x="4802188" y="1357313"/>
                        <a:ext cx="3249612" cy="950912"/>
                      </a:xfrm>
                      <a:prstGeom prst="rect">
                        <a:avLst/>
                      </a:prstGeom>
                      <a:noFill/>
                      <a:ln w="38100">
                        <a:noFill/>
                        <a:miter/>
                      </a:ln>
                    </p:spPr>
                  </p:pic>
                </p:oleObj>
              </mc:Fallback>
            </mc:AlternateContent>
          </a:graphicData>
        </a:graphic>
      </p:graphicFrame>
      <p:grpSp>
        <p:nvGrpSpPr>
          <p:cNvPr id="11" name="组合 10"/>
          <p:cNvGrpSpPr/>
          <p:nvPr/>
        </p:nvGrpSpPr>
        <p:grpSpPr>
          <a:xfrm>
            <a:off x="1847850" y="1976438"/>
            <a:ext cx="615950" cy="958850"/>
            <a:chOff x="371165" y="2782382"/>
            <a:chExt cx="615950" cy="958850"/>
          </a:xfrm>
        </p:grpSpPr>
        <p:sp>
          <p:nvSpPr>
            <p:cNvPr id="38943" name="Line 219"/>
            <p:cNvSpPr/>
            <p:nvPr/>
          </p:nvSpPr>
          <p:spPr>
            <a:xfrm>
              <a:off x="510865" y="2782382"/>
              <a:ext cx="476250" cy="958850"/>
            </a:xfrm>
            <a:prstGeom prst="line">
              <a:avLst/>
            </a:prstGeom>
            <a:ln w="28575" cap="flat" cmpd="sng">
              <a:solidFill>
                <a:schemeClr val="tx1"/>
              </a:solidFill>
              <a:prstDash val="solid"/>
              <a:miter/>
              <a:headEnd type="none" w="med" len="med"/>
              <a:tailEnd type="triangle" w="lg" len="lg"/>
            </a:ln>
          </p:spPr>
        </p:sp>
        <p:graphicFrame>
          <p:nvGraphicFramePr>
            <p:cNvPr id="38944" name="对象 9"/>
            <p:cNvGraphicFramePr>
              <a:graphicFrameLocks noChangeAspect="1"/>
            </p:cNvGraphicFramePr>
            <p:nvPr/>
          </p:nvGraphicFramePr>
          <p:xfrm>
            <a:off x="371165" y="3181449"/>
            <a:ext cx="279400" cy="279400"/>
          </p:xfrm>
          <a:graphic>
            <a:graphicData uri="http://schemas.openxmlformats.org/presentationml/2006/ole">
              <mc:AlternateContent xmlns:mc="http://schemas.openxmlformats.org/markup-compatibility/2006">
                <mc:Choice xmlns:v="urn:schemas-microsoft-com:vml" Requires="v">
                  <p:oleObj r:id="rId18" imgW="279400" imgH="279400" progId="Equation.DSMT4">
                    <p:embed/>
                  </p:oleObj>
                </mc:Choice>
                <mc:Fallback>
                  <p:oleObj r:id="rId18" imgW="279400" imgH="279400" progId="Equation.DSMT4">
                    <p:embed/>
                    <p:pic>
                      <p:nvPicPr>
                        <p:cNvPr id="0" name="图片 3224"/>
                        <p:cNvPicPr/>
                        <p:nvPr/>
                      </p:nvPicPr>
                      <p:blipFill>
                        <a:blip r:embed="rId19"/>
                        <a:stretch>
                          <a:fillRect/>
                        </a:stretch>
                      </p:blipFill>
                      <p:spPr>
                        <a:xfrm>
                          <a:off x="371165" y="3181449"/>
                          <a:ext cx="279400" cy="279400"/>
                        </a:xfrm>
                        <a:prstGeom prst="rect">
                          <a:avLst/>
                        </a:prstGeom>
                        <a:noFill/>
                        <a:ln w="38100">
                          <a:noFill/>
                          <a:miter/>
                        </a:ln>
                      </p:spPr>
                    </p:pic>
                  </p:oleObj>
                </mc:Fallback>
              </mc:AlternateContent>
            </a:graphicData>
          </a:graphic>
        </p:graphicFrame>
      </p:grpSp>
      <p:graphicFrame>
        <p:nvGraphicFramePr>
          <p:cNvPr id="12" name="对象 11"/>
          <p:cNvGraphicFramePr>
            <a:graphicFrameLocks noChangeAspect="1"/>
          </p:cNvGraphicFramePr>
          <p:nvPr/>
        </p:nvGraphicFramePr>
        <p:xfrm>
          <a:off x="5418138" y="2420938"/>
          <a:ext cx="1714500" cy="952500"/>
        </p:xfrm>
        <a:graphic>
          <a:graphicData uri="http://schemas.openxmlformats.org/presentationml/2006/ole">
            <mc:AlternateContent xmlns:mc="http://schemas.openxmlformats.org/markup-compatibility/2006">
              <mc:Choice xmlns:v="urn:schemas-microsoft-com:vml" Requires="v">
                <p:oleObj r:id="rId20" imgW="1714500" imgH="952500" progId="Equation.DSMT4">
                  <p:embed/>
                </p:oleObj>
              </mc:Choice>
              <mc:Fallback>
                <p:oleObj r:id="rId20" imgW="1714500" imgH="952500" progId="Equation.DSMT4">
                  <p:embed/>
                  <p:pic>
                    <p:nvPicPr>
                      <p:cNvPr id="0" name="图片 3226"/>
                      <p:cNvPicPr/>
                      <p:nvPr/>
                    </p:nvPicPr>
                    <p:blipFill>
                      <a:blip r:embed="rId21"/>
                      <a:stretch>
                        <a:fillRect/>
                      </a:stretch>
                    </p:blipFill>
                    <p:spPr>
                      <a:xfrm>
                        <a:off x="5418138" y="2420938"/>
                        <a:ext cx="1714500" cy="952500"/>
                      </a:xfrm>
                      <a:prstGeom prst="rect">
                        <a:avLst/>
                      </a:prstGeom>
                      <a:noFill/>
                      <a:ln w="38100">
                        <a:noFill/>
                        <a:miter/>
                      </a:ln>
                    </p:spPr>
                  </p:pic>
                </p:oleObj>
              </mc:Fallback>
            </mc:AlternateContent>
          </a:graphicData>
        </a:graphic>
      </p:graphicFrame>
      <p:grpSp>
        <p:nvGrpSpPr>
          <p:cNvPr id="13" name="组合 12"/>
          <p:cNvGrpSpPr/>
          <p:nvPr/>
        </p:nvGrpSpPr>
        <p:grpSpPr>
          <a:xfrm>
            <a:off x="7485063" y="2727325"/>
            <a:ext cx="1103312" cy="461963"/>
            <a:chOff x="7485315" y="2604178"/>
            <a:chExt cx="1102831" cy="461665"/>
          </a:xfrm>
        </p:grpSpPr>
        <p:grpSp>
          <p:nvGrpSpPr>
            <p:cNvPr id="38938" name="Group 260"/>
            <p:cNvGrpSpPr/>
            <p:nvPr/>
          </p:nvGrpSpPr>
          <p:grpSpPr>
            <a:xfrm rot="2737365">
              <a:off x="8373564" y="2746172"/>
              <a:ext cx="218443" cy="210719"/>
              <a:chOff x="686" y="2546"/>
              <a:chExt cx="183" cy="184"/>
            </a:xfrm>
          </p:grpSpPr>
          <p:sp>
            <p:nvSpPr>
              <p:cNvPr id="38940" name="Oval 259"/>
              <p:cNvSpPr/>
              <p:nvPr/>
            </p:nvSpPr>
            <p:spPr>
              <a:xfrm>
                <a:off x="686" y="2546"/>
                <a:ext cx="183" cy="184"/>
              </a:xfrm>
              <a:prstGeom prst="ellipse">
                <a:avLst/>
              </a:prstGeom>
              <a:solidFill>
                <a:schemeClr val="bg1"/>
              </a:solidFill>
              <a:ln w="28575"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8941" name="Line 222"/>
              <p:cNvSpPr/>
              <p:nvPr/>
            </p:nvSpPr>
            <p:spPr>
              <a:xfrm>
                <a:off x="780" y="2568"/>
                <a:ext cx="0" cy="144"/>
              </a:xfrm>
              <a:prstGeom prst="line">
                <a:avLst/>
              </a:prstGeom>
              <a:ln w="38100" cap="flat" cmpd="sng">
                <a:solidFill>
                  <a:srgbClr val="FF0000"/>
                </a:solidFill>
                <a:prstDash val="solid"/>
                <a:miter/>
                <a:headEnd type="none" w="med" len="med"/>
                <a:tailEnd type="none" w="med" len="med"/>
              </a:ln>
            </p:spPr>
          </p:sp>
          <p:sp>
            <p:nvSpPr>
              <p:cNvPr id="38942" name="Line 258"/>
              <p:cNvSpPr/>
              <p:nvPr/>
            </p:nvSpPr>
            <p:spPr>
              <a:xfrm>
                <a:off x="710" y="2638"/>
                <a:ext cx="133" cy="0"/>
              </a:xfrm>
              <a:prstGeom prst="line">
                <a:avLst/>
              </a:prstGeom>
              <a:ln w="38100" cap="flat" cmpd="sng">
                <a:solidFill>
                  <a:srgbClr val="FF0000"/>
                </a:solidFill>
                <a:prstDash val="solid"/>
                <a:headEnd type="none" w="med" len="med"/>
                <a:tailEnd type="none" w="med" len="med"/>
              </a:ln>
            </p:spPr>
          </p:sp>
        </p:grpSp>
        <p:sp>
          <p:nvSpPr>
            <p:cNvPr id="156" name="矩形 155"/>
            <p:cNvSpPr/>
            <p:nvPr/>
          </p:nvSpPr>
          <p:spPr bwMode="auto">
            <a:xfrm>
              <a:off x="7485315" y="2604178"/>
              <a:ext cx="977474" cy="461665"/>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方向</a:t>
              </a:r>
            </a:p>
          </p:txBody>
        </p:sp>
      </p:grpSp>
      <p:graphicFrame>
        <p:nvGraphicFramePr>
          <p:cNvPr id="14" name="对象 13"/>
          <p:cNvGraphicFramePr>
            <a:graphicFrameLocks noChangeAspect="1"/>
          </p:cNvGraphicFramePr>
          <p:nvPr/>
        </p:nvGraphicFramePr>
        <p:xfrm>
          <a:off x="1998663" y="3778250"/>
          <a:ext cx="3860800" cy="952500"/>
        </p:xfrm>
        <a:graphic>
          <a:graphicData uri="http://schemas.openxmlformats.org/presentationml/2006/ole">
            <mc:AlternateContent xmlns:mc="http://schemas.openxmlformats.org/markup-compatibility/2006">
              <mc:Choice xmlns:v="urn:schemas-microsoft-com:vml" Requires="v">
                <p:oleObj r:id="rId22" imgW="3860800" imgH="952500" progId="Equation.DSMT4">
                  <p:embed/>
                </p:oleObj>
              </mc:Choice>
              <mc:Fallback>
                <p:oleObj r:id="rId22" imgW="3860800" imgH="952500" progId="Equation.DSMT4">
                  <p:embed/>
                  <p:pic>
                    <p:nvPicPr>
                      <p:cNvPr id="0" name="图片 3228"/>
                      <p:cNvPicPr/>
                      <p:nvPr/>
                    </p:nvPicPr>
                    <p:blipFill>
                      <a:blip r:embed="rId23"/>
                      <a:stretch>
                        <a:fillRect/>
                      </a:stretch>
                    </p:blipFill>
                    <p:spPr>
                      <a:xfrm>
                        <a:off x="1998663" y="3778250"/>
                        <a:ext cx="3860800" cy="952500"/>
                      </a:xfrm>
                      <a:prstGeom prst="rect">
                        <a:avLst/>
                      </a:prstGeom>
                      <a:noFill/>
                      <a:ln w="38100">
                        <a:noFill/>
                        <a:miter/>
                      </a:ln>
                    </p:spPr>
                  </p:pic>
                </p:oleObj>
              </mc:Fallback>
            </mc:AlternateContent>
          </a:graphicData>
        </a:graphic>
      </p:graphicFrame>
      <p:grpSp>
        <p:nvGrpSpPr>
          <p:cNvPr id="18" name="组合 17"/>
          <p:cNvGrpSpPr/>
          <p:nvPr/>
        </p:nvGrpSpPr>
        <p:grpSpPr>
          <a:xfrm>
            <a:off x="2879725" y="4976813"/>
            <a:ext cx="2528888" cy="1173162"/>
            <a:chOff x="2878934" y="4976690"/>
            <a:chExt cx="2529409" cy="1172865"/>
          </a:xfrm>
        </p:grpSpPr>
        <p:sp>
          <p:nvSpPr>
            <p:cNvPr id="38936" name="矩形 403"/>
            <p:cNvSpPr/>
            <p:nvPr/>
          </p:nvSpPr>
          <p:spPr>
            <a:xfrm>
              <a:off x="2878934" y="4976690"/>
              <a:ext cx="2529409" cy="1172865"/>
            </a:xfrm>
            <a:prstGeom prst="rect">
              <a:avLst/>
            </a:prstGeom>
            <a:solidFill>
              <a:srgbClr val="FFFFCC"/>
            </a:solidFill>
            <a:ln w="2857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aphicFrame>
          <p:nvGraphicFramePr>
            <p:cNvPr id="38937" name="对象 14"/>
            <p:cNvGraphicFramePr>
              <a:graphicFrameLocks noChangeAspect="1"/>
            </p:cNvGraphicFramePr>
            <p:nvPr/>
          </p:nvGraphicFramePr>
          <p:xfrm>
            <a:off x="3053580" y="5065597"/>
            <a:ext cx="2133600" cy="952500"/>
          </p:xfrm>
          <a:graphic>
            <a:graphicData uri="http://schemas.openxmlformats.org/presentationml/2006/ole">
              <mc:AlternateContent xmlns:mc="http://schemas.openxmlformats.org/markup-compatibility/2006">
                <mc:Choice xmlns:v="urn:schemas-microsoft-com:vml" Requires="v">
                  <p:oleObj r:id="rId24" imgW="2133600" imgH="952500" progId="Equation.DSMT4">
                    <p:embed/>
                  </p:oleObj>
                </mc:Choice>
                <mc:Fallback>
                  <p:oleObj r:id="rId24" imgW="2133600" imgH="952500" progId="Equation.DSMT4">
                    <p:embed/>
                    <p:pic>
                      <p:nvPicPr>
                        <p:cNvPr id="0" name="图片 3232"/>
                        <p:cNvPicPr/>
                        <p:nvPr/>
                      </p:nvPicPr>
                      <p:blipFill>
                        <a:blip r:embed="rId25"/>
                        <a:stretch>
                          <a:fillRect/>
                        </a:stretch>
                      </p:blipFill>
                      <p:spPr>
                        <a:xfrm>
                          <a:off x="3053580" y="5065597"/>
                          <a:ext cx="2133600" cy="952500"/>
                        </a:xfrm>
                        <a:prstGeom prst="rect">
                          <a:avLst/>
                        </a:prstGeom>
                        <a:noFill/>
                        <a:ln w="38100">
                          <a:noFill/>
                          <a:miter/>
                        </a:ln>
                      </p:spPr>
                    </p:pic>
                  </p:oleObj>
                </mc:Fallback>
              </mc:AlternateContent>
            </a:graphicData>
          </a:graphic>
        </p:graphicFrame>
      </p:grpSp>
      <p:graphicFrame>
        <p:nvGraphicFramePr>
          <p:cNvPr id="16" name="对象 15"/>
          <p:cNvGraphicFramePr>
            <a:graphicFrameLocks noChangeAspect="1"/>
          </p:cNvGraphicFramePr>
          <p:nvPr/>
        </p:nvGraphicFramePr>
        <p:xfrm>
          <a:off x="6010275" y="3775075"/>
          <a:ext cx="1295400" cy="952500"/>
        </p:xfrm>
        <a:graphic>
          <a:graphicData uri="http://schemas.openxmlformats.org/presentationml/2006/ole">
            <mc:AlternateContent xmlns:mc="http://schemas.openxmlformats.org/markup-compatibility/2006">
              <mc:Choice xmlns:v="urn:schemas-microsoft-com:vml" Requires="v">
                <p:oleObj r:id="rId26" imgW="1295400" imgH="952500" progId="Equation.DSMT4">
                  <p:embed/>
                </p:oleObj>
              </mc:Choice>
              <mc:Fallback>
                <p:oleObj r:id="rId26" imgW="1295400" imgH="952500" progId="Equation.DSMT4">
                  <p:embed/>
                  <p:pic>
                    <p:nvPicPr>
                      <p:cNvPr id="0" name="图片 3234"/>
                      <p:cNvPicPr/>
                      <p:nvPr/>
                    </p:nvPicPr>
                    <p:blipFill>
                      <a:blip r:embed="rId27"/>
                      <a:stretch>
                        <a:fillRect/>
                      </a:stretch>
                    </p:blipFill>
                    <p:spPr>
                      <a:xfrm>
                        <a:off x="6010275" y="3775075"/>
                        <a:ext cx="1295400" cy="952500"/>
                      </a:xfrm>
                      <a:prstGeom prst="rect">
                        <a:avLst/>
                      </a:prstGeom>
                      <a:noFill/>
                      <a:ln w="38100">
                        <a:noFill/>
                        <a:miter/>
                      </a:ln>
                    </p:spPr>
                  </p:pic>
                </p:oleObj>
              </mc:Fallback>
            </mc:AlternateContent>
          </a:graphicData>
        </a:graphic>
      </p:graphicFrame>
      <p:grpSp>
        <p:nvGrpSpPr>
          <p:cNvPr id="161" name="组合 160"/>
          <p:cNvGrpSpPr/>
          <p:nvPr/>
        </p:nvGrpSpPr>
        <p:grpSpPr>
          <a:xfrm>
            <a:off x="5753100" y="5287963"/>
            <a:ext cx="1103313" cy="461962"/>
            <a:chOff x="7485315" y="2604178"/>
            <a:chExt cx="1102831" cy="461665"/>
          </a:xfrm>
        </p:grpSpPr>
        <p:grpSp>
          <p:nvGrpSpPr>
            <p:cNvPr id="38931" name="Group 260"/>
            <p:cNvGrpSpPr/>
            <p:nvPr/>
          </p:nvGrpSpPr>
          <p:grpSpPr>
            <a:xfrm rot="2737365">
              <a:off x="8373564" y="2746172"/>
              <a:ext cx="218443" cy="210719"/>
              <a:chOff x="686" y="2546"/>
              <a:chExt cx="183" cy="184"/>
            </a:xfrm>
          </p:grpSpPr>
          <p:sp>
            <p:nvSpPr>
              <p:cNvPr id="38933" name="Oval 259"/>
              <p:cNvSpPr/>
              <p:nvPr/>
            </p:nvSpPr>
            <p:spPr>
              <a:xfrm>
                <a:off x="686" y="2546"/>
                <a:ext cx="183" cy="184"/>
              </a:xfrm>
              <a:prstGeom prst="ellipse">
                <a:avLst/>
              </a:prstGeom>
              <a:solidFill>
                <a:schemeClr val="bg1"/>
              </a:solidFill>
              <a:ln w="28575"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8934" name="Line 222"/>
              <p:cNvSpPr/>
              <p:nvPr/>
            </p:nvSpPr>
            <p:spPr>
              <a:xfrm>
                <a:off x="780" y="2568"/>
                <a:ext cx="0" cy="144"/>
              </a:xfrm>
              <a:prstGeom prst="line">
                <a:avLst/>
              </a:prstGeom>
              <a:ln w="38100" cap="flat" cmpd="sng">
                <a:solidFill>
                  <a:srgbClr val="FF0000"/>
                </a:solidFill>
                <a:prstDash val="solid"/>
                <a:miter/>
                <a:headEnd type="none" w="med" len="med"/>
                <a:tailEnd type="none" w="med" len="med"/>
              </a:ln>
            </p:spPr>
          </p:sp>
          <p:sp>
            <p:nvSpPr>
              <p:cNvPr id="38935" name="Line 258"/>
              <p:cNvSpPr/>
              <p:nvPr/>
            </p:nvSpPr>
            <p:spPr>
              <a:xfrm>
                <a:off x="710" y="2638"/>
                <a:ext cx="133" cy="0"/>
              </a:xfrm>
              <a:prstGeom prst="line">
                <a:avLst/>
              </a:prstGeom>
              <a:ln w="38100" cap="flat" cmpd="sng">
                <a:solidFill>
                  <a:srgbClr val="FF0000"/>
                </a:solidFill>
                <a:prstDash val="solid"/>
                <a:headEnd type="none" w="med" len="med"/>
                <a:tailEnd type="none" w="med" len="med"/>
              </a:ln>
            </p:spPr>
          </p:sp>
        </p:grpSp>
        <p:sp>
          <p:nvSpPr>
            <p:cNvPr id="163" name="矩形 162"/>
            <p:cNvSpPr/>
            <p:nvPr/>
          </p:nvSpPr>
          <p:spPr bwMode="auto">
            <a:xfrm>
              <a:off x="7485315" y="2604178"/>
              <a:ext cx="977473" cy="461665"/>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方向</a:t>
              </a:r>
            </a:p>
          </p:txBody>
        </p:sp>
      </p:grpSp>
      <p:sp>
        <p:nvSpPr>
          <p:cNvPr id="169" name="矩形 168"/>
          <p:cNvSpPr/>
          <p:nvPr/>
        </p:nvSpPr>
        <p:spPr bwMode="auto">
          <a:xfrm>
            <a:off x="1557338" y="312738"/>
            <a:ext cx="6029325" cy="682625"/>
          </a:xfrm>
          <a:prstGeom prst="rect">
            <a:avLst/>
          </a:prstGeom>
        </p:spPr>
        <p:txBody>
          <a:bodyPr>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1" lang="zh-CN" altLang="en-US" sz="3200" b="1" i="0" u="none" strike="noStrike" kern="1200" cap="none" spc="0" normalizeH="0" baseline="0" noProof="0" dirty="0">
                <a:ln>
                  <a:noFill/>
                </a:ln>
                <a:solidFill>
                  <a:srgbClr val="3333FF"/>
                </a:solidFill>
                <a:effectLst/>
                <a:uLnTx/>
                <a:uFillTx/>
                <a:latin typeface="+mn-lt"/>
                <a:ea typeface="华文中宋" panose="02010600040101010101" pitchFamily="2" charset="-122"/>
                <a:cs typeface="+mn-cs"/>
              </a:rPr>
              <a:t>载流圆弧圆心处的磁场</a:t>
            </a:r>
          </a:p>
        </p:txBody>
      </p:sp>
      <p:sp>
        <p:nvSpPr>
          <p:cNvPr id="4" name="椭圆 3">
            <a:extLst>
              <a:ext uri="{FF2B5EF4-FFF2-40B4-BE49-F238E27FC236}">
                <a16:creationId xmlns:a16="http://schemas.microsoft.com/office/drawing/2014/main" id="{A3D2F7F1-7704-2064-7890-E734F675CA48}"/>
              </a:ext>
            </a:extLst>
          </p:cNvPr>
          <p:cNvSpPr/>
          <p:nvPr/>
        </p:nvSpPr>
        <p:spPr bwMode="auto">
          <a:xfrm>
            <a:off x="3628432" y="5011477"/>
            <a:ext cx="943568" cy="1092844"/>
          </a:xfrm>
          <a:prstGeom prst="ellipse">
            <a:avLst/>
          </a:prstGeom>
          <a:solidFill>
            <a:srgbClr val="FF0000">
              <a:alpha val="45418"/>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800" b="0" i="0" u="none" strike="noStrike" cap="none" normalizeH="0" baseline="0" dirty="0">
              <a:ln>
                <a:noFill/>
              </a:ln>
              <a:solidFill>
                <a:schemeClr val="tx1"/>
              </a:solidFill>
              <a:effectLst/>
              <a:latin typeface="Arial" charset="0"/>
              <a:ea typeface="宋体" pitchFamily="2" charset="-122"/>
            </a:endParaRPr>
          </a:p>
        </p:txBody>
      </p:sp>
      <p:sp>
        <p:nvSpPr>
          <p:cNvPr id="7" name="椭圆 6">
            <a:extLst>
              <a:ext uri="{FF2B5EF4-FFF2-40B4-BE49-F238E27FC236}">
                <a16:creationId xmlns:a16="http://schemas.microsoft.com/office/drawing/2014/main" id="{A51669F0-9DCD-E270-AA3F-E6D8AA6095D7}"/>
              </a:ext>
            </a:extLst>
          </p:cNvPr>
          <p:cNvSpPr/>
          <p:nvPr/>
        </p:nvSpPr>
        <p:spPr bwMode="auto">
          <a:xfrm>
            <a:off x="3986101" y="3774366"/>
            <a:ext cx="597188" cy="475594"/>
          </a:xfrm>
          <a:prstGeom prst="ellipse">
            <a:avLst/>
          </a:prstGeom>
          <a:solidFill>
            <a:srgbClr val="FF0000">
              <a:alpha val="45418"/>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800" b="0" i="0" u="none" strike="noStrike" cap="none" normalizeH="0" baseline="0" dirty="0">
              <a:ln>
                <a:noFill/>
              </a:ln>
              <a:solidFill>
                <a:schemeClr val="tx1"/>
              </a:solidFill>
              <a:effectLst/>
              <a:latin typeface="Arial" charset="0"/>
              <a:ea typeface="宋体" pitchFamily="2" charset="-122"/>
            </a:endParaRPr>
          </a:p>
        </p:txBody>
      </p:sp>
      <p:sp>
        <p:nvSpPr>
          <p:cNvPr id="10" name="椭圆 9">
            <a:extLst>
              <a:ext uri="{FF2B5EF4-FFF2-40B4-BE49-F238E27FC236}">
                <a16:creationId xmlns:a16="http://schemas.microsoft.com/office/drawing/2014/main" id="{013E8100-98EA-433D-7661-CF18CB0CEE51}"/>
              </a:ext>
            </a:extLst>
          </p:cNvPr>
          <p:cNvSpPr/>
          <p:nvPr/>
        </p:nvSpPr>
        <p:spPr bwMode="auto">
          <a:xfrm>
            <a:off x="397172" y="6193750"/>
            <a:ext cx="7775045" cy="609097"/>
          </a:xfrm>
          <a:prstGeom prst="ellipse">
            <a:avLst/>
          </a:prstGeom>
          <a:solidFill>
            <a:schemeClr val="accent1">
              <a:alpha val="41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回忆：这一项对应上述哪种情况的电流？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wipe(down)">
                                      <p:cBhvr>
                                        <p:cTn id="7" dur="500"/>
                                        <p:tgtEl>
                                          <p:spTgt spid="169"/>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par>
                          <p:cTn id="36" fill="hold">
                            <p:stCondLst>
                              <p:cond delay="1500"/>
                            </p:stCondLst>
                            <p:childTnLst>
                              <p:par>
                                <p:cTn id="37" presetID="22" presetClass="entr" presetSubtype="8"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left)">
                                      <p:cBhvr>
                                        <p:cTn id="53" dur="500"/>
                                        <p:tgtEl>
                                          <p:spTgt spid="18"/>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161"/>
                                        </p:tgtEl>
                                        <p:attrNameLst>
                                          <p:attrName>style.visibility</p:attrName>
                                        </p:attrNameLst>
                                      </p:cBhvr>
                                      <p:to>
                                        <p:strVal val="visible"/>
                                      </p:to>
                                    </p:set>
                                    <p:animEffect transition="in" filter="wipe(left)">
                                      <p:cBhvr>
                                        <p:cTn id="57"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p:nvPr>
        </p:nvSpPr>
        <p:spPr>
          <a:xfrm>
            <a:off x="6105525" y="0"/>
            <a:ext cx="3038475" cy="379413"/>
          </a:xfrm>
          <a:ln/>
        </p:spPr>
        <p:txBody>
          <a:bodyPr vert="horz" wrap="square" lIns="91440" tIns="45720" rIns="91440" bIns="45720" anchor="ctr"/>
          <a:lstStyle/>
          <a:p>
            <a:pPr eaLnBrk="1" hangingPunct="1"/>
            <a:r>
              <a:rPr lang="zh-CN" altLang="en-US" sz="1600" dirty="0">
                <a:solidFill>
                  <a:schemeClr val="bg1"/>
                </a:solidFill>
              </a:rPr>
              <a:t>需要记忆的几个常用结果</a:t>
            </a:r>
          </a:p>
        </p:txBody>
      </p:sp>
      <p:sp>
        <p:nvSpPr>
          <p:cNvPr id="39939" name="Text Box 5"/>
          <p:cNvSpPr txBox="1"/>
          <p:nvPr/>
        </p:nvSpPr>
        <p:spPr>
          <a:xfrm>
            <a:off x="1687513" y="276225"/>
            <a:ext cx="6051550" cy="7016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4000" b="1" dirty="0">
                <a:solidFill>
                  <a:srgbClr val="FF0000"/>
                </a:solidFill>
                <a:latin typeface="华文中宋" panose="02010600040101010101" pitchFamily="2" charset="-122"/>
                <a:ea typeface="华文中宋" panose="02010600040101010101" pitchFamily="2" charset="-122"/>
              </a:rPr>
              <a:t>几个需要记忆的常用结果</a:t>
            </a:r>
          </a:p>
        </p:txBody>
      </p:sp>
      <p:sp>
        <p:nvSpPr>
          <p:cNvPr id="39940" name="Rectangle 213" descr="羊皮纸"/>
          <p:cNvSpPr/>
          <p:nvPr/>
        </p:nvSpPr>
        <p:spPr>
          <a:xfrm>
            <a:off x="0" y="0"/>
            <a:ext cx="9144000" cy="236538"/>
          </a:xfrm>
          <a:prstGeom prst="rect">
            <a:avLst/>
          </a:prstGeom>
          <a:blipFill rotWithShape="0">
            <a:blip r:embed="rId2"/>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9941" name="Rectangle 214" descr="羊皮纸"/>
          <p:cNvSpPr/>
          <p:nvPr/>
        </p:nvSpPr>
        <p:spPr>
          <a:xfrm>
            <a:off x="0" y="3835400"/>
            <a:ext cx="9144000" cy="149225"/>
          </a:xfrm>
          <a:prstGeom prst="rect">
            <a:avLst/>
          </a:prstGeom>
          <a:blipFill rotWithShape="0">
            <a:blip r:embed="rId2"/>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9942" name="Rectangle 215" descr="羊皮纸"/>
          <p:cNvSpPr/>
          <p:nvPr/>
        </p:nvSpPr>
        <p:spPr>
          <a:xfrm>
            <a:off x="0" y="6621463"/>
            <a:ext cx="9144000" cy="236537"/>
          </a:xfrm>
          <a:prstGeom prst="rect">
            <a:avLst/>
          </a:prstGeom>
          <a:blipFill rotWithShape="0">
            <a:blip r:embed="rId2"/>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4343" name="组合 4"/>
          <p:cNvGrpSpPr/>
          <p:nvPr/>
        </p:nvGrpSpPr>
        <p:grpSpPr>
          <a:xfrm>
            <a:off x="457200" y="779463"/>
            <a:ext cx="4572000" cy="2943225"/>
            <a:chOff x="457200" y="938213"/>
            <a:chExt cx="4572000" cy="2943225"/>
          </a:xfrm>
        </p:grpSpPr>
        <p:grpSp>
          <p:nvGrpSpPr>
            <p:cNvPr id="40005" name="组合 151"/>
            <p:cNvGrpSpPr/>
            <p:nvPr/>
          </p:nvGrpSpPr>
          <p:grpSpPr>
            <a:xfrm>
              <a:off x="1490663" y="1407387"/>
              <a:ext cx="3538537" cy="1081088"/>
              <a:chOff x="4961467" y="5221562"/>
              <a:chExt cx="3539066" cy="1081087"/>
            </a:xfrm>
          </p:grpSpPr>
          <p:graphicFrame>
            <p:nvGraphicFramePr>
              <p:cNvPr id="40024" name="对象 49190"/>
              <p:cNvGraphicFramePr>
                <a:graphicFrameLocks noChangeAspect="1"/>
              </p:cNvGraphicFramePr>
              <p:nvPr/>
            </p:nvGraphicFramePr>
            <p:xfrm>
              <a:off x="5063876" y="5366361"/>
              <a:ext cx="3277090" cy="800100"/>
            </p:xfrm>
            <a:graphic>
              <a:graphicData uri="http://schemas.openxmlformats.org/presentationml/2006/ole">
                <mc:AlternateContent xmlns:mc="http://schemas.openxmlformats.org/markup-compatibility/2006">
                  <mc:Choice xmlns:v="urn:schemas-microsoft-com:vml" Requires="v">
                    <p:oleObj r:id="rId3" imgW="3276600" imgH="800100" progId="Equation.DSMT4">
                      <p:embed/>
                    </p:oleObj>
                  </mc:Choice>
                  <mc:Fallback>
                    <p:oleObj r:id="rId3" imgW="3276600" imgH="800100" progId="Equation.DSMT4">
                      <p:embed/>
                      <p:pic>
                        <p:nvPicPr>
                          <p:cNvPr id="0" name="图片 3233"/>
                          <p:cNvPicPr/>
                          <p:nvPr/>
                        </p:nvPicPr>
                        <p:blipFill>
                          <a:blip r:embed="rId4"/>
                          <a:stretch>
                            <a:fillRect/>
                          </a:stretch>
                        </p:blipFill>
                        <p:spPr>
                          <a:xfrm>
                            <a:off x="5063876" y="5366361"/>
                            <a:ext cx="3277090" cy="800100"/>
                          </a:xfrm>
                          <a:prstGeom prst="rect">
                            <a:avLst/>
                          </a:prstGeom>
                          <a:noFill/>
                          <a:ln w="38100">
                            <a:noFill/>
                            <a:miter/>
                          </a:ln>
                        </p:spPr>
                      </p:pic>
                    </p:oleObj>
                  </mc:Fallback>
                </mc:AlternateContent>
              </a:graphicData>
            </a:graphic>
          </p:graphicFrame>
          <p:sp>
            <p:nvSpPr>
              <p:cNvPr id="40025" name="Rectangle 158"/>
              <p:cNvSpPr/>
              <p:nvPr/>
            </p:nvSpPr>
            <p:spPr>
              <a:xfrm>
                <a:off x="4961467" y="5221562"/>
                <a:ext cx="3539066" cy="1081087"/>
              </a:xfrm>
              <a:prstGeom prst="rect">
                <a:avLst/>
              </a:prstGeom>
              <a:noFill/>
              <a:ln w="28575" cap="flat" cmpd="sng">
                <a:solidFill>
                  <a:srgbClr val="FF9933"/>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0006" name="组合 5"/>
            <p:cNvGrpSpPr/>
            <p:nvPr/>
          </p:nvGrpSpPr>
          <p:grpSpPr>
            <a:xfrm>
              <a:off x="457200" y="938213"/>
              <a:ext cx="1327150" cy="2943225"/>
              <a:chOff x="311467" y="738188"/>
              <a:chExt cx="1327504" cy="2943226"/>
            </a:xfrm>
          </p:grpSpPr>
          <p:grpSp>
            <p:nvGrpSpPr>
              <p:cNvPr id="40007" name="Group 8"/>
              <p:cNvGrpSpPr/>
              <p:nvPr/>
            </p:nvGrpSpPr>
            <p:grpSpPr>
              <a:xfrm>
                <a:off x="639763" y="1314451"/>
                <a:ext cx="0" cy="2366963"/>
                <a:chOff x="576" y="931"/>
                <a:chExt cx="0" cy="1491"/>
              </a:xfrm>
            </p:grpSpPr>
            <p:sp>
              <p:nvSpPr>
                <p:cNvPr id="40022" name="Line 6"/>
                <p:cNvSpPr/>
                <p:nvPr/>
              </p:nvSpPr>
              <p:spPr>
                <a:xfrm>
                  <a:off x="576" y="931"/>
                  <a:ext cx="0" cy="1491"/>
                </a:xfrm>
                <a:prstGeom prst="line">
                  <a:avLst/>
                </a:prstGeom>
                <a:ln w="38100" cap="flat" cmpd="sng">
                  <a:solidFill>
                    <a:schemeClr val="tx1"/>
                  </a:solidFill>
                  <a:prstDash val="solid"/>
                  <a:headEnd type="none" w="med" len="med"/>
                  <a:tailEnd type="none" w="med" len="med"/>
                </a:ln>
              </p:spPr>
            </p:sp>
            <p:sp>
              <p:nvSpPr>
                <p:cNvPr id="40023" name="Line 7"/>
                <p:cNvSpPr/>
                <p:nvPr/>
              </p:nvSpPr>
              <p:spPr>
                <a:xfrm flipV="1">
                  <a:off x="576" y="1570"/>
                  <a:ext cx="0" cy="237"/>
                </a:xfrm>
                <a:prstGeom prst="line">
                  <a:avLst/>
                </a:prstGeom>
                <a:ln w="38100" cap="flat" cmpd="sng">
                  <a:solidFill>
                    <a:srgbClr val="FF0000"/>
                  </a:solidFill>
                  <a:prstDash val="solid"/>
                  <a:headEnd type="none" w="med" len="med"/>
                  <a:tailEnd type="triangle" w="med" len="med"/>
                </a:ln>
              </p:spPr>
            </p:sp>
          </p:grpSp>
          <p:sp>
            <p:nvSpPr>
              <p:cNvPr id="40008" name="Line 9"/>
              <p:cNvSpPr/>
              <p:nvPr/>
            </p:nvSpPr>
            <p:spPr>
              <a:xfrm>
                <a:off x="639763" y="738188"/>
                <a:ext cx="0" cy="989013"/>
              </a:xfrm>
              <a:prstGeom prst="line">
                <a:avLst/>
              </a:prstGeom>
              <a:ln w="9525" cap="flat" cmpd="sng">
                <a:solidFill>
                  <a:schemeClr val="tx1"/>
                </a:solidFill>
                <a:prstDash val="solid"/>
                <a:headEnd type="none" w="med" len="med"/>
                <a:tailEnd type="none" w="med" len="med"/>
              </a:ln>
            </p:spPr>
          </p:sp>
          <p:sp>
            <p:nvSpPr>
              <p:cNvPr id="40009" name="Line 10"/>
              <p:cNvSpPr/>
              <p:nvPr/>
            </p:nvSpPr>
            <p:spPr>
              <a:xfrm>
                <a:off x="627063" y="2754313"/>
                <a:ext cx="865188" cy="0"/>
              </a:xfrm>
              <a:prstGeom prst="line">
                <a:avLst/>
              </a:prstGeom>
              <a:ln w="9525" cap="flat" cmpd="sng">
                <a:solidFill>
                  <a:schemeClr val="tx1"/>
                </a:solidFill>
                <a:prstDash val="solid"/>
                <a:headEnd type="none" w="med" len="med"/>
                <a:tailEnd type="oval" w="sm" len="sm"/>
              </a:ln>
            </p:spPr>
          </p:sp>
          <p:sp>
            <p:nvSpPr>
              <p:cNvPr id="40010" name="Line 12"/>
              <p:cNvSpPr/>
              <p:nvPr/>
            </p:nvSpPr>
            <p:spPr>
              <a:xfrm flipV="1">
                <a:off x="652463" y="2741613"/>
                <a:ext cx="850900" cy="939800"/>
              </a:xfrm>
              <a:prstGeom prst="line">
                <a:avLst/>
              </a:prstGeom>
              <a:ln w="9525" cap="flat" cmpd="sng">
                <a:solidFill>
                  <a:schemeClr val="tx1"/>
                </a:solidFill>
                <a:prstDash val="dash"/>
                <a:headEnd type="none" w="med" len="med"/>
                <a:tailEnd type="none" w="med" len="med"/>
              </a:ln>
            </p:spPr>
          </p:sp>
          <p:sp>
            <p:nvSpPr>
              <p:cNvPr id="40011" name="Line 13"/>
              <p:cNvSpPr/>
              <p:nvPr/>
            </p:nvSpPr>
            <p:spPr>
              <a:xfrm>
                <a:off x="639763" y="1314451"/>
                <a:ext cx="852488" cy="1427163"/>
              </a:xfrm>
              <a:prstGeom prst="line">
                <a:avLst/>
              </a:prstGeom>
              <a:ln w="9525" cap="flat" cmpd="sng">
                <a:solidFill>
                  <a:schemeClr val="tx1"/>
                </a:solidFill>
                <a:prstDash val="dash"/>
                <a:headEnd type="none" w="med" len="med"/>
                <a:tailEnd type="none" w="med" len="med"/>
              </a:ln>
            </p:spPr>
          </p:sp>
          <p:sp>
            <p:nvSpPr>
              <p:cNvPr id="40012" name="Arc 21"/>
              <p:cNvSpPr/>
              <p:nvPr/>
            </p:nvSpPr>
            <p:spPr>
              <a:xfrm>
                <a:off x="657225" y="1042988"/>
                <a:ext cx="239713" cy="523875"/>
              </a:xfrm>
              <a:custGeom>
                <a:avLst/>
                <a:gdLst/>
                <a:ahLst/>
                <a:cxnLst>
                  <a:cxn ang="0">
                    <a:pos x="-122" y="0"/>
                  </a:cxn>
                  <a:cxn ang="0">
                    <a:pos x="2660293" y="3563763"/>
                  </a:cxn>
                  <a:cxn ang="0">
                    <a:pos x="1222259" y="6729067"/>
                  </a:cxn>
                  <a:cxn ang="0">
                    <a:pos x="-122" y="0"/>
                  </a:cxn>
                  <a:cxn ang="0">
                    <a:pos x="2660293" y="3563763"/>
                  </a:cxn>
                  <a:cxn ang="0">
                    <a:pos x="1222259" y="6729067"/>
                  </a:cxn>
                  <a:cxn ang="0">
                    <a:pos x="0" y="3563763"/>
                  </a:cxn>
                  <a:cxn ang="0">
                    <a:pos x="-122" y="0"/>
                  </a:cxn>
                </a:cxnLst>
                <a:rect l="0" t="0" r="0" b="0"/>
                <a:pathLst>
                  <a:path w="21600" h="40785" fill="none">
                    <a:moveTo>
                      <a:pt x="-1" y="0"/>
                    </a:moveTo>
                    <a:cubicBezTo>
                      <a:pt x="11929" y="0"/>
                      <a:pt x="21600" y="9670"/>
                      <a:pt x="21600" y="21600"/>
                    </a:cubicBezTo>
                    <a:cubicBezTo>
                      <a:pt x="21600" y="29674"/>
                      <a:pt x="17096" y="37075"/>
                      <a:pt x="9924" y="40785"/>
                    </a:cubicBezTo>
                  </a:path>
                  <a:path w="21600" h="40785" stroke="0">
                    <a:moveTo>
                      <a:pt x="-1" y="0"/>
                    </a:moveTo>
                    <a:cubicBezTo>
                      <a:pt x="11929" y="0"/>
                      <a:pt x="21600" y="9670"/>
                      <a:pt x="21600" y="21600"/>
                    </a:cubicBezTo>
                    <a:cubicBezTo>
                      <a:pt x="21600" y="29674"/>
                      <a:pt x="17096" y="37075"/>
                      <a:pt x="9924" y="40785"/>
                    </a:cubicBezTo>
                    <a:lnTo>
                      <a:pt x="0" y="21600"/>
                    </a:lnTo>
                    <a:lnTo>
                      <a:pt x="-1" y="0"/>
                    </a:lnTo>
                    <a:close/>
                  </a:path>
                </a:pathLst>
              </a:custGeom>
              <a:noFill/>
              <a:ln w="9525" cap="flat" cmpd="sng">
                <a:solidFill>
                  <a:schemeClr val="tx1">
                    <a:alpha val="100000"/>
                  </a:schemeClr>
                </a:solidFill>
                <a:prstDash val="solid"/>
                <a:round/>
                <a:headEnd type="none" w="med" len="med"/>
                <a:tailEnd type="triangle" w="med" len="lg"/>
              </a:ln>
            </p:spPr>
            <p:txBody>
              <a:bodyPr/>
              <a:lstStyle/>
              <a:p>
                <a:endParaRPr lang="zh-CN" altLang="en-US"/>
              </a:p>
            </p:txBody>
          </p:sp>
          <p:sp>
            <p:nvSpPr>
              <p:cNvPr id="40013" name="Arc 27"/>
              <p:cNvSpPr/>
              <p:nvPr/>
            </p:nvSpPr>
            <p:spPr>
              <a:xfrm>
                <a:off x="647700" y="3290888"/>
                <a:ext cx="263525" cy="277813"/>
              </a:xfrm>
              <a:custGeom>
                <a:avLst/>
                <a:gdLst/>
                <a:ahLst/>
                <a:cxnLst>
                  <a:cxn ang="0">
                    <a:pos x="-222" y="0"/>
                  </a:cxn>
                  <a:cxn ang="0">
                    <a:pos x="3898581" y="1552010"/>
                  </a:cxn>
                  <a:cxn ang="0">
                    <a:pos x="-222" y="0"/>
                  </a:cxn>
                  <a:cxn ang="0">
                    <a:pos x="3898581" y="1552010"/>
                  </a:cxn>
                  <a:cxn ang="0">
                    <a:pos x="0" y="3573151"/>
                  </a:cxn>
                  <a:cxn ang="0">
                    <a:pos x="-222" y="0"/>
                  </a:cxn>
                </a:cxnLst>
                <a:rect l="0" t="0" r="0" b="0"/>
                <a:pathLst>
                  <a:path w="17813" h="21600" fill="none">
                    <a:moveTo>
                      <a:pt x="-1" y="0"/>
                    </a:moveTo>
                    <a:cubicBezTo>
                      <a:pt x="7121" y="0"/>
                      <a:pt x="13785" y="3510"/>
                      <a:pt x="17813" y="9382"/>
                    </a:cubicBezTo>
                  </a:path>
                  <a:path w="17813" h="21600" stroke="0">
                    <a:moveTo>
                      <a:pt x="-1" y="0"/>
                    </a:moveTo>
                    <a:cubicBezTo>
                      <a:pt x="7121" y="0"/>
                      <a:pt x="13785" y="3510"/>
                      <a:pt x="17813" y="9382"/>
                    </a:cubicBezTo>
                    <a:lnTo>
                      <a:pt x="0" y="21600"/>
                    </a:lnTo>
                    <a:lnTo>
                      <a:pt x="-1" y="0"/>
                    </a:lnTo>
                    <a:close/>
                  </a:path>
                </a:pathLst>
              </a:custGeom>
              <a:noFill/>
              <a:ln w="9525" cap="flat" cmpd="sng">
                <a:solidFill>
                  <a:schemeClr val="tx1">
                    <a:alpha val="100000"/>
                  </a:schemeClr>
                </a:solidFill>
                <a:prstDash val="solid"/>
                <a:round/>
                <a:headEnd type="none" w="med" len="med"/>
                <a:tailEnd type="triangle" w="med" len="lg"/>
              </a:ln>
            </p:spPr>
            <p:txBody>
              <a:bodyPr/>
              <a:lstStyle/>
              <a:p>
                <a:endParaRPr lang="zh-CN" altLang="en-US"/>
              </a:p>
            </p:txBody>
          </p:sp>
          <p:grpSp>
            <p:nvGrpSpPr>
              <p:cNvPr id="40014" name="Group 73"/>
              <p:cNvGrpSpPr/>
              <p:nvPr/>
            </p:nvGrpSpPr>
            <p:grpSpPr>
              <a:xfrm rot="2757689">
                <a:off x="1397097" y="2620963"/>
                <a:ext cx="240158" cy="243587"/>
                <a:chOff x="686" y="2546"/>
                <a:chExt cx="183" cy="184"/>
              </a:xfrm>
            </p:grpSpPr>
            <p:sp>
              <p:nvSpPr>
                <p:cNvPr id="40019" name="Oval 74"/>
                <p:cNvSpPr/>
                <p:nvPr/>
              </p:nvSpPr>
              <p:spPr>
                <a:xfrm>
                  <a:off x="686" y="2546"/>
                  <a:ext cx="183" cy="184"/>
                </a:xfrm>
                <a:prstGeom prst="ellipse">
                  <a:avLst/>
                </a:prstGeom>
                <a:solidFill>
                  <a:schemeClr val="bg1"/>
                </a:solidFill>
                <a:ln w="28575"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0020" name="Line 75"/>
                <p:cNvSpPr/>
                <p:nvPr/>
              </p:nvSpPr>
              <p:spPr>
                <a:xfrm>
                  <a:off x="780" y="2568"/>
                  <a:ext cx="0" cy="144"/>
                </a:xfrm>
                <a:prstGeom prst="line">
                  <a:avLst/>
                </a:prstGeom>
                <a:ln w="38100" cap="flat" cmpd="sng">
                  <a:solidFill>
                    <a:srgbClr val="FF0000"/>
                  </a:solidFill>
                  <a:prstDash val="solid"/>
                  <a:miter/>
                  <a:headEnd type="none" w="med" len="med"/>
                  <a:tailEnd type="none" w="med" len="med"/>
                </a:ln>
              </p:spPr>
            </p:sp>
            <p:sp>
              <p:nvSpPr>
                <p:cNvPr id="40021" name="Line 76"/>
                <p:cNvSpPr/>
                <p:nvPr/>
              </p:nvSpPr>
              <p:spPr>
                <a:xfrm>
                  <a:off x="710" y="2638"/>
                  <a:ext cx="133" cy="0"/>
                </a:xfrm>
                <a:prstGeom prst="line">
                  <a:avLst/>
                </a:prstGeom>
                <a:ln w="38100" cap="flat" cmpd="sng">
                  <a:solidFill>
                    <a:srgbClr val="FF0000"/>
                  </a:solidFill>
                  <a:prstDash val="solid"/>
                  <a:headEnd type="none" w="med" len="med"/>
                  <a:tailEnd type="none" w="med" len="med"/>
                </a:ln>
              </p:spPr>
            </p:sp>
          </p:grpSp>
          <p:graphicFrame>
            <p:nvGraphicFramePr>
              <p:cNvPr id="40015" name="对象 341"/>
              <p:cNvGraphicFramePr>
                <a:graphicFrameLocks noChangeAspect="1"/>
              </p:cNvGraphicFramePr>
              <p:nvPr/>
            </p:nvGraphicFramePr>
            <p:xfrm>
              <a:off x="931333" y="908032"/>
              <a:ext cx="304767" cy="406435"/>
            </p:xfrm>
            <a:graphic>
              <a:graphicData uri="http://schemas.openxmlformats.org/presentationml/2006/ole">
                <mc:AlternateContent xmlns:mc="http://schemas.openxmlformats.org/markup-compatibility/2006">
                  <mc:Choice xmlns:v="urn:schemas-microsoft-com:vml" Requires="v">
                    <p:oleObj r:id="rId5" imgW="304800" imgH="405765" progId="Equation.DSMT4">
                      <p:embed/>
                    </p:oleObj>
                  </mc:Choice>
                  <mc:Fallback>
                    <p:oleObj r:id="rId5" imgW="304800" imgH="405765" progId="Equation.DSMT4">
                      <p:embed/>
                      <p:pic>
                        <p:nvPicPr>
                          <p:cNvPr id="0" name="图片 3235"/>
                          <p:cNvPicPr/>
                          <p:nvPr/>
                        </p:nvPicPr>
                        <p:blipFill>
                          <a:blip r:embed="rId6"/>
                          <a:stretch>
                            <a:fillRect/>
                          </a:stretch>
                        </p:blipFill>
                        <p:spPr>
                          <a:xfrm>
                            <a:off x="931333" y="908032"/>
                            <a:ext cx="304767" cy="406435"/>
                          </a:xfrm>
                          <a:prstGeom prst="rect">
                            <a:avLst/>
                          </a:prstGeom>
                          <a:noFill/>
                          <a:ln w="38100">
                            <a:noFill/>
                            <a:miter/>
                          </a:ln>
                        </p:spPr>
                      </p:pic>
                    </p:oleObj>
                  </mc:Fallback>
                </mc:AlternateContent>
              </a:graphicData>
            </a:graphic>
          </p:graphicFrame>
          <p:graphicFrame>
            <p:nvGraphicFramePr>
              <p:cNvPr id="40016" name="对象 341"/>
              <p:cNvGraphicFramePr>
                <a:graphicFrameLocks noChangeAspect="1"/>
              </p:cNvGraphicFramePr>
              <p:nvPr/>
            </p:nvGraphicFramePr>
            <p:xfrm>
              <a:off x="747949" y="2879725"/>
              <a:ext cx="277812" cy="406400"/>
            </p:xfrm>
            <a:graphic>
              <a:graphicData uri="http://schemas.openxmlformats.org/presentationml/2006/ole">
                <mc:AlternateContent xmlns:mc="http://schemas.openxmlformats.org/markup-compatibility/2006">
                  <mc:Choice xmlns:v="urn:schemas-microsoft-com:vml" Requires="v">
                    <p:oleObj r:id="rId7" imgW="279400" imgH="406400" progId="Equation.DSMT4">
                      <p:embed/>
                    </p:oleObj>
                  </mc:Choice>
                  <mc:Fallback>
                    <p:oleObj r:id="rId7" imgW="279400" imgH="406400" progId="Equation.DSMT4">
                      <p:embed/>
                      <p:pic>
                        <p:nvPicPr>
                          <p:cNvPr id="0" name="图片 3231"/>
                          <p:cNvPicPr/>
                          <p:nvPr/>
                        </p:nvPicPr>
                        <p:blipFill>
                          <a:blip r:embed="rId8"/>
                          <a:stretch>
                            <a:fillRect/>
                          </a:stretch>
                        </p:blipFill>
                        <p:spPr>
                          <a:xfrm>
                            <a:off x="747949" y="2879725"/>
                            <a:ext cx="277812" cy="406400"/>
                          </a:xfrm>
                          <a:prstGeom prst="rect">
                            <a:avLst/>
                          </a:prstGeom>
                          <a:noFill/>
                          <a:ln w="38100">
                            <a:noFill/>
                            <a:miter/>
                          </a:ln>
                        </p:spPr>
                      </p:pic>
                    </p:oleObj>
                  </mc:Fallback>
                </mc:AlternateContent>
              </a:graphicData>
            </a:graphic>
          </p:graphicFrame>
          <p:graphicFrame>
            <p:nvGraphicFramePr>
              <p:cNvPr id="40017" name="对象 6"/>
              <p:cNvGraphicFramePr>
                <a:graphicFrameLocks noChangeAspect="1"/>
              </p:cNvGraphicFramePr>
              <p:nvPr/>
            </p:nvGraphicFramePr>
            <p:xfrm>
              <a:off x="311467" y="2398715"/>
              <a:ext cx="215900" cy="279400"/>
            </p:xfrm>
            <a:graphic>
              <a:graphicData uri="http://schemas.openxmlformats.org/presentationml/2006/ole">
                <mc:AlternateContent xmlns:mc="http://schemas.openxmlformats.org/markup-compatibility/2006">
                  <mc:Choice xmlns:v="urn:schemas-microsoft-com:vml" Requires="v">
                    <p:oleObj r:id="rId9" imgW="215900" imgH="279400" progId="Equation.DSMT4">
                      <p:embed/>
                    </p:oleObj>
                  </mc:Choice>
                  <mc:Fallback>
                    <p:oleObj r:id="rId9" imgW="215900" imgH="279400" progId="Equation.DSMT4">
                      <p:embed/>
                      <p:pic>
                        <p:nvPicPr>
                          <p:cNvPr id="0" name="图片 3242"/>
                          <p:cNvPicPr/>
                          <p:nvPr/>
                        </p:nvPicPr>
                        <p:blipFill>
                          <a:blip r:embed="rId10"/>
                          <a:stretch>
                            <a:fillRect/>
                          </a:stretch>
                        </p:blipFill>
                        <p:spPr>
                          <a:xfrm>
                            <a:off x="311467" y="2398715"/>
                            <a:ext cx="215900" cy="279400"/>
                          </a:xfrm>
                          <a:prstGeom prst="rect">
                            <a:avLst/>
                          </a:prstGeom>
                          <a:noFill/>
                          <a:ln w="38100">
                            <a:noFill/>
                            <a:miter/>
                          </a:ln>
                        </p:spPr>
                      </p:pic>
                    </p:oleObj>
                  </mc:Fallback>
                </mc:AlternateContent>
              </a:graphicData>
            </a:graphic>
          </p:graphicFrame>
          <p:graphicFrame>
            <p:nvGraphicFramePr>
              <p:cNvPr id="40018" name="对象 14"/>
              <p:cNvGraphicFramePr>
                <a:graphicFrameLocks noChangeAspect="1"/>
              </p:cNvGraphicFramePr>
              <p:nvPr/>
            </p:nvGraphicFramePr>
            <p:xfrm>
              <a:off x="925513" y="2482850"/>
              <a:ext cx="190500" cy="215900"/>
            </p:xfrm>
            <a:graphic>
              <a:graphicData uri="http://schemas.openxmlformats.org/presentationml/2006/ole">
                <mc:AlternateContent xmlns:mc="http://schemas.openxmlformats.org/markup-compatibility/2006">
                  <mc:Choice xmlns:v="urn:schemas-microsoft-com:vml" Requires="v">
                    <p:oleObj r:id="rId11" imgW="190500" imgH="215900" progId="Equation.DSMT4">
                      <p:embed/>
                    </p:oleObj>
                  </mc:Choice>
                  <mc:Fallback>
                    <p:oleObj r:id="rId11" imgW="190500" imgH="215900" progId="Equation.DSMT4">
                      <p:embed/>
                      <p:pic>
                        <p:nvPicPr>
                          <p:cNvPr id="0" name="图片 3237"/>
                          <p:cNvPicPr/>
                          <p:nvPr/>
                        </p:nvPicPr>
                        <p:blipFill>
                          <a:blip r:embed="rId12"/>
                          <a:stretch>
                            <a:fillRect/>
                          </a:stretch>
                        </p:blipFill>
                        <p:spPr>
                          <a:xfrm>
                            <a:off x="925513" y="2482850"/>
                            <a:ext cx="190500" cy="215900"/>
                          </a:xfrm>
                          <a:prstGeom prst="rect">
                            <a:avLst/>
                          </a:prstGeom>
                          <a:noFill/>
                          <a:ln w="38100">
                            <a:noFill/>
                            <a:miter/>
                          </a:ln>
                        </p:spPr>
                      </p:pic>
                    </p:oleObj>
                  </mc:Fallback>
                </mc:AlternateContent>
              </a:graphicData>
            </a:graphic>
          </p:graphicFrame>
        </p:grpSp>
      </p:grpSp>
      <p:grpSp>
        <p:nvGrpSpPr>
          <p:cNvPr id="14344" name="组合 7"/>
          <p:cNvGrpSpPr/>
          <p:nvPr/>
        </p:nvGrpSpPr>
        <p:grpSpPr>
          <a:xfrm>
            <a:off x="5478463" y="1138238"/>
            <a:ext cx="2919412" cy="2441575"/>
            <a:chOff x="5525417" y="1266295"/>
            <a:chExt cx="2920391" cy="2441366"/>
          </a:xfrm>
        </p:grpSpPr>
        <p:grpSp>
          <p:nvGrpSpPr>
            <p:cNvPr id="39986" name="组合 3"/>
            <p:cNvGrpSpPr/>
            <p:nvPr/>
          </p:nvGrpSpPr>
          <p:grpSpPr>
            <a:xfrm>
              <a:off x="6981340" y="1266295"/>
              <a:ext cx="1464468" cy="1016281"/>
              <a:chOff x="2697958" y="4385470"/>
              <a:chExt cx="1464468" cy="1016281"/>
            </a:xfrm>
          </p:grpSpPr>
          <p:graphicFrame>
            <p:nvGraphicFramePr>
              <p:cNvPr id="40003" name="对象 84"/>
              <p:cNvGraphicFramePr>
                <a:graphicFrameLocks noChangeAspect="1"/>
              </p:cNvGraphicFramePr>
              <p:nvPr/>
            </p:nvGraphicFramePr>
            <p:xfrm>
              <a:off x="2820988" y="4484688"/>
              <a:ext cx="1182687" cy="800100"/>
            </p:xfrm>
            <a:graphic>
              <a:graphicData uri="http://schemas.openxmlformats.org/presentationml/2006/ole">
                <mc:AlternateContent xmlns:mc="http://schemas.openxmlformats.org/markup-compatibility/2006">
                  <mc:Choice xmlns:v="urn:schemas-microsoft-com:vml" Requires="v">
                    <p:oleObj r:id="rId13" imgW="1180465" imgH="799465" progId="Equation.DSMT4">
                      <p:embed/>
                    </p:oleObj>
                  </mc:Choice>
                  <mc:Fallback>
                    <p:oleObj r:id="rId13" imgW="1180465" imgH="799465" progId="Equation.DSMT4">
                      <p:embed/>
                      <p:pic>
                        <p:nvPicPr>
                          <p:cNvPr id="0" name="图片 3236"/>
                          <p:cNvPicPr/>
                          <p:nvPr/>
                        </p:nvPicPr>
                        <p:blipFill>
                          <a:blip r:embed="rId14"/>
                          <a:stretch>
                            <a:fillRect/>
                          </a:stretch>
                        </p:blipFill>
                        <p:spPr>
                          <a:xfrm>
                            <a:off x="2820988" y="4484688"/>
                            <a:ext cx="1182687" cy="800100"/>
                          </a:xfrm>
                          <a:prstGeom prst="rect">
                            <a:avLst/>
                          </a:prstGeom>
                          <a:noFill/>
                          <a:ln w="38100">
                            <a:noFill/>
                            <a:miter/>
                          </a:ln>
                        </p:spPr>
                      </p:pic>
                    </p:oleObj>
                  </mc:Fallback>
                </mc:AlternateContent>
              </a:graphicData>
            </a:graphic>
          </p:graphicFrame>
          <p:sp>
            <p:nvSpPr>
              <p:cNvPr id="40004" name="Rectangle 158"/>
              <p:cNvSpPr/>
              <p:nvPr/>
            </p:nvSpPr>
            <p:spPr>
              <a:xfrm>
                <a:off x="2697958" y="4385470"/>
                <a:ext cx="1464468" cy="1016281"/>
              </a:xfrm>
              <a:prstGeom prst="rect">
                <a:avLst/>
              </a:prstGeom>
              <a:noFill/>
              <a:ln w="28575" cap="flat" cmpd="sng">
                <a:solidFill>
                  <a:srgbClr val="FF9933"/>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39987" name="组合 6"/>
            <p:cNvGrpSpPr/>
            <p:nvPr/>
          </p:nvGrpSpPr>
          <p:grpSpPr>
            <a:xfrm>
              <a:off x="5525417" y="1559773"/>
              <a:ext cx="1838325" cy="2147888"/>
              <a:chOff x="5558870" y="1314451"/>
              <a:chExt cx="1838325" cy="2147888"/>
            </a:xfrm>
          </p:grpSpPr>
          <p:sp>
            <p:nvSpPr>
              <p:cNvPr id="39988" name="Line 222"/>
              <p:cNvSpPr/>
              <p:nvPr/>
            </p:nvSpPr>
            <p:spPr>
              <a:xfrm>
                <a:off x="6474051" y="1314451"/>
                <a:ext cx="4524" cy="2147888"/>
              </a:xfrm>
              <a:prstGeom prst="line">
                <a:avLst/>
              </a:prstGeom>
              <a:ln w="38100" cap="flat" cmpd="sng">
                <a:solidFill>
                  <a:srgbClr val="000000"/>
                </a:solidFill>
                <a:prstDash val="sysDash"/>
                <a:miter/>
                <a:headEnd type="none" w="med" len="med"/>
                <a:tailEnd type="none" w="med" len="med"/>
              </a:ln>
            </p:spPr>
          </p:sp>
          <p:sp>
            <p:nvSpPr>
              <p:cNvPr id="39989" name="Line 222"/>
              <p:cNvSpPr/>
              <p:nvPr/>
            </p:nvSpPr>
            <p:spPr>
              <a:xfrm>
                <a:off x="6474051" y="1768472"/>
                <a:ext cx="5003" cy="1234657"/>
              </a:xfrm>
              <a:prstGeom prst="line">
                <a:avLst/>
              </a:prstGeom>
              <a:ln w="38100" cap="flat" cmpd="sng">
                <a:solidFill>
                  <a:srgbClr val="000000"/>
                </a:solidFill>
                <a:prstDash val="solid"/>
                <a:miter/>
                <a:headEnd type="none" w="med" len="med"/>
                <a:tailEnd type="none" w="med" len="med"/>
              </a:ln>
            </p:spPr>
          </p:sp>
          <p:sp>
            <p:nvSpPr>
              <p:cNvPr id="39990" name="Line 251"/>
              <p:cNvSpPr/>
              <p:nvPr/>
            </p:nvSpPr>
            <p:spPr>
              <a:xfrm flipH="1">
                <a:off x="6478032" y="2117919"/>
                <a:ext cx="1022" cy="279738"/>
              </a:xfrm>
              <a:prstGeom prst="line">
                <a:avLst/>
              </a:prstGeom>
              <a:ln w="38100" cap="flat" cmpd="sng">
                <a:solidFill>
                  <a:srgbClr val="FF0000"/>
                </a:solidFill>
                <a:prstDash val="solid"/>
                <a:miter/>
                <a:headEnd type="triangle" w="med" len="med"/>
                <a:tailEnd type="none" w="med" len="med"/>
              </a:ln>
            </p:spPr>
          </p:sp>
          <p:sp>
            <p:nvSpPr>
              <p:cNvPr id="39991" name="椭圆 5"/>
              <p:cNvSpPr/>
              <p:nvPr/>
            </p:nvSpPr>
            <p:spPr>
              <a:xfrm>
                <a:off x="5558870" y="2084296"/>
                <a:ext cx="1838325" cy="640597"/>
              </a:xfrm>
              <a:prstGeom prst="ellipse">
                <a:avLst/>
              </a:prstGeom>
              <a:noFill/>
              <a:ln w="12700" cap="flat" cmpd="sng">
                <a:solidFill>
                  <a:schemeClr val="tx1"/>
                </a:solidFill>
                <a:prstDash val="sysDash"/>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9992" name="Line 251"/>
              <p:cNvSpPr/>
              <p:nvPr/>
            </p:nvSpPr>
            <p:spPr>
              <a:xfrm flipH="1">
                <a:off x="6479054" y="2404594"/>
                <a:ext cx="918141" cy="0"/>
              </a:xfrm>
              <a:prstGeom prst="line">
                <a:avLst/>
              </a:prstGeom>
              <a:ln w="12700" cap="flat" cmpd="sng">
                <a:solidFill>
                  <a:schemeClr val="tx1"/>
                </a:solidFill>
                <a:prstDash val="solid"/>
                <a:miter/>
                <a:headEnd type="triangle" w="med" len="med"/>
                <a:tailEnd type="none" w="med" len="med"/>
              </a:ln>
            </p:spPr>
          </p:sp>
          <p:sp>
            <p:nvSpPr>
              <p:cNvPr id="39993" name="Line 251"/>
              <p:cNvSpPr/>
              <p:nvPr/>
            </p:nvSpPr>
            <p:spPr>
              <a:xfrm flipH="1">
                <a:off x="6478031" y="2724893"/>
                <a:ext cx="362505" cy="0"/>
              </a:xfrm>
              <a:prstGeom prst="line">
                <a:avLst/>
              </a:prstGeom>
              <a:ln w="28575" cap="flat" cmpd="sng">
                <a:solidFill>
                  <a:srgbClr val="CC3300"/>
                </a:solidFill>
                <a:prstDash val="solid"/>
                <a:miter/>
                <a:headEnd type="triangle" w="med" len="med"/>
                <a:tailEnd type="none" w="med" len="med"/>
              </a:ln>
            </p:spPr>
          </p:sp>
          <p:sp>
            <p:nvSpPr>
              <p:cNvPr id="39994" name="Line 251"/>
              <p:cNvSpPr/>
              <p:nvPr/>
            </p:nvSpPr>
            <p:spPr>
              <a:xfrm>
                <a:off x="6083693" y="2081267"/>
                <a:ext cx="394339" cy="0"/>
              </a:xfrm>
              <a:prstGeom prst="line">
                <a:avLst/>
              </a:prstGeom>
              <a:ln w="28575" cap="flat" cmpd="sng">
                <a:solidFill>
                  <a:srgbClr val="CC3300"/>
                </a:solidFill>
                <a:prstDash val="solid"/>
                <a:miter/>
                <a:headEnd type="triangle" w="med" len="med"/>
                <a:tailEnd type="none" w="med" len="med"/>
              </a:ln>
            </p:spPr>
          </p:sp>
          <p:sp>
            <p:nvSpPr>
              <p:cNvPr id="39995" name="Line 251"/>
              <p:cNvSpPr/>
              <p:nvPr/>
            </p:nvSpPr>
            <p:spPr>
              <a:xfrm flipH="1">
                <a:off x="7134576" y="2557478"/>
                <a:ext cx="211663" cy="73407"/>
              </a:xfrm>
              <a:prstGeom prst="line">
                <a:avLst/>
              </a:prstGeom>
              <a:ln w="28575" cap="flat" cmpd="sng">
                <a:solidFill>
                  <a:srgbClr val="CC3300"/>
                </a:solidFill>
                <a:prstDash val="solid"/>
                <a:miter/>
                <a:headEnd type="triangle" w="med" len="med"/>
                <a:tailEnd type="none" w="med" len="med"/>
              </a:ln>
            </p:spPr>
          </p:sp>
          <p:sp>
            <p:nvSpPr>
              <p:cNvPr id="39996" name="Line 251"/>
              <p:cNvSpPr/>
              <p:nvPr/>
            </p:nvSpPr>
            <p:spPr>
              <a:xfrm flipV="1">
                <a:off x="5618201" y="2178672"/>
                <a:ext cx="204531" cy="59603"/>
              </a:xfrm>
              <a:prstGeom prst="line">
                <a:avLst/>
              </a:prstGeom>
              <a:ln w="28575" cap="flat" cmpd="sng">
                <a:solidFill>
                  <a:srgbClr val="CC3300"/>
                </a:solidFill>
                <a:prstDash val="solid"/>
                <a:miter/>
                <a:headEnd type="triangle" w="med" len="med"/>
                <a:tailEnd type="none" w="med" len="med"/>
              </a:ln>
            </p:spPr>
          </p:sp>
          <p:sp>
            <p:nvSpPr>
              <p:cNvPr id="39997" name="Line 251"/>
              <p:cNvSpPr/>
              <p:nvPr/>
            </p:nvSpPr>
            <p:spPr>
              <a:xfrm>
                <a:off x="6840537" y="2084297"/>
                <a:ext cx="276092" cy="90822"/>
              </a:xfrm>
              <a:prstGeom prst="line">
                <a:avLst/>
              </a:prstGeom>
              <a:ln w="28575" cap="flat" cmpd="sng">
                <a:solidFill>
                  <a:srgbClr val="CC3300"/>
                </a:solidFill>
                <a:prstDash val="solid"/>
                <a:miter/>
                <a:headEnd type="triangle" w="med" len="med"/>
                <a:tailEnd type="none" w="med" len="med"/>
              </a:ln>
            </p:spPr>
          </p:sp>
          <p:sp>
            <p:nvSpPr>
              <p:cNvPr id="39998" name="Line 251"/>
              <p:cNvSpPr/>
              <p:nvPr/>
            </p:nvSpPr>
            <p:spPr>
              <a:xfrm flipH="1" flipV="1">
                <a:off x="5827496" y="2634356"/>
                <a:ext cx="256197" cy="90170"/>
              </a:xfrm>
              <a:prstGeom prst="line">
                <a:avLst/>
              </a:prstGeom>
              <a:ln w="28575" cap="flat" cmpd="sng">
                <a:solidFill>
                  <a:srgbClr val="CC3300"/>
                </a:solidFill>
                <a:prstDash val="solid"/>
                <a:miter/>
                <a:headEnd type="triangle" w="med" len="med"/>
                <a:tailEnd type="none" w="med" len="med"/>
              </a:ln>
            </p:spPr>
          </p:sp>
          <p:sp>
            <p:nvSpPr>
              <p:cNvPr id="39999" name="Line 251"/>
              <p:cNvSpPr/>
              <p:nvPr/>
            </p:nvSpPr>
            <p:spPr>
              <a:xfrm flipH="1" flipV="1">
                <a:off x="5558870" y="2404594"/>
                <a:ext cx="0" cy="117626"/>
              </a:xfrm>
              <a:prstGeom prst="line">
                <a:avLst/>
              </a:prstGeom>
              <a:ln w="28575" cap="flat" cmpd="sng">
                <a:solidFill>
                  <a:srgbClr val="CC3300"/>
                </a:solidFill>
                <a:prstDash val="solid"/>
                <a:miter/>
                <a:headEnd type="triangle" w="med" len="med"/>
                <a:tailEnd type="none" w="med" len="med"/>
              </a:ln>
            </p:spPr>
          </p:sp>
          <p:graphicFrame>
            <p:nvGraphicFramePr>
              <p:cNvPr id="40000" name="对象 1"/>
              <p:cNvGraphicFramePr>
                <a:graphicFrameLocks noChangeAspect="1"/>
              </p:cNvGraphicFramePr>
              <p:nvPr/>
            </p:nvGraphicFramePr>
            <p:xfrm>
              <a:off x="6172912" y="2175119"/>
              <a:ext cx="215900" cy="279400"/>
            </p:xfrm>
            <a:graphic>
              <a:graphicData uri="http://schemas.openxmlformats.org/presentationml/2006/ole">
                <mc:AlternateContent xmlns:mc="http://schemas.openxmlformats.org/markup-compatibility/2006">
                  <mc:Choice xmlns:v="urn:schemas-microsoft-com:vml" Requires="v">
                    <p:oleObj r:id="rId15" imgW="215900" imgH="279400" progId="Equation.DSMT4">
                      <p:embed/>
                    </p:oleObj>
                  </mc:Choice>
                  <mc:Fallback>
                    <p:oleObj r:id="rId15" imgW="215900" imgH="279400" progId="Equation.DSMT4">
                      <p:embed/>
                      <p:pic>
                        <p:nvPicPr>
                          <p:cNvPr id="0" name="图片 3238"/>
                          <p:cNvPicPr/>
                          <p:nvPr/>
                        </p:nvPicPr>
                        <p:blipFill>
                          <a:blip r:embed="rId16"/>
                          <a:stretch>
                            <a:fillRect/>
                          </a:stretch>
                        </p:blipFill>
                        <p:spPr>
                          <a:xfrm>
                            <a:off x="6172912" y="2175119"/>
                            <a:ext cx="215900" cy="279400"/>
                          </a:xfrm>
                          <a:prstGeom prst="rect">
                            <a:avLst/>
                          </a:prstGeom>
                          <a:noFill/>
                          <a:ln w="38100">
                            <a:noFill/>
                            <a:miter/>
                          </a:ln>
                        </p:spPr>
                      </p:pic>
                    </p:oleObj>
                  </mc:Fallback>
                </mc:AlternateContent>
              </a:graphicData>
            </a:graphic>
          </p:graphicFrame>
          <p:sp>
            <p:nvSpPr>
              <p:cNvPr id="40001" name="Line 251"/>
              <p:cNvSpPr/>
              <p:nvPr/>
            </p:nvSpPr>
            <p:spPr>
              <a:xfrm>
                <a:off x="7397194" y="2281765"/>
                <a:ext cx="0" cy="115892"/>
              </a:xfrm>
              <a:prstGeom prst="line">
                <a:avLst/>
              </a:prstGeom>
              <a:ln w="28575" cap="flat" cmpd="sng">
                <a:solidFill>
                  <a:srgbClr val="CC3300"/>
                </a:solidFill>
                <a:prstDash val="solid"/>
                <a:miter/>
                <a:headEnd type="triangle" w="med" len="med"/>
                <a:tailEnd type="none" w="med" len="med"/>
              </a:ln>
            </p:spPr>
          </p:sp>
          <p:graphicFrame>
            <p:nvGraphicFramePr>
              <p:cNvPr id="40002" name="对象 14"/>
              <p:cNvGraphicFramePr>
                <a:graphicFrameLocks noChangeAspect="1"/>
              </p:cNvGraphicFramePr>
              <p:nvPr/>
            </p:nvGraphicFramePr>
            <p:xfrm>
              <a:off x="6843158" y="2181223"/>
              <a:ext cx="190500" cy="215900"/>
            </p:xfrm>
            <a:graphic>
              <a:graphicData uri="http://schemas.openxmlformats.org/presentationml/2006/ole">
                <mc:AlternateContent xmlns:mc="http://schemas.openxmlformats.org/markup-compatibility/2006">
                  <mc:Choice xmlns:v="urn:schemas-microsoft-com:vml" Requires="v">
                    <p:oleObj r:id="rId17" imgW="190500" imgH="215900" progId="Equation.DSMT4">
                      <p:embed/>
                    </p:oleObj>
                  </mc:Choice>
                  <mc:Fallback>
                    <p:oleObj r:id="rId17" imgW="190500" imgH="215900" progId="Equation.DSMT4">
                      <p:embed/>
                      <p:pic>
                        <p:nvPicPr>
                          <p:cNvPr id="0" name="图片 3244"/>
                          <p:cNvPicPr/>
                          <p:nvPr/>
                        </p:nvPicPr>
                        <p:blipFill>
                          <a:blip r:embed="rId18"/>
                          <a:stretch>
                            <a:fillRect/>
                          </a:stretch>
                        </p:blipFill>
                        <p:spPr>
                          <a:xfrm>
                            <a:off x="6843158" y="2181223"/>
                            <a:ext cx="190500" cy="215900"/>
                          </a:xfrm>
                          <a:prstGeom prst="rect">
                            <a:avLst/>
                          </a:prstGeom>
                          <a:noFill/>
                          <a:ln w="38100">
                            <a:noFill/>
                            <a:miter/>
                          </a:ln>
                        </p:spPr>
                      </p:pic>
                    </p:oleObj>
                  </mc:Fallback>
                </mc:AlternateContent>
              </a:graphicData>
            </a:graphic>
          </p:graphicFrame>
        </p:grpSp>
      </p:grpSp>
      <p:grpSp>
        <p:nvGrpSpPr>
          <p:cNvPr id="14345" name="组合 3"/>
          <p:cNvGrpSpPr/>
          <p:nvPr/>
        </p:nvGrpSpPr>
        <p:grpSpPr>
          <a:xfrm>
            <a:off x="5099050" y="4515623"/>
            <a:ext cx="3592830" cy="1751829"/>
            <a:chOff x="4980478" y="4655040"/>
            <a:chExt cx="3591552" cy="1751013"/>
          </a:xfrm>
        </p:grpSpPr>
        <p:grpSp>
          <p:nvGrpSpPr>
            <p:cNvPr id="39969" name="组合 15"/>
            <p:cNvGrpSpPr/>
            <p:nvPr/>
          </p:nvGrpSpPr>
          <p:grpSpPr>
            <a:xfrm>
              <a:off x="4980478" y="4655040"/>
              <a:ext cx="1208087" cy="1751013"/>
              <a:chOff x="5027330" y="4702544"/>
              <a:chExt cx="1207991" cy="1750278"/>
            </a:xfrm>
          </p:grpSpPr>
          <p:grpSp>
            <p:nvGrpSpPr>
              <p:cNvPr id="39973" name="组合 13"/>
              <p:cNvGrpSpPr/>
              <p:nvPr/>
            </p:nvGrpSpPr>
            <p:grpSpPr>
              <a:xfrm rot="-5400000">
                <a:off x="4864135" y="5081636"/>
                <a:ext cx="1750278" cy="992091"/>
                <a:chOff x="4922385" y="4271963"/>
                <a:chExt cx="2070100" cy="1245393"/>
              </a:xfrm>
            </p:grpSpPr>
            <p:sp>
              <p:nvSpPr>
                <p:cNvPr id="39977" name="Arc 174"/>
                <p:cNvSpPr/>
                <p:nvPr/>
              </p:nvSpPr>
              <p:spPr>
                <a:xfrm>
                  <a:off x="4922385" y="4271963"/>
                  <a:ext cx="2055813" cy="1100138"/>
                </a:xfrm>
                <a:custGeom>
                  <a:avLst/>
                  <a:gdLst/>
                  <a:ahLst/>
                  <a:cxnLst>
                    <a:cxn ang="0">
                      <a:pos x="0" y="38112549"/>
                    </a:cxn>
                    <a:cxn ang="0">
                      <a:pos x="52982176" y="0"/>
                    </a:cxn>
                    <a:cxn ang="0">
                      <a:pos x="104597506" y="34483367"/>
                    </a:cxn>
                    <a:cxn ang="0">
                      <a:pos x="0" y="38112549"/>
                    </a:cxn>
                    <a:cxn ang="0">
                      <a:pos x="52982176" y="0"/>
                    </a:cxn>
                    <a:cxn ang="0">
                      <a:pos x="104597506" y="34483367"/>
                    </a:cxn>
                    <a:cxn ang="0">
                      <a:pos x="52982176" y="56032575"/>
                    </a:cxn>
                    <a:cxn ang="0">
                      <a:pos x="0" y="38112549"/>
                    </a:cxn>
                  </a:cxnLst>
                  <a:rect l="0" t="0" r="0" b="0"/>
                  <a:pathLst>
                    <a:path w="40405" h="21600" fill="none">
                      <a:moveTo>
                        <a:pt x="0" y="14692"/>
                      </a:moveTo>
                      <a:cubicBezTo>
                        <a:pt x="2964" y="5911"/>
                        <a:pt x="11198" y="-1"/>
                        <a:pt x="20466" y="0"/>
                      </a:cubicBezTo>
                      <a:cubicBezTo>
                        <a:pt x="29186" y="0"/>
                        <a:pt x="37051" y="5243"/>
                        <a:pt x="40404" y="13293"/>
                      </a:cubicBezTo>
                    </a:path>
                    <a:path w="40405" h="21600" stroke="0">
                      <a:moveTo>
                        <a:pt x="0" y="14692"/>
                      </a:moveTo>
                      <a:cubicBezTo>
                        <a:pt x="2964" y="5911"/>
                        <a:pt x="11198" y="-1"/>
                        <a:pt x="20466" y="0"/>
                      </a:cubicBezTo>
                      <a:cubicBezTo>
                        <a:pt x="29186" y="0"/>
                        <a:pt x="37051" y="5243"/>
                        <a:pt x="40404" y="13293"/>
                      </a:cubicBezTo>
                      <a:lnTo>
                        <a:pt x="20466" y="21600"/>
                      </a:lnTo>
                      <a:lnTo>
                        <a:pt x="0" y="14692"/>
                      </a:lnTo>
                      <a:close/>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9978" name="Line 177"/>
                <p:cNvSpPr/>
                <p:nvPr/>
              </p:nvSpPr>
              <p:spPr>
                <a:xfrm flipV="1">
                  <a:off x="5944735" y="4946650"/>
                  <a:ext cx="1047750" cy="436563"/>
                </a:xfrm>
                <a:prstGeom prst="line">
                  <a:avLst/>
                </a:prstGeom>
                <a:ln w="9525" cap="flat" cmpd="sng">
                  <a:solidFill>
                    <a:schemeClr val="tx1"/>
                  </a:solidFill>
                  <a:prstDash val="dash"/>
                  <a:headEnd type="none" w="med" len="med"/>
                  <a:tailEnd type="none" w="med" len="med"/>
                </a:ln>
              </p:spPr>
            </p:sp>
            <p:sp>
              <p:nvSpPr>
                <p:cNvPr id="39979" name="Line 178"/>
                <p:cNvSpPr/>
                <p:nvPr/>
              </p:nvSpPr>
              <p:spPr>
                <a:xfrm>
                  <a:off x="4976360" y="5040313"/>
                  <a:ext cx="1033463" cy="358775"/>
                </a:xfrm>
                <a:prstGeom prst="line">
                  <a:avLst/>
                </a:prstGeom>
                <a:ln w="9525" cap="flat" cmpd="sng">
                  <a:solidFill>
                    <a:schemeClr val="tx1"/>
                  </a:solidFill>
                  <a:prstDash val="dash"/>
                  <a:headEnd type="none" w="med" len="med"/>
                  <a:tailEnd type="none" w="med" len="med"/>
                </a:ln>
              </p:spPr>
            </p:sp>
            <p:sp>
              <p:nvSpPr>
                <p:cNvPr id="39980" name="Arc 179"/>
                <p:cNvSpPr/>
                <p:nvPr/>
              </p:nvSpPr>
              <p:spPr>
                <a:xfrm>
                  <a:off x="5671685" y="5078413"/>
                  <a:ext cx="568325" cy="288925"/>
                </a:xfrm>
                <a:custGeom>
                  <a:avLst/>
                  <a:gdLst/>
                  <a:ahLst/>
                  <a:cxnLst>
                    <a:cxn ang="0">
                      <a:pos x="0" y="2606705"/>
                    </a:cxn>
                    <a:cxn ang="0">
                      <a:pos x="4079653" y="0"/>
                    </a:cxn>
                    <a:cxn ang="0">
                      <a:pos x="8032064" y="2315239"/>
                    </a:cxn>
                    <a:cxn ang="0">
                      <a:pos x="0" y="2606705"/>
                    </a:cxn>
                    <a:cxn ang="0">
                      <a:pos x="4079653" y="0"/>
                    </a:cxn>
                    <a:cxn ang="0">
                      <a:pos x="8032064" y="2315239"/>
                    </a:cxn>
                    <a:cxn ang="0">
                      <a:pos x="4079653" y="3864706"/>
                    </a:cxn>
                    <a:cxn ang="0">
                      <a:pos x="0" y="2606705"/>
                    </a:cxn>
                  </a:cxnLst>
                  <a:rect l="0" t="0" r="0" b="0"/>
                  <a:pathLst>
                    <a:path w="40212" h="21600" fill="none">
                      <a:moveTo>
                        <a:pt x="0" y="14569"/>
                      </a:moveTo>
                      <a:cubicBezTo>
                        <a:pt x="3001" y="5851"/>
                        <a:pt x="11204" y="-1"/>
                        <a:pt x="20424" y="0"/>
                      </a:cubicBezTo>
                      <a:cubicBezTo>
                        <a:pt x="29004" y="0"/>
                        <a:pt x="36771" y="5079"/>
                        <a:pt x="40211" y="12940"/>
                      </a:cubicBezTo>
                    </a:path>
                    <a:path w="40212" h="21600" stroke="0">
                      <a:moveTo>
                        <a:pt x="0" y="14569"/>
                      </a:moveTo>
                      <a:cubicBezTo>
                        <a:pt x="3001" y="5851"/>
                        <a:pt x="11204" y="-1"/>
                        <a:pt x="20424" y="0"/>
                      </a:cubicBezTo>
                      <a:cubicBezTo>
                        <a:pt x="29004" y="0"/>
                        <a:pt x="36771" y="5079"/>
                        <a:pt x="40211" y="12940"/>
                      </a:cubicBezTo>
                      <a:lnTo>
                        <a:pt x="20424" y="21600"/>
                      </a:lnTo>
                      <a:lnTo>
                        <a:pt x="0" y="14569"/>
                      </a:lnTo>
                      <a:close/>
                    </a:path>
                  </a:pathLst>
                </a:custGeom>
                <a:noFill/>
                <a:ln w="9525" cap="flat" cmpd="sng">
                  <a:solidFill>
                    <a:schemeClr val="tx1">
                      <a:alpha val="100000"/>
                    </a:schemeClr>
                  </a:solidFill>
                  <a:prstDash val="solid"/>
                  <a:round/>
                  <a:headEnd type="none" w="med" len="med"/>
                  <a:tailEnd type="triangle" w="med" len="med"/>
                </a:ln>
              </p:spPr>
              <p:txBody>
                <a:bodyPr/>
                <a:lstStyle/>
                <a:p>
                  <a:endParaRPr lang="zh-CN" altLang="en-US"/>
                </a:p>
              </p:txBody>
            </p:sp>
            <p:sp>
              <p:nvSpPr>
                <p:cNvPr id="39981" name="Arc 182"/>
                <p:cNvSpPr/>
                <p:nvPr/>
              </p:nvSpPr>
              <p:spPr>
                <a:xfrm>
                  <a:off x="5966960" y="4336935"/>
                  <a:ext cx="668338" cy="1028700"/>
                </a:xfrm>
                <a:custGeom>
                  <a:avLst/>
                  <a:gdLst/>
                  <a:ahLst/>
                  <a:cxnLst>
                    <a:cxn ang="0">
                      <a:pos x="19688602" y="0"/>
                    </a:cxn>
                    <a:cxn ang="0">
                      <a:pos x="33934174" y="7978649"/>
                    </a:cxn>
                    <a:cxn ang="0">
                      <a:pos x="19688602" y="0"/>
                    </a:cxn>
                    <a:cxn ang="0">
                      <a:pos x="33934174" y="7978649"/>
                    </a:cxn>
                    <a:cxn ang="0">
                      <a:pos x="0" y="52374347"/>
                    </a:cxn>
                    <a:cxn ang="0">
                      <a:pos x="19688602" y="0"/>
                    </a:cxn>
                  </a:cxnLst>
                  <a:rect l="0" t="0" r="0" b="0"/>
                  <a:pathLst>
                    <a:path w="13162" h="20205" fill="none">
                      <a:moveTo>
                        <a:pt x="7636" y="0"/>
                      </a:moveTo>
                      <a:cubicBezTo>
                        <a:pt x="9619" y="749"/>
                        <a:pt x="11481" y="1786"/>
                        <a:pt x="13161" y="3078"/>
                      </a:cubicBezTo>
                    </a:path>
                    <a:path w="13162" h="20205" stroke="0">
                      <a:moveTo>
                        <a:pt x="7636" y="0"/>
                      </a:moveTo>
                      <a:cubicBezTo>
                        <a:pt x="9619" y="749"/>
                        <a:pt x="11481" y="1786"/>
                        <a:pt x="13161" y="3078"/>
                      </a:cubicBezTo>
                      <a:lnTo>
                        <a:pt x="0" y="20205"/>
                      </a:lnTo>
                      <a:lnTo>
                        <a:pt x="7636" y="0"/>
                      </a:lnTo>
                      <a:close/>
                    </a:path>
                  </a:pathLst>
                </a:custGeom>
                <a:noFill/>
                <a:ln w="38100" cap="flat" cmpd="sng">
                  <a:solidFill>
                    <a:srgbClr val="FF0000">
                      <a:alpha val="100000"/>
                    </a:srgbClr>
                  </a:solidFill>
                  <a:prstDash val="solid"/>
                  <a:round/>
                  <a:headEnd type="none" w="med" len="med"/>
                  <a:tailEnd type="triangle" w="med" len="med"/>
                </a:ln>
              </p:spPr>
              <p:txBody>
                <a:bodyPr/>
                <a:lstStyle/>
                <a:p>
                  <a:endParaRPr lang="zh-CN" altLang="en-US"/>
                </a:p>
              </p:txBody>
            </p:sp>
            <p:grpSp>
              <p:nvGrpSpPr>
                <p:cNvPr id="39982" name="Group 185"/>
                <p:cNvGrpSpPr/>
                <p:nvPr/>
              </p:nvGrpSpPr>
              <p:grpSpPr>
                <a:xfrm rot="2737365">
                  <a:off x="5805034" y="5226048"/>
                  <a:ext cx="290513" cy="292100"/>
                  <a:chOff x="686" y="2546"/>
                  <a:chExt cx="183" cy="184"/>
                </a:xfrm>
              </p:grpSpPr>
              <p:sp>
                <p:nvSpPr>
                  <p:cNvPr id="39983" name="Oval 186"/>
                  <p:cNvSpPr/>
                  <p:nvPr/>
                </p:nvSpPr>
                <p:spPr>
                  <a:xfrm>
                    <a:off x="686" y="2546"/>
                    <a:ext cx="183" cy="184"/>
                  </a:xfrm>
                  <a:prstGeom prst="ellipse">
                    <a:avLst/>
                  </a:prstGeom>
                  <a:solidFill>
                    <a:schemeClr val="bg1"/>
                  </a:solidFill>
                  <a:ln w="28575"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9984" name="Line 187"/>
                  <p:cNvSpPr/>
                  <p:nvPr/>
                </p:nvSpPr>
                <p:spPr>
                  <a:xfrm>
                    <a:off x="780" y="2568"/>
                    <a:ext cx="0" cy="144"/>
                  </a:xfrm>
                  <a:prstGeom prst="line">
                    <a:avLst/>
                  </a:prstGeom>
                  <a:ln w="38100" cap="flat" cmpd="sng">
                    <a:solidFill>
                      <a:srgbClr val="FF0000"/>
                    </a:solidFill>
                    <a:prstDash val="solid"/>
                    <a:miter/>
                    <a:headEnd type="none" w="med" len="med"/>
                    <a:tailEnd type="none" w="med" len="med"/>
                  </a:ln>
                </p:spPr>
              </p:sp>
              <p:sp>
                <p:nvSpPr>
                  <p:cNvPr id="39985" name="Line 188"/>
                  <p:cNvSpPr/>
                  <p:nvPr/>
                </p:nvSpPr>
                <p:spPr>
                  <a:xfrm>
                    <a:off x="710" y="2638"/>
                    <a:ext cx="133" cy="0"/>
                  </a:xfrm>
                  <a:prstGeom prst="line">
                    <a:avLst/>
                  </a:prstGeom>
                  <a:ln w="38100" cap="flat" cmpd="sng">
                    <a:solidFill>
                      <a:srgbClr val="FF0000"/>
                    </a:solidFill>
                    <a:prstDash val="solid"/>
                    <a:headEnd type="none" w="med" len="med"/>
                    <a:tailEnd type="none" w="med" len="med"/>
                  </a:ln>
                </p:spPr>
              </p:sp>
            </p:grpSp>
          </p:grpSp>
          <p:graphicFrame>
            <p:nvGraphicFramePr>
              <p:cNvPr id="39974" name="对象 389"/>
              <p:cNvGraphicFramePr>
                <a:graphicFrameLocks noChangeAspect="1"/>
              </p:cNvGraphicFramePr>
              <p:nvPr/>
            </p:nvGraphicFramePr>
            <p:xfrm>
              <a:off x="5027330" y="4864845"/>
              <a:ext cx="215900" cy="279400"/>
            </p:xfrm>
            <a:graphic>
              <a:graphicData uri="http://schemas.openxmlformats.org/presentationml/2006/ole">
                <mc:AlternateContent xmlns:mc="http://schemas.openxmlformats.org/markup-compatibility/2006">
                  <mc:Choice xmlns:v="urn:schemas-microsoft-com:vml" Requires="v">
                    <p:oleObj r:id="rId19" imgW="215900" imgH="279400" progId="Equation.DSMT4">
                      <p:embed/>
                    </p:oleObj>
                  </mc:Choice>
                  <mc:Fallback>
                    <p:oleObj r:id="rId19" imgW="215900" imgH="279400" progId="Equation.DSMT4">
                      <p:embed/>
                      <p:pic>
                        <p:nvPicPr>
                          <p:cNvPr id="0" name="图片 3239"/>
                          <p:cNvPicPr/>
                          <p:nvPr/>
                        </p:nvPicPr>
                        <p:blipFill>
                          <a:blip r:embed="rId20"/>
                          <a:stretch>
                            <a:fillRect/>
                          </a:stretch>
                        </p:blipFill>
                        <p:spPr>
                          <a:xfrm>
                            <a:off x="5027330" y="4864845"/>
                            <a:ext cx="215900" cy="279400"/>
                          </a:xfrm>
                          <a:prstGeom prst="rect">
                            <a:avLst/>
                          </a:prstGeom>
                          <a:noFill/>
                          <a:ln w="38100">
                            <a:noFill/>
                            <a:miter/>
                          </a:ln>
                        </p:spPr>
                      </p:pic>
                    </p:oleObj>
                  </mc:Fallback>
                </mc:AlternateContent>
              </a:graphicData>
            </a:graphic>
          </p:graphicFrame>
          <p:graphicFrame>
            <p:nvGraphicFramePr>
              <p:cNvPr id="39975" name="对象 385"/>
              <p:cNvGraphicFramePr>
                <a:graphicFrameLocks noChangeAspect="1"/>
              </p:cNvGraphicFramePr>
              <p:nvPr/>
            </p:nvGraphicFramePr>
            <p:xfrm>
              <a:off x="5664773" y="5970286"/>
              <a:ext cx="279400" cy="279400"/>
            </p:xfrm>
            <a:graphic>
              <a:graphicData uri="http://schemas.openxmlformats.org/presentationml/2006/ole">
                <mc:AlternateContent xmlns:mc="http://schemas.openxmlformats.org/markup-compatibility/2006">
                  <mc:Choice xmlns:v="urn:schemas-microsoft-com:vml" Requires="v">
                    <p:oleObj r:id="rId21" imgW="279400" imgH="279400" progId="Equation.DSMT4">
                      <p:embed/>
                    </p:oleObj>
                  </mc:Choice>
                  <mc:Fallback>
                    <p:oleObj r:id="rId21" imgW="279400" imgH="279400" progId="Equation.DSMT4">
                      <p:embed/>
                      <p:pic>
                        <p:nvPicPr>
                          <p:cNvPr id="0" name="图片 3240"/>
                          <p:cNvPicPr/>
                          <p:nvPr/>
                        </p:nvPicPr>
                        <p:blipFill>
                          <a:blip r:embed="rId22"/>
                          <a:stretch>
                            <a:fillRect/>
                          </a:stretch>
                        </p:blipFill>
                        <p:spPr>
                          <a:xfrm>
                            <a:off x="5664773" y="5970286"/>
                            <a:ext cx="279400" cy="279400"/>
                          </a:xfrm>
                          <a:prstGeom prst="rect">
                            <a:avLst/>
                          </a:prstGeom>
                          <a:noFill/>
                          <a:ln w="38100">
                            <a:noFill/>
                            <a:miter/>
                          </a:ln>
                        </p:spPr>
                      </p:pic>
                    </p:oleObj>
                  </mc:Fallback>
                </mc:AlternateContent>
              </a:graphicData>
            </a:graphic>
          </p:graphicFrame>
          <p:graphicFrame>
            <p:nvGraphicFramePr>
              <p:cNvPr id="39976" name="对象 193"/>
              <p:cNvGraphicFramePr>
                <a:graphicFrameLocks noChangeAspect="1"/>
              </p:cNvGraphicFramePr>
              <p:nvPr/>
            </p:nvGraphicFramePr>
            <p:xfrm>
              <a:off x="5577723" y="5455329"/>
              <a:ext cx="254000" cy="228600"/>
            </p:xfrm>
            <a:graphic>
              <a:graphicData uri="http://schemas.openxmlformats.org/presentationml/2006/ole">
                <mc:AlternateContent xmlns:mc="http://schemas.openxmlformats.org/markup-compatibility/2006">
                  <mc:Choice xmlns:v="urn:schemas-microsoft-com:vml" Requires="v">
                    <p:oleObj r:id="rId23" imgW="254000" imgH="228600" progId="Equation.DSMT4">
                      <p:embed/>
                    </p:oleObj>
                  </mc:Choice>
                  <mc:Fallback>
                    <p:oleObj r:id="rId23" imgW="254000" imgH="228600" progId="Equation.DSMT4">
                      <p:embed/>
                      <p:pic>
                        <p:nvPicPr>
                          <p:cNvPr id="0" name="图片 3241"/>
                          <p:cNvPicPr/>
                          <p:nvPr/>
                        </p:nvPicPr>
                        <p:blipFill>
                          <a:blip r:embed="rId24"/>
                          <a:stretch>
                            <a:fillRect/>
                          </a:stretch>
                        </p:blipFill>
                        <p:spPr>
                          <a:xfrm>
                            <a:off x="5577723" y="5455329"/>
                            <a:ext cx="254000" cy="228600"/>
                          </a:xfrm>
                          <a:prstGeom prst="rect">
                            <a:avLst/>
                          </a:prstGeom>
                          <a:noFill/>
                          <a:ln w="38100">
                            <a:noFill/>
                            <a:miter/>
                          </a:ln>
                        </p:spPr>
                      </p:pic>
                    </p:oleObj>
                  </mc:Fallback>
                </mc:AlternateContent>
              </a:graphicData>
            </a:graphic>
          </p:graphicFrame>
        </p:grpSp>
        <p:grpSp>
          <p:nvGrpSpPr>
            <p:cNvPr id="39970" name="组合 195"/>
            <p:cNvGrpSpPr/>
            <p:nvPr/>
          </p:nvGrpSpPr>
          <p:grpSpPr>
            <a:xfrm>
              <a:off x="6355604" y="4995523"/>
              <a:ext cx="2216426" cy="1026606"/>
              <a:chOff x="2927410" y="5844492"/>
              <a:chExt cx="2216883" cy="1026345"/>
            </a:xfrm>
          </p:grpSpPr>
          <p:sp>
            <p:nvSpPr>
              <p:cNvPr id="39971" name="矩形 403"/>
              <p:cNvSpPr/>
              <p:nvPr/>
            </p:nvSpPr>
            <p:spPr>
              <a:xfrm>
                <a:off x="2927410" y="5844492"/>
                <a:ext cx="2216883" cy="1026345"/>
              </a:xfrm>
              <a:prstGeom prst="rect">
                <a:avLst/>
              </a:prstGeom>
              <a:solidFill>
                <a:srgbClr val="FFFFCC"/>
              </a:solidFill>
              <a:ln w="2857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aphicFrame>
            <p:nvGraphicFramePr>
              <p:cNvPr id="39972" name="对象 197"/>
              <p:cNvGraphicFramePr>
                <a:graphicFrameLocks noChangeAspect="1"/>
              </p:cNvGraphicFramePr>
              <p:nvPr>
                <p:extLst>
                  <p:ext uri="{D42A27DB-BD31-4B8C-83A1-F6EECF244321}">
                    <p14:modId xmlns:p14="http://schemas.microsoft.com/office/powerpoint/2010/main" val="994868647"/>
                  </p:ext>
                </p:extLst>
              </p:nvPr>
            </p:nvGraphicFramePr>
            <p:xfrm>
              <a:off x="3046359" y="5957717"/>
              <a:ext cx="1905393" cy="799897"/>
            </p:xfrm>
            <a:graphic>
              <a:graphicData uri="http://schemas.openxmlformats.org/presentationml/2006/ole">
                <mc:AlternateContent xmlns:mc="http://schemas.openxmlformats.org/markup-compatibility/2006">
                  <mc:Choice xmlns:v="urn:schemas-microsoft-com:vml" Requires="v">
                    <p:oleObj r:id="rId25" imgW="1905000" imgH="800100" progId="Equation.DSMT4">
                      <p:embed/>
                    </p:oleObj>
                  </mc:Choice>
                  <mc:Fallback>
                    <p:oleObj r:id="rId25" imgW="1905000" imgH="800100" progId="Equation.DSMT4">
                      <p:embed/>
                      <p:pic>
                        <p:nvPicPr>
                          <p:cNvPr id="0" name="图片 3243"/>
                          <p:cNvPicPr/>
                          <p:nvPr/>
                        </p:nvPicPr>
                        <p:blipFill>
                          <a:blip r:embed="rId26"/>
                          <a:stretch>
                            <a:fillRect/>
                          </a:stretch>
                        </p:blipFill>
                        <p:spPr>
                          <a:xfrm>
                            <a:off x="3046359" y="5957717"/>
                            <a:ext cx="1905393" cy="799897"/>
                          </a:xfrm>
                          <a:prstGeom prst="rect">
                            <a:avLst/>
                          </a:prstGeom>
                          <a:noFill/>
                          <a:ln w="38100">
                            <a:noFill/>
                            <a:miter/>
                          </a:ln>
                        </p:spPr>
                      </p:pic>
                    </p:oleObj>
                  </mc:Fallback>
                </mc:AlternateContent>
              </a:graphicData>
            </a:graphic>
          </p:graphicFrame>
        </p:grpSp>
      </p:grpSp>
      <p:grpSp>
        <p:nvGrpSpPr>
          <p:cNvPr id="2" name="组合 1"/>
          <p:cNvGrpSpPr/>
          <p:nvPr/>
        </p:nvGrpSpPr>
        <p:grpSpPr>
          <a:xfrm>
            <a:off x="344488" y="4124325"/>
            <a:ext cx="4083050" cy="2447925"/>
            <a:chOff x="344488" y="4124325"/>
            <a:chExt cx="4083050" cy="2447925"/>
          </a:xfrm>
        </p:grpSpPr>
        <p:grpSp>
          <p:nvGrpSpPr>
            <p:cNvPr id="39947" name="组合 2"/>
            <p:cNvGrpSpPr/>
            <p:nvPr/>
          </p:nvGrpSpPr>
          <p:grpSpPr>
            <a:xfrm>
              <a:off x="344488" y="4124325"/>
              <a:ext cx="4083050" cy="2232025"/>
              <a:chOff x="344488" y="4252981"/>
              <a:chExt cx="4083050" cy="2231957"/>
            </a:xfrm>
          </p:grpSpPr>
          <p:grpSp>
            <p:nvGrpSpPr>
              <p:cNvPr id="39951" name="组合 8"/>
              <p:cNvGrpSpPr/>
              <p:nvPr/>
            </p:nvGrpSpPr>
            <p:grpSpPr>
              <a:xfrm>
                <a:off x="1852613" y="4252981"/>
                <a:ext cx="2574925" cy="1185863"/>
                <a:chOff x="2455069" y="4311696"/>
                <a:chExt cx="2574583" cy="1185134"/>
              </a:xfrm>
            </p:grpSpPr>
            <p:sp>
              <p:nvSpPr>
                <p:cNvPr id="39967" name="矩形 403"/>
                <p:cNvSpPr/>
                <p:nvPr/>
              </p:nvSpPr>
              <p:spPr>
                <a:xfrm>
                  <a:off x="2455069" y="4311696"/>
                  <a:ext cx="2574583" cy="1185134"/>
                </a:xfrm>
                <a:prstGeom prst="rect">
                  <a:avLst/>
                </a:prstGeom>
                <a:solidFill>
                  <a:srgbClr val="FFFFCC"/>
                </a:solidFill>
                <a:ln w="2857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aphicFrame>
              <p:nvGraphicFramePr>
                <p:cNvPr id="39968" name="对象 399"/>
                <p:cNvGraphicFramePr>
                  <a:graphicFrameLocks noChangeAspect="1"/>
                </p:cNvGraphicFramePr>
                <p:nvPr/>
              </p:nvGraphicFramePr>
              <p:xfrm>
                <a:off x="2591627" y="4428763"/>
                <a:ext cx="2298700" cy="1003300"/>
              </p:xfrm>
              <a:graphic>
                <a:graphicData uri="http://schemas.openxmlformats.org/presentationml/2006/ole">
                  <mc:AlternateContent xmlns:mc="http://schemas.openxmlformats.org/markup-compatibility/2006">
                    <mc:Choice xmlns:v="urn:schemas-microsoft-com:vml" Requires="v">
                      <p:oleObj r:id="rId27" imgW="2298700" imgH="1003300" progId="Equation.DSMT4">
                        <p:embed/>
                      </p:oleObj>
                    </mc:Choice>
                    <mc:Fallback>
                      <p:oleObj r:id="rId27" imgW="2298700" imgH="1003300" progId="Equation.DSMT4">
                        <p:embed/>
                        <p:pic>
                          <p:nvPicPr>
                            <p:cNvPr id="0" name="图片 3247"/>
                            <p:cNvPicPr/>
                            <p:nvPr/>
                          </p:nvPicPr>
                          <p:blipFill>
                            <a:blip r:embed="rId28"/>
                            <a:stretch>
                              <a:fillRect/>
                            </a:stretch>
                          </p:blipFill>
                          <p:spPr>
                            <a:xfrm>
                              <a:off x="2591627" y="4428763"/>
                              <a:ext cx="2298700" cy="1003300"/>
                            </a:xfrm>
                            <a:prstGeom prst="rect">
                              <a:avLst/>
                            </a:prstGeom>
                            <a:noFill/>
                            <a:ln w="38100">
                              <a:noFill/>
                              <a:miter/>
                            </a:ln>
                          </p:spPr>
                        </p:pic>
                      </p:oleObj>
                    </mc:Fallback>
                  </mc:AlternateContent>
                </a:graphicData>
              </a:graphic>
            </p:graphicFrame>
          </p:grpSp>
          <p:grpSp>
            <p:nvGrpSpPr>
              <p:cNvPr id="39952" name="组合 11"/>
              <p:cNvGrpSpPr/>
              <p:nvPr/>
            </p:nvGrpSpPr>
            <p:grpSpPr>
              <a:xfrm>
                <a:off x="344488" y="4806950"/>
                <a:ext cx="2405062" cy="1677988"/>
                <a:chOff x="344491" y="4806521"/>
                <a:chExt cx="2405456" cy="1677912"/>
              </a:xfrm>
            </p:grpSpPr>
            <p:graphicFrame>
              <p:nvGraphicFramePr>
                <p:cNvPr id="39954" name="对象 389"/>
                <p:cNvGraphicFramePr>
                  <a:graphicFrameLocks noChangeAspect="1"/>
                </p:cNvGraphicFramePr>
                <p:nvPr/>
              </p:nvGraphicFramePr>
              <p:xfrm>
                <a:off x="640114" y="5097757"/>
                <a:ext cx="215900" cy="279400"/>
              </p:xfrm>
              <a:graphic>
                <a:graphicData uri="http://schemas.openxmlformats.org/presentationml/2006/ole">
                  <mc:AlternateContent xmlns:mc="http://schemas.openxmlformats.org/markup-compatibility/2006">
                    <mc:Choice xmlns:v="urn:schemas-microsoft-com:vml" Requires="v">
                      <p:oleObj r:id="rId29" imgW="215900" imgH="279400" progId="Equation.DSMT4">
                        <p:embed/>
                      </p:oleObj>
                    </mc:Choice>
                    <mc:Fallback>
                      <p:oleObj r:id="rId29" imgW="215900" imgH="279400" progId="Equation.DSMT4">
                        <p:embed/>
                        <p:pic>
                          <p:nvPicPr>
                            <p:cNvPr id="0" name="图片 3251"/>
                            <p:cNvPicPr/>
                            <p:nvPr/>
                          </p:nvPicPr>
                          <p:blipFill>
                            <a:blip r:embed="rId20"/>
                            <a:stretch>
                              <a:fillRect/>
                            </a:stretch>
                          </p:blipFill>
                          <p:spPr>
                            <a:xfrm>
                              <a:off x="640114" y="5097757"/>
                              <a:ext cx="215900" cy="279400"/>
                            </a:xfrm>
                            <a:prstGeom prst="rect">
                              <a:avLst/>
                            </a:prstGeom>
                            <a:noFill/>
                            <a:ln w="38100">
                              <a:noFill/>
                              <a:miter/>
                            </a:ln>
                          </p:spPr>
                        </p:pic>
                      </p:oleObj>
                    </mc:Fallback>
                  </mc:AlternateContent>
                </a:graphicData>
              </a:graphic>
            </p:graphicFrame>
            <p:graphicFrame>
              <p:nvGraphicFramePr>
                <p:cNvPr id="39955" name="对象 385"/>
                <p:cNvGraphicFramePr>
                  <a:graphicFrameLocks noChangeAspect="1"/>
                </p:cNvGraphicFramePr>
                <p:nvPr/>
              </p:nvGraphicFramePr>
              <p:xfrm>
                <a:off x="1119683" y="5158134"/>
                <a:ext cx="279400" cy="279400"/>
              </p:xfrm>
              <a:graphic>
                <a:graphicData uri="http://schemas.openxmlformats.org/presentationml/2006/ole">
                  <mc:AlternateContent xmlns:mc="http://schemas.openxmlformats.org/markup-compatibility/2006">
                    <mc:Choice xmlns:v="urn:schemas-microsoft-com:vml" Requires="v">
                      <p:oleObj r:id="rId30" imgW="279400" imgH="279400" progId="Equation.DSMT4">
                        <p:embed/>
                      </p:oleObj>
                    </mc:Choice>
                    <mc:Fallback>
                      <p:oleObj r:id="rId30" imgW="279400" imgH="279400" progId="Equation.DSMT4">
                        <p:embed/>
                        <p:pic>
                          <p:nvPicPr>
                            <p:cNvPr id="0" name="图片 3253"/>
                            <p:cNvPicPr/>
                            <p:nvPr/>
                          </p:nvPicPr>
                          <p:blipFill>
                            <a:blip r:embed="rId22"/>
                            <a:stretch>
                              <a:fillRect/>
                            </a:stretch>
                          </p:blipFill>
                          <p:spPr>
                            <a:xfrm>
                              <a:off x="1119683" y="5158134"/>
                              <a:ext cx="279400" cy="279400"/>
                            </a:xfrm>
                            <a:prstGeom prst="rect">
                              <a:avLst/>
                            </a:prstGeom>
                            <a:noFill/>
                            <a:ln w="38100">
                              <a:noFill/>
                              <a:miter/>
                            </a:ln>
                          </p:spPr>
                        </p:pic>
                      </p:oleObj>
                    </mc:Fallback>
                  </mc:AlternateContent>
                </a:graphicData>
              </a:graphic>
            </p:graphicFrame>
            <p:graphicFrame>
              <p:nvGraphicFramePr>
                <p:cNvPr id="39956" name="对象 386"/>
                <p:cNvGraphicFramePr>
                  <a:graphicFrameLocks noChangeAspect="1"/>
                </p:cNvGraphicFramePr>
                <p:nvPr/>
              </p:nvGraphicFramePr>
              <p:xfrm>
                <a:off x="979983" y="5731881"/>
                <a:ext cx="279400" cy="292100"/>
              </p:xfrm>
              <a:graphic>
                <a:graphicData uri="http://schemas.openxmlformats.org/presentationml/2006/ole">
                  <mc:AlternateContent xmlns:mc="http://schemas.openxmlformats.org/markup-compatibility/2006">
                    <mc:Choice xmlns:v="urn:schemas-microsoft-com:vml" Requires="v">
                      <p:oleObj r:id="rId31" imgW="279400" imgH="292100" progId="Equation.DSMT4">
                        <p:embed/>
                      </p:oleObj>
                    </mc:Choice>
                    <mc:Fallback>
                      <p:oleObj r:id="rId31" imgW="279400" imgH="292100" progId="Equation.DSMT4">
                        <p:embed/>
                        <p:pic>
                          <p:nvPicPr>
                            <p:cNvPr id="0" name="图片 3252"/>
                            <p:cNvPicPr/>
                            <p:nvPr/>
                          </p:nvPicPr>
                          <p:blipFill>
                            <a:blip r:embed="rId32"/>
                            <a:stretch>
                              <a:fillRect/>
                            </a:stretch>
                          </p:blipFill>
                          <p:spPr>
                            <a:xfrm>
                              <a:off x="979983" y="5731881"/>
                              <a:ext cx="279400" cy="292100"/>
                            </a:xfrm>
                            <a:prstGeom prst="rect">
                              <a:avLst/>
                            </a:prstGeom>
                            <a:noFill/>
                            <a:ln w="38100">
                              <a:noFill/>
                              <a:miter/>
                            </a:ln>
                          </p:spPr>
                        </p:pic>
                      </p:oleObj>
                    </mc:Fallback>
                  </mc:AlternateContent>
                </a:graphicData>
              </a:graphic>
            </p:graphicFrame>
            <p:graphicFrame>
              <p:nvGraphicFramePr>
                <p:cNvPr id="39957" name="对象 10"/>
                <p:cNvGraphicFramePr>
                  <a:graphicFrameLocks noChangeAspect="1"/>
                </p:cNvGraphicFramePr>
                <p:nvPr/>
              </p:nvGraphicFramePr>
              <p:xfrm>
                <a:off x="2005751" y="5775325"/>
                <a:ext cx="279400" cy="279400"/>
              </p:xfrm>
              <a:graphic>
                <a:graphicData uri="http://schemas.openxmlformats.org/presentationml/2006/ole">
                  <mc:AlternateContent xmlns:mc="http://schemas.openxmlformats.org/markup-compatibility/2006">
                    <mc:Choice xmlns:v="urn:schemas-microsoft-com:vml" Requires="v">
                      <p:oleObj r:id="rId33" imgW="279400" imgH="279400" progId="Equation.DSMT4">
                        <p:embed/>
                      </p:oleObj>
                    </mc:Choice>
                    <mc:Fallback>
                      <p:oleObj r:id="rId33" imgW="279400" imgH="279400" progId="Equation.DSMT4">
                        <p:embed/>
                        <p:pic>
                          <p:nvPicPr>
                            <p:cNvPr id="0" name="图片 3246"/>
                            <p:cNvPicPr/>
                            <p:nvPr/>
                          </p:nvPicPr>
                          <p:blipFill>
                            <a:blip r:embed="rId34"/>
                            <a:stretch>
                              <a:fillRect/>
                            </a:stretch>
                          </p:blipFill>
                          <p:spPr>
                            <a:xfrm>
                              <a:off x="2005751" y="5775325"/>
                              <a:ext cx="279400" cy="279400"/>
                            </a:xfrm>
                            <a:prstGeom prst="rect">
                              <a:avLst/>
                            </a:prstGeom>
                            <a:noFill/>
                            <a:ln w="38100">
                              <a:noFill/>
                              <a:miter/>
                            </a:ln>
                          </p:spPr>
                        </p:pic>
                      </p:oleObj>
                    </mc:Fallback>
                  </mc:AlternateContent>
                </a:graphicData>
              </a:graphic>
            </p:graphicFrame>
            <p:grpSp>
              <p:nvGrpSpPr>
                <p:cNvPr id="39958" name="组合 10"/>
                <p:cNvGrpSpPr/>
                <p:nvPr/>
              </p:nvGrpSpPr>
              <p:grpSpPr>
                <a:xfrm>
                  <a:off x="344491" y="4806521"/>
                  <a:ext cx="2405456" cy="1677912"/>
                  <a:chOff x="1041901" y="5014914"/>
                  <a:chExt cx="2135581" cy="1257300"/>
                </a:xfrm>
              </p:grpSpPr>
              <p:sp>
                <p:nvSpPr>
                  <p:cNvPr id="39959" name="Oval 3"/>
                  <p:cNvSpPr/>
                  <p:nvPr/>
                </p:nvSpPr>
                <p:spPr>
                  <a:xfrm>
                    <a:off x="1554163" y="5014914"/>
                    <a:ext cx="420687" cy="1257300"/>
                  </a:xfrm>
                  <a:prstGeom prst="ellipse">
                    <a:avLst/>
                  </a:prstGeom>
                  <a:noFill/>
                  <a:ln w="2857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9960" name="Arc 4"/>
                  <p:cNvSpPr/>
                  <p:nvPr/>
                </p:nvSpPr>
                <p:spPr>
                  <a:xfrm rot="449164">
                    <a:off x="1558925" y="5395914"/>
                    <a:ext cx="157163" cy="190500"/>
                  </a:xfrm>
                  <a:custGeom>
                    <a:avLst/>
                    <a:gdLst/>
                    <a:ahLst/>
                    <a:cxnLst>
                      <a:cxn ang="0">
                        <a:pos x="138122" y="3237599"/>
                      </a:cxn>
                      <a:cxn ang="0">
                        <a:pos x="0" y="264912"/>
                      </a:cxn>
                      <a:cxn ang="0">
                        <a:pos x="1004" y="0"/>
                      </a:cxn>
                      <a:cxn ang="0">
                        <a:pos x="138122" y="3237599"/>
                      </a:cxn>
                      <a:cxn ang="0">
                        <a:pos x="0" y="264912"/>
                      </a:cxn>
                      <a:cxn ang="0">
                        <a:pos x="1004" y="0"/>
                      </a:cxn>
                      <a:cxn ang="0">
                        <a:pos x="1143528" y="264912"/>
                      </a:cxn>
                      <a:cxn ang="0">
                        <a:pos x="138122" y="3237599"/>
                      </a:cxn>
                    </a:cxnLst>
                    <a:rect l="0" t="0" r="0" b="0"/>
                    <a:pathLst>
                      <a:path w="21600" h="11208" fill="none">
                        <a:moveTo>
                          <a:pt x="2609" y="11207"/>
                        </a:moveTo>
                        <a:cubicBezTo>
                          <a:pt x="896" y="8048"/>
                          <a:pt x="0" y="4510"/>
                          <a:pt x="0" y="917"/>
                        </a:cubicBezTo>
                        <a:cubicBezTo>
                          <a:pt x="-1" y="611"/>
                          <a:pt x="6" y="305"/>
                          <a:pt x="19" y="0"/>
                        </a:cubicBezTo>
                      </a:path>
                      <a:path w="21600" h="11208" stroke="0">
                        <a:moveTo>
                          <a:pt x="2609" y="11207"/>
                        </a:moveTo>
                        <a:cubicBezTo>
                          <a:pt x="896" y="8048"/>
                          <a:pt x="0" y="4510"/>
                          <a:pt x="0" y="917"/>
                        </a:cubicBezTo>
                        <a:cubicBezTo>
                          <a:pt x="-1" y="611"/>
                          <a:pt x="6" y="305"/>
                          <a:pt x="19" y="0"/>
                        </a:cubicBezTo>
                        <a:lnTo>
                          <a:pt x="21600" y="917"/>
                        </a:lnTo>
                        <a:lnTo>
                          <a:pt x="2609" y="11207"/>
                        </a:lnTo>
                        <a:close/>
                      </a:path>
                    </a:pathLst>
                  </a:custGeom>
                  <a:noFill/>
                  <a:ln w="38100" cap="flat" cmpd="sng">
                    <a:solidFill>
                      <a:srgbClr val="FF0000">
                        <a:alpha val="100000"/>
                      </a:srgbClr>
                    </a:solidFill>
                    <a:prstDash val="solid"/>
                    <a:miter lim="800000"/>
                    <a:headEnd type="triangle" w="med" len="med"/>
                    <a:tailEnd type="none" w="lg" len="lg"/>
                  </a:ln>
                </p:spPr>
                <p:txBody>
                  <a:bodyPr/>
                  <a:lstStyle/>
                  <a:p>
                    <a:endParaRPr lang="zh-CN" altLang="en-US"/>
                  </a:p>
                </p:txBody>
              </p:sp>
              <p:sp>
                <p:nvSpPr>
                  <p:cNvPr id="39961" name="Line 217"/>
                  <p:cNvSpPr/>
                  <p:nvPr/>
                </p:nvSpPr>
                <p:spPr>
                  <a:xfrm>
                    <a:off x="1762125" y="5035551"/>
                    <a:ext cx="3175" cy="609600"/>
                  </a:xfrm>
                  <a:prstGeom prst="line">
                    <a:avLst/>
                  </a:prstGeom>
                  <a:ln w="19050" cap="flat" cmpd="sng">
                    <a:solidFill>
                      <a:schemeClr val="tx1"/>
                    </a:solidFill>
                    <a:prstDash val="solid"/>
                    <a:miter/>
                    <a:headEnd type="none" w="med" len="med"/>
                    <a:tailEnd type="none" w="med" len="med"/>
                  </a:ln>
                </p:spPr>
              </p:sp>
              <p:cxnSp>
                <p:nvCxnSpPr>
                  <p:cNvPr id="39962" name="直接箭头连接符 391"/>
                  <p:cNvCxnSpPr/>
                  <p:nvPr/>
                </p:nvCxnSpPr>
                <p:spPr>
                  <a:xfrm>
                    <a:off x="1773238" y="5634039"/>
                    <a:ext cx="1363662" cy="0"/>
                  </a:xfrm>
                  <a:prstGeom prst="straightConnector1">
                    <a:avLst/>
                  </a:prstGeom>
                  <a:ln w="19050" cap="flat" cmpd="sng">
                    <a:solidFill>
                      <a:schemeClr val="tx1"/>
                    </a:solidFill>
                    <a:prstDash val="solid"/>
                    <a:headEnd type="none" w="med" len="med"/>
                    <a:tailEnd type="none" w="med" len="med"/>
                  </a:ln>
                </p:spPr>
              </p:cxnSp>
              <p:cxnSp>
                <p:nvCxnSpPr>
                  <p:cNvPr id="39963" name="直接箭头连接符 393"/>
                  <p:cNvCxnSpPr/>
                  <p:nvPr/>
                </p:nvCxnSpPr>
                <p:spPr>
                  <a:xfrm>
                    <a:off x="1506538" y="5634039"/>
                    <a:ext cx="258762" cy="0"/>
                  </a:xfrm>
                  <a:prstGeom prst="straightConnector1">
                    <a:avLst/>
                  </a:prstGeom>
                  <a:ln w="19050" cap="flat" cmpd="sng">
                    <a:solidFill>
                      <a:schemeClr val="tx1"/>
                    </a:solidFill>
                    <a:prstDash val="sysDash"/>
                    <a:headEnd type="none" w="med" len="med"/>
                    <a:tailEnd type="none" w="med" len="med"/>
                  </a:ln>
                </p:spPr>
              </p:cxnSp>
              <p:cxnSp>
                <p:nvCxnSpPr>
                  <p:cNvPr id="39964" name="直接箭头连接符 395"/>
                  <p:cNvCxnSpPr/>
                  <p:nvPr/>
                </p:nvCxnSpPr>
                <p:spPr>
                  <a:xfrm flipV="1">
                    <a:off x="1041901" y="5634039"/>
                    <a:ext cx="493212" cy="9525"/>
                  </a:xfrm>
                  <a:prstGeom prst="straightConnector1">
                    <a:avLst/>
                  </a:prstGeom>
                  <a:ln w="19050" cap="flat" cmpd="sng">
                    <a:solidFill>
                      <a:schemeClr val="tx1"/>
                    </a:solidFill>
                    <a:prstDash val="solid"/>
                    <a:headEnd type="none" w="med" len="med"/>
                    <a:tailEnd type="none" w="med" len="med"/>
                  </a:ln>
                </p:spPr>
              </p:cxnSp>
              <p:cxnSp>
                <p:nvCxnSpPr>
                  <p:cNvPr id="39965" name="直接箭头连接符 400"/>
                  <p:cNvCxnSpPr/>
                  <p:nvPr/>
                </p:nvCxnSpPr>
                <p:spPr>
                  <a:xfrm>
                    <a:off x="2653273" y="5634039"/>
                    <a:ext cx="524209" cy="0"/>
                  </a:xfrm>
                  <a:prstGeom prst="straightConnector1">
                    <a:avLst/>
                  </a:prstGeom>
                  <a:ln w="28575" cap="flat" cmpd="sng">
                    <a:solidFill>
                      <a:srgbClr val="FF0000"/>
                    </a:solidFill>
                    <a:prstDash val="solid"/>
                    <a:headEnd type="none" w="med" len="med"/>
                    <a:tailEnd type="triangle" w="med" len="med"/>
                  </a:ln>
                </p:spPr>
              </p:cxnSp>
              <p:sp>
                <p:nvSpPr>
                  <p:cNvPr id="39966" name="Oval 322"/>
                  <p:cNvSpPr/>
                  <p:nvPr/>
                </p:nvSpPr>
                <p:spPr>
                  <a:xfrm flipH="1">
                    <a:off x="2605088" y="5592764"/>
                    <a:ext cx="71437" cy="66675"/>
                  </a:xfrm>
                  <a:prstGeom prst="ellipse">
                    <a:avLst/>
                  </a:prstGeom>
                  <a:solidFill>
                    <a:srgbClr val="FFFFFF"/>
                  </a:solidFill>
                  <a:ln w="28575"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graphicFrame>
            <p:nvGraphicFramePr>
              <p:cNvPr id="39953" name="对象 1"/>
              <p:cNvGraphicFramePr>
                <a:graphicFrameLocks noChangeAspect="1"/>
              </p:cNvGraphicFramePr>
              <p:nvPr/>
            </p:nvGraphicFramePr>
            <p:xfrm>
              <a:off x="1528128" y="5694445"/>
              <a:ext cx="241300" cy="228600"/>
            </p:xfrm>
            <a:graphic>
              <a:graphicData uri="http://schemas.openxmlformats.org/presentationml/2006/ole">
                <mc:AlternateContent xmlns:mc="http://schemas.openxmlformats.org/markup-compatibility/2006">
                  <mc:Choice xmlns:v="urn:schemas-microsoft-com:vml" Requires="v">
                    <p:oleObj r:id="rId35" imgW="241300" imgH="228600" progId="Equation.DSMT4">
                      <p:embed/>
                    </p:oleObj>
                  </mc:Choice>
                  <mc:Fallback>
                    <p:oleObj r:id="rId35" imgW="241300" imgH="228600" progId="Equation.DSMT4">
                      <p:embed/>
                      <p:pic>
                        <p:nvPicPr>
                          <p:cNvPr id="0" name="图片 3245"/>
                          <p:cNvPicPr/>
                          <p:nvPr/>
                        </p:nvPicPr>
                        <p:blipFill>
                          <a:blip r:embed="rId36"/>
                          <a:stretch>
                            <a:fillRect/>
                          </a:stretch>
                        </p:blipFill>
                        <p:spPr>
                          <a:xfrm>
                            <a:off x="1528128" y="5694445"/>
                            <a:ext cx="241300" cy="228600"/>
                          </a:xfrm>
                          <a:prstGeom prst="rect">
                            <a:avLst/>
                          </a:prstGeom>
                          <a:noFill/>
                          <a:ln w="38100">
                            <a:noFill/>
                            <a:miter/>
                          </a:ln>
                        </p:spPr>
                      </p:pic>
                    </p:oleObj>
                  </mc:Fallback>
                </mc:AlternateContent>
              </a:graphicData>
            </a:graphic>
          </p:graphicFrame>
        </p:grpSp>
        <p:grpSp>
          <p:nvGrpSpPr>
            <p:cNvPr id="39948" name="组合 5"/>
            <p:cNvGrpSpPr/>
            <p:nvPr/>
          </p:nvGrpSpPr>
          <p:grpSpPr>
            <a:xfrm>
              <a:off x="2506663" y="5703888"/>
              <a:ext cx="1558925" cy="868362"/>
              <a:chOff x="2506087" y="5723786"/>
              <a:chExt cx="1559017" cy="867859"/>
            </a:xfrm>
          </p:grpSpPr>
          <p:sp>
            <p:nvSpPr>
              <p:cNvPr id="39949" name="矩形 403"/>
              <p:cNvSpPr/>
              <p:nvPr/>
            </p:nvSpPr>
            <p:spPr>
              <a:xfrm>
                <a:off x="2506087" y="5723786"/>
                <a:ext cx="1559017" cy="867859"/>
              </a:xfrm>
              <a:prstGeom prst="rect">
                <a:avLst/>
              </a:prstGeom>
              <a:solidFill>
                <a:srgbClr val="FFFFCC"/>
              </a:solidFill>
              <a:ln w="2857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aphicFrame>
            <p:nvGraphicFramePr>
              <p:cNvPr id="39950" name="对象 197"/>
              <p:cNvGraphicFramePr>
                <a:graphicFrameLocks noChangeAspect="1"/>
              </p:cNvGraphicFramePr>
              <p:nvPr/>
            </p:nvGraphicFramePr>
            <p:xfrm>
              <a:off x="2599531" y="5766467"/>
              <a:ext cx="1320800" cy="787400"/>
            </p:xfrm>
            <a:graphic>
              <a:graphicData uri="http://schemas.openxmlformats.org/presentationml/2006/ole">
                <mc:AlternateContent xmlns:mc="http://schemas.openxmlformats.org/markup-compatibility/2006">
                  <mc:Choice xmlns:v="urn:schemas-microsoft-com:vml" Requires="v">
                    <p:oleObj r:id="rId37" imgW="1320800" imgH="787400" progId="Equation.DSMT4">
                      <p:embed/>
                    </p:oleObj>
                  </mc:Choice>
                  <mc:Fallback>
                    <p:oleObj r:id="rId37" imgW="1320800" imgH="787400" progId="Equation.DSMT4">
                      <p:embed/>
                      <p:pic>
                        <p:nvPicPr>
                          <p:cNvPr id="0" name="图片 3254"/>
                          <p:cNvPicPr/>
                          <p:nvPr/>
                        </p:nvPicPr>
                        <p:blipFill>
                          <a:blip r:embed="rId38"/>
                          <a:stretch>
                            <a:fillRect/>
                          </a:stretch>
                        </p:blipFill>
                        <p:spPr>
                          <a:xfrm>
                            <a:off x="2599531" y="5766467"/>
                            <a:ext cx="1320800" cy="787400"/>
                          </a:xfrm>
                          <a:prstGeom prst="rect">
                            <a:avLst/>
                          </a:prstGeom>
                          <a:noFill/>
                          <a:ln w="38100">
                            <a:noFill/>
                            <a:miter/>
                          </a:ln>
                        </p:spPr>
                      </p:pic>
                    </p:oleObj>
                  </mc:Fallback>
                </mc:AlternateContent>
              </a:graphicData>
            </a:graphic>
          </p:graphicFrame>
        </p:grpSp>
      </p:grpSp>
      <p:sp>
        <p:nvSpPr>
          <p:cNvPr id="3" name="矩形 2">
            <a:extLst>
              <a:ext uri="{FF2B5EF4-FFF2-40B4-BE49-F238E27FC236}">
                <a16:creationId xmlns:a16="http://schemas.microsoft.com/office/drawing/2014/main" id="{A701F045-4EBD-6399-ED31-EFA008EEEBC7}"/>
              </a:ext>
            </a:extLst>
          </p:cNvPr>
          <p:cNvSpPr/>
          <p:nvPr/>
        </p:nvSpPr>
        <p:spPr bwMode="auto">
          <a:xfrm>
            <a:off x="893565" y="3487799"/>
            <a:ext cx="7940633" cy="632737"/>
          </a:xfrm>
          <a:prstGeom prst="rect">
            <a:avLst/>
          </a:prstGeom>
        </p:spPr>
        <p:txBody>
          <a:bodyPr wrap="squar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1" lang="zh-CN" altLang="en-US" sz="3200" b="1" i="0" u="none" strike="noStrike" kern="1200" cap="none" spc="0" normalizeH="0" baseline="0" noProof="0" dirty="0">
                <a:ln>
                  <a:noFill/>
                </a:ln>
                <a:solidFill>
                  <a:srgbClr val="3333FF"/>
                </a:solidFill>
                <a:effectLst/>
                <a:uLnTx/>
                <a:uFillTx/>
                <a:latin typeface="+mn-lt"/>
                <a:ea typeface="华文中宋" panose="02010600040101010101" pitchFamily="2" charset="-122"/>
                <a:cs typeface="+mn-cs"/>
              </a:rPr>
              <a:t>以及，载流密绕直螺线管轴线上的磁场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343"/>
                                        </p:tgtEl>
                                        <p:attrNameLst>
                                          <p:attrName>style.visibility</p:attrName>
                                        </p:attrNameLst>
                                      </p:cBhvr>
                                      <p:to>
                                        <p:strVal val="visible"/>
                                      </p:to>
                                    </p:set>
                                    <p:anim calcmode="lin" valueType="num">
                                      <p:cBhvr>
                                        <p:cTn id="7" dur="1000" fill="hold"/>
                                        <p:tgtEl>
                                          <p:spTgt spid="14343"/>
                                        </p:tgtEl>
                                        <p:attrNameLst>
                                          <p:attrName>ppt_w</p:attrName>
                                        </p:attrNameLst>
                                      </p:cBhvr>
                                      <p:tavLst>
                                        <p:tav tm="0">
                                          <p:val>
                                            <p:fltVal val="0"/>
                                          </p:val>
                                        </p:tav>
                                        <p:tav tm="100000">
                                          <p:val>
                                            <p:strVal val="#ppt_w"/>
                                          </p:val>
                                        </p:tav>
                                      </p:tavLst>
                                    </p:anim>
                                    <p:anim calcmode="lin" valueType="num">
                                      <p:cBhvr>
                                        <p:cTn id="8" dur="1000" fill="hold"/>
                                        <p:tgtEl>
                                          <p:spTgt spid="14343"/>
                                        </p:tgtEl>
                                        <p:attrNameLst>
                                          <p:attrName>ppt_h</p:attrName>
                                        </p:attrNameLst>
                                      </p:cBhvr>
                                      <p:tavLst>
                                        <p:tav tm="0">
                                          <p:val>
                                            <p:fltVal val="0"/>
                                          </p:val>
                                        </p:tav>
                                        <p:tav tm="100000">
                                          <p:val>
                                            <p:strVal val="#ppt_h"/>
                                          </p:val>
                                        </p:tav>
                                      </p:tavLst>
                                    </p:anim>
                                    <p:animEffect transition="in" filter="fade">
                                      <p:cBhvr>
                                        <p:cTn id="9" dur="1000"/>
                                        <p:tgtEl>
                                          <p:spTgt spid="14343"/>
                                        </p:tgtEl>
                                      </p:cBhvr>
                                    </p:animEffect>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14344"/>
                                        </p:tgtEl>
                                        <p:attrNameLst>
                                          <p:attrName>style.visibility</p:attrName>
                                        </p:attrNameLst>
                                      </p:cBhvr>
                                      <p:to>
                                        <p:strVal val="visible"/>
                                      </p:to>
                                    </p:set>
                                    <p:anim calcmode="lin" valueType="num">
                                      <p:cBhvr>
                                        <p:cTn id="13" dur="1000" fill="hold"/>
                                        <p:tgtEl>
                                          <p:spTgt spid="14344"/>
                                        </p:tgtEl>
                                        <p:attrNameLst>
                                          <p:attrName>ppt_w</p:attrName>
                                        </p:attrNameLst>
                                      </p:cBhvr>
                                      <p:tavLst>
                                        <p:tav tm="0">
                                          <p:val>
                                            <p:fltVal val="0"/>
                                          </p:val>
                                        </p:tav>
                                        <p:tav tm="100000">
                                          <p:val>
                                            <p:strVal val="#ppt_w"/>
                                          </p:val>
                                        </p:tav>
                                      </p:tavLst>
                                    </p:anim>
                                    <p:anim calcmode="lin" valueType="num">
                                      <p:cBhvr>
                                        <p:cTn id="14" dur="1000" fill="hold"/>
                                        <p:tgtEl>
                                          <p:spTgt spid="14344"/>
                                        </p:tgtEl>
                                        <p:attrNameLst>
                                          <p:attrName>ppt_h</p:attrName>
                                        </p:attrNameLst>
                                      </p:cBhvr>
                                      <p:tavLst>
                                        <p:tav tm="0">
                                          <p:val>
                                            <p:fltVal val="0"/>
                                          </p:val>
                                        </p:tav>
                                        <p:tav tm="100000">
                                          <p:val>
                                            <p:strVal val="#ppt_h"/>
                                          </p:val>
                                        </p:tav>
                                      </p:tavLst>
                                    </p:anim>
                                    <p:animEffect transition="in" filter="fade">
                                      <p:cBhvr>
                                        <p:cTn id="15" dur="1000"/>
                                        <p:tgtEl>
                                          <p:spTgt spid="14344"/>
                                        </p:tgtEl>
                                      </p:cBhvr>
                                    </p:animEffect>
                                  </p:childTnLst>
                                </p:cTn>
                              </p:par>
                            </p:childTnLst>
                          </p:cTn>
                        </p:par>
                        <p:par>
                          <p:cTn id="16" fill="hold">
                            <p:stCondLst>
                              <p:cond delay="2000"/>
                            </p:stCondLst>
                            <p:childTnLst>
                              <p:par>
                                <p:cTn id="17" presetID="53" presetClass="entr" presetSubtype="16"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fltVal val="0"/>
                                          </p:val>
                                        </p:tav>
                                        <p:tav tm="100000">
                                          <p:val>
                                            <p:strVal val="#ppt_w"/>
                                          </p:val>
                                        </p:tav>
                                      </p:tavLst>
                                    </p:anim>
                                    <p:anim calcmode="lin" valueType="num">
                                      <p:cBhvr>
                                        <p:cTn id="20" dur="1000" fill="hold"/>
                                        <p:tgtEl>
                                          <p:spTgt spid="2"/>
                                        </p:tgtEl>
                                        <p:attrNameLst>
                                          <p:attrName>ppt_h</p:attrName>
                                        </p:attrNameLst>
                                      </p:cBhvr>
                                      <p:tavLst>
                                        <p:tav tm="0">
                                          <p:val>
                                            <p:fltVal val="0"/>
                                          </p:val>
                                        </p:tav>
                                        <p:tav tm="100000">
                                          <p:val>
                                            <p:strVal val="#ppt_h"/>
                                          </p:val>
                                        </p:tav>
                                      </p:tavLst>
                                    </p:anim>
                                    <p:animEffect transition="in" filter="fade">
                                      <p:cBhvr>
                                        <p:cTn id="21" dur="1000"/>
                                        <p:tgtEl>
                                          <p:spTgt spid="2"/>
                                        </p:tgtEl>
                                      </p:cBhvr>
                                    </p:animEffect>
                                  </p:childTnLst>
                                </p:cTn>
                              </p:par>
                            </p:childTnLst>
                          </p:cTn>
                        </p:par>
                        <p:par>
                          <p:cTn id="22" fill="hold">
                            <p:stCondLst>
                              <p:cond delay="3000"/>
                            </p:stCondLst>
                            <p:childTnLst>
                              <p:par>
                                <p:cTn id="23" presetID="53" presetClass="entr" presetSubtype="16" fill="hold" nodeType="afterEffect">
                                  <p:stCondLst>
                                    <p:cond delay="0"/>
                                  </p:stCondLst>
                                  <p:childTnLst>
                                    <p:set>
                                      <p:cBhvr>
                                        <p:cTn id="24" dur="1" fill="hold">
                                          <p:stCondLst>
                                            <p:cond delay="0"/>
                                          </p:stCondLst>
                                        </p:cTn>
                                        <p:tgtEl>
                                          <p:spTgt spid="14345"/>
                                        </p:tgtEl>
                                        <p:attrNameLst>
                                          <p:attrName>style.visibility</p:attrName>
                                        </p:attrNameLst>
                                      </p:cBhvr>
                                      <p:to>
                                        <p:strVal val="visible"/>
                                      </p:to>
                                    </p:set>
                                    <p:anim calcmode="lin" valueType="num">
                                      <p:cBhvr>
                                        <p:cTn id="25" dur="1000" fill="hold"/>
                                        <p:tgtEl>
                                          <p:spTgt spid="14345"/>
                                        </p:tgtEl>
                                        <p:attrNameLst>
                                          <p:attrName>ppt_w</p:attrName>
                                        </p:attrNameLst>
                                      </p:cBhvr>
                                      <p:tavLst>
                                        <p:tav tm="0">
                                          <p:val>
                                            <p:fltVal val="0"/>
                                          </p:val>
                                        </p:tav>
                                        <p:tav tm="100000">
                                          <p:val>
                                            <p:strVal val="#ppt_w"/>
                                          </p:val>
                                        </p:tav>
                                      </p:tavLst>
                                    </p:anim>
                                    <p:anim calcmode="lin" valueType="num">
                                      <p:cBhvr>
                                        <p:cTn id="26" dur="1000" fill="hold"/>
                                        <p:tgtEl>
                                          <p:spTgt spid="14345"/>
                                        </p:tgtEl>
                                        <p:attrNameLst>
                                          <p:attrName>ppt_h</p:attrName>
                                        </p:attrNameLst>
                                      </p:cBhvr>
                                      <p:tavLst>
                                        <p:tav tm="0">
                                          <p:val>
                                            <p:fltVal val="0"/>
                                          </p:val>
                                        </p:tav>
                                        <p:tav tm="100000">
                                          <p:val>
                                            <p:strVal val="#ppt_h"/>
                                          </p:val>
                                        </p:tav>
                                      </p:tavLst>
                                    </p:anim>
                                    <p:animEffect transition="in" filter="fade">
                                      <p:cBhvr>
                                        <p:cTn id="27" dur="1000"/>
                                        <p:tgtEl>
                                          <p:spTgt spid="14345"/>
                                        </p:tgtEl>
                                      </p:cBhvr>
                                    </p:animEffect>
                                  </p:childTnLst>
                                </p:cTn>
                              </p:par>
                            </p:childTnLst>
                          </p:cTn>
                        </p:par>
                        <p:par>
                          <p:cTn id="28" fill="hold">
                            <p:stCondLst>
                              <p:cond delay="4000"/>
                            </p:stCondLst>
                            <p:childTnLst>
                              <p:par>
                                <p:cTn id="29" presetID="22" presetClass="entr" presetSubtype="4"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87" descr="羊皮纸"/>
          <p:cNvSpPr/>
          <p:nvPr/>
        </p:nvSpPr>
        <p:spPr>
          <a:xfrm>
            <a:off x="0" y="6651625"/>
            <a:ext cx="9144000" cy="206375"/>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0963" name="Rectangle 288" descr="羊皮纸"/>
          <p:cNvSpPr/>
          <p:nvPr/>
        </p:nvSpPr>
        <p:spPr>
          <a:xfrm>
            <a:off x="0" y="0"/>
            <a:ext cx="9144000" cy="206375"/>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0964" name="Rectangle 39"/>
          <p:cNvSpPr/>
          <p:nvPr/>
        </p:nvSpPr>
        <p:spPr>
          <a:xfrm>
            <a:off x="0" y="0"/>
            <a:ext cx="9144000" cy="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0965" name="Rectangle 41"/>
          <p:cNvSpPr/>
          <p:nvPr/>
        </p:nvSpPr>
        <p:spPr>
          <a:xfrm>
            <a:off x="0" y="0"/>
            <a:ext cx="9144000" cy="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2" name="Rectangle 42"/>
          <p:cNvSpPr>
            <a:spLocks noChangeArrowheads="1"/>
          </p:cNvSpPr>
          <p:nvPr/>
        </p:nvSpPr>
        <p:spPr bwMode="auto">
          <a:xfrm>
            <a:off x="4632325" y="1620838"/>
            <a:ext cx="36655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对于 </a:t>
            </a:r>
            <a:r>
              <a:rPr kumimoji="1" lang="en-US" altLang="zh-CN" sz="2400" b="1" i="1" u="none" strike="noStrike" kern="1200" cap="none" spc="0" normalizeH="0" baseline="0" noProof="0" dirty="0">
                <a:ln>
                  <a:noFill/>
                </a:ln>
                <a:solidFill>
                  <a:srgbClr val="000000"/>
                </a:solidFill>
                <a:effectLst/>
                <a:uLnTx/>
                <a:uFillTx/>
                <a:latin typeface="+mn-lt"/>
                <a:ea typeface="华文中宋" panose="02010600040101010101" pitchFamily="2" charset="-122"/>
                <a:cs typeface="+mn-cs"/>
              </a:rPr>
              <a:t>cd  </a:t>
            </a:r>
            <a:r>
              <a:rPr kumimoji="1" lang="zh-CN" altLang="en-US" sz="24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段（直导线）</a:t>
            </a:r>
            <a:r>
              <a:rPr kumimoji="1" lang="zh-CN" altLang="en-US" sz="2400" b="1" i="0" u="none" strike="noStrike" kern="1200" cap="none" spc="0" normalizeH="0" baseline="0" noProof="0" dirty="0">
                <a:ln>
                  <a:noFill/>
                </a:ln>
                <a:solidFill>
                  <a:schemeClr val="tx1"/>
                </a:solidFill>
                <a:effectLst/>
                <a:uLnTx/>
                <a:uFillTx/>
                <a:latin typeface="华文中宋" panose="02010600040101010101" pitchFamily="2" charset="-122"/>
                <a:ea typeface="华文中宋" panose="02010600040101010101" pitchFamily="2" charset="-122"/>
                <a:cs typeface="+mn-cs"/>
              </a:rPr>
              <a:t> </a:t>
            </a:r>
          </a:p>
        </p:txBody>
      </p:sp>
      <p:sp>
        <p:nvSpPr>
          <p:cNvPr id="40967" name="Rectangle 44"/>
          <p:cNvSpPr/>
          <p:nvPr/>
        </p:nvSpPr>
        <p:spPr>
          <a:xfrm>
            <a:off x="0" y="0"/>
            <a:ext cx="9144000" cy="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0968" name="Rectangle 46"/>
          <p:cNvSpPr/>
          <p:nvPr/>
        </p:nvSpPr>
        <p:spPr>
          <a:xfrm>
            <a:off x="0" y="0"/>
            <a:ext cx="9144000" cy="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0969" name="Rectangle 61"/>
          <p:cNvSpPr/>
          <p:nvPr/>
        </p:nvSpPr>
        <p:spPr>
          <a:xfrm>
            <a:off x="0" y="0"/>
            <a:ext cx="9144000" cy="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289" name="组合 288"/>
          <p:cNvGrpSpPr/>
          <p:nvPr/>
        </p:nvGrpSpPr>
        <p:grpSpPr>
          <a:xfrm>
            <a:off x="504825" y="4014788"/>
            <a:ext cx="2052638" cy="479425"/>
            <a:chOff x="657541" y="4313206"/>
            <a:chExt cx="2052588" cy="479037"/>
          </a:xfrm>
        </p:grpSpPr>
        <p:sp>
          <p:nvSpPr>
            <p:cNvPr id="41021" name="矩形 287"/>
            <p:cNvSpPr/>
            <p:nvPr/>
          </p:nvSpPr>
          <p:spPr>
            <a:xfrm>
              <a:off x="657541" y="4313206"/>
              <a:ext cx="2052588" cy="479037"/>
            </a:xfrm>
            <a:prstGeom prst="rect">
              <a:avLst/>
            </a:prstGeom>
            <a:solidFill>
              <a:srgbClr val="FBD1A7"/>
            </a:solidFill>
            <a:ln w="38100" cap="flat" cmpd="sng">
              <a:solidFill>
                <a:srgbClr val="EE9512"/>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1022" name="WordArt 154"/>
            <p:cNvSpPr>
              <a:spLocks noTextEdit="1"/>
            </p:cNvSpPr>
            <p:nvPr/>
          </p:nvSpPr>
          <p:spPr>
            <a:xfrm>
              <a:off x="788989" y="4392343"/>
              <a:ext cx="1844675" cy="322263"/>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a:ln w="9525" cap="flat" cmpd="sng">
                    <a:solidFill>
                      <a:srgbClr val="008000"/>
                    </a:solidFill>
                    <a:prstDash val="solid"/>
                    <a:headEnd type="none" w="med" len="med"/>
                    <a:tailEnd type="none" w="med" len="med"/>
                  </a:ln>
                  <a:solidFill>
                    <a:srgbClr val="008000"/>
                  </a:solidFill>
                  <a:latin typeface="华文中宋" panose="02010600040101010101" pitchFamily="2" charset="-122"/>
                  <a:ea typeface="华文中宋" panose="02010600040101010101" pitchFamily="2" charset="-122"/>
                </a:rPr>
                <a:t>解法提要：</a:t>
              </a:r>
            </a:p>
          </p:txBody>
        </p:sp>
      </p:grpSp>
      <p:sp>
        <p:nvSpPr>
          <p:cNvPr id="331" name="Rectangle 42"/>
          <p:cNvSpPr>
            <a:spLocks noChangeArrowheads="1"/>
          </p:cNvSpPr>
          <p:nvPr/>
        </p:nvSpPr>
        <p:spPr bwMode="auto">
          <a:xfrm>
            <a:off x="4632325" y="304800"/>
            <a:ext cx="36655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000000"/>
                </a:solidFill>
                <a:effectLst/>
                <a:uLnTx/>
                <a:uFillTx/>
                <a:latin typeface="+mn-lt"/>
                <a:ea typeface="华文中宋" panose="02010600040101010101" pitchFamily="2" charset="-122"/>
                <a:cs typeface="+mn-cs"/>
              </a:rPr>
              <a:t>对于  </a:t>
            </a:r>
            <a:r>
              <a:rPr kumimoji="1" lang="en-US" altLang="zh-CN" sz="2400" b="1" i="1" u="none" strike="noStrike" kern="1200" cap="none" spc="0" normalizeH="0" baseline="0" noProof="0" dirty="0" err="1">
                <a:ln>
                  <a:noFill/>
                </a:ln>
                <a:solidFill>
                  <a:srgbClr val="000000"/>
                </a:solidFill>
                <a:effectLst/>
                <a:uLnTx/>
                <a:uFillTx/>
                <a:latin typeface="+mn-lt"/>
                <a:ea typeface="华文中宋" panose="02010600040101010101" pitchFamily="2" charset="-122"/>
                <a:cs typeface="+mn-cs"/>
              </a:rPr>
              <a:t>bc</a:t>
            </a:r>
            <a:r>
              <a:rPr kumimoji="1" lang="en-US" altLang="zh-CN" sz="2400" b="1" i="1"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 </a:t>
            </a:r>
            <a:r>
              <a:rPr kumimoji="1" lang="zh-CN" altLang="en-US" sz="24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Times New Roman" panose="02020603050405020304" pitchFamily="18" charset="0"/>
              </a:rPr>
              <a:t>段（</a:t>
            </a:r>
            <a:r>
              <a:rPr kumimoji="1" lang="en-US" altLang="zh-CN" sz="2400" b="1" i="0" u="none" strike="noStrike" kern="1200" cap="none" spc="0" normalizeH="0" baseline="0" noProof="0" dirty="0">
                <a:ln>
                  <a:noFill/>
                </a:ln>
                <a:solidFill>
                  <a:srgbClr val="000000"/>
                </a:solidFill>
                <a:effectLst/>
                <a:uLnTx/>
                <a:uFillTx/>
                <a:latin typeface="+mn-lt"/>
                <a:ea typeface="华文中宋" panose="02010600040101010101" pitchFamily="2" charset="-122"/>
                <a:cs typeface="Times New Roman" panose="02020603050405020304" pitchFamily="18" charset="0"/>
              </a:rPr>
              <a:t>1/3</a:t>
            </a:r>
            <a:r>
              <a:rPr kumimoji="1" lang="zh-CN" altLang="en-US" sz="24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Times New Roman" panose="02020603050405020304" pitchFamily="18" charset="0"/>
              </a:rPr>
              <a:t>圆弧段）</a:t>
            </a:r>
            <a:r>
              <a:rPr kumimoji="1" lang="zh-CN" altLang="en-US" sz="2400" b="1" i="0" u="none" strike="noStrike" kern="1200" cap="none" spc="0" normalizeH="0" baseline="0" noProof="0" dirty="0">
                <a:ln>
                  <a:noFill/>
                </a:ln>
                <a:solidFill>
                  <a:schemeClr val="tx1"/>
                </a:solidFill>
                <a:effectLst/>
                <a:uLnTx/>
                <a:uFillTx/>
                <a:latin typeface="华文中宋" panose="02010600040101010101" pitchFamily="2" charset="-122"/>
                <a:ea typeface="华文中宋" panose="02010600040101010101" pitchFamily="2" charset="-122"/>
                <a:cs typeface="+mn-cs"/>
              </a:rPr>
              <a:t> </a:t>
            </a:r>
          </a:p>
        </p:txBody>
      </p:sp>
      <p:grpSp>
        <p:nvGrpSpPr>
          <p:cNvPr id="16400" name="组合 4"/>
          <p:cNvGrpSpPr/>
          <p:nvPr/>
        </p:nvGrpSpPr>
        <p:grpSpPr>
          <a:xfrm>
            <a:off x="5273675" y="849313"/>
            <a:ext cx="3395663" cy="692150"/>
            <a:chOff x="5092700" y="938213"/>
            <a:chExt cx="3395663" cy="692150"/>
          </a:xfrm>
        </p:grpSpPr>
        <p:graphicFrame>
          <p:nvGraphicFramePr>
            <p:cNvPr id="41019" name="对象 29"/>
            <p:cNvGraphicFramePr>
              <a:graphicFrameLocks noChangeAspect="1"/>
            </p:cNvGraphicFramePr>
            <p:nvPr/>
          </p:nvGraphicFramePr>
          <p:xfrm>
            <a:off x="5092700" y="938213"/>
            <a:ext cx="2228850" cy="692150"/>
          </p:xfrm>
          <a:graphic>
            <a:graphicData uri="http://schemas.openxmlformats.org/presentationml/2006/ole">
              <mc:AlternateContent xmlns:mc="http://schemas.openxmlformats.org/markup-compatibility/2006">
                <mc:Choice xmlns:v="urn:schemas-microsoft-com:vml" Requires="v">
                  <p:oleObj r:id="rId4" imgW="2222500" imgH="685800" progId="Equation.DSMT4">
                    <p:embed/>
                  </p:oleObj>
                </mc:Choice>
                <mc:Fallback>
                  <p:oleObj r:id="rId4" imgW="2222500" imgH="685800" progId="Equation.DSMT4">
                    <p:embed/>
                    <p:pic>
                      <p:nvPicPr>
                        <p:cNvPr id="0" name="图片 3248"/>
                        <p:cNvPicPr/>
                        <p:nvPr/>
                      </p:nvPicPr>
                      <p:blipFill>
                        <a:blip r:embed="rId5"/>
                        <a:stretch>
                          <a:fillRect/>
                        </a:stretch>
                      </p:blipFill>
                      <p:spPr>
                        <a:xfrm>
                          <a:off x="5092700" y="938213"/>
                          <a:ext cx="2228850" cy="692150"/>
                        </a:xfrm>
                        <a:prstGeom prst="rect">
                          <a:avLst/>
                        </a:prstGeom>
                        <a:noFill/>
                        <a:ln w="38100">
                          <a:noFill/>
                          <a:miter/>
                        </a:ln>
                      </p:spPr>
                    </p:pic>
                  </p:oleObj>
                </mc:Fallback>
              </mc:AlternateContent>
            </a:graphicData>
          </a:graphic>
        </p:graphicFrame>
        <p:graphicFrame>
          <p:nvGraphicFramePr>
            <p:cNvPr id="41020" name="对象 1"/>
            <p:cNvGraphicFramePr>
              <a:graphicFrameLocks noChangeAspect="1"/>
            </p:cNvGraphicFramePr>
            <p:nvPr/>
          </p:nvGraphicFramePr>
          <p:xfrm>
            <a:off x="8073881" y="1080800"/>
            <a:ext cx="414482" cy="414482"/>
          </p:xfrm>
          <a:graphic>
            <a:graphicData uri="http://schemas.openxmlformats.org/presentationml/2006/ole">
              <mc:AlternateContent xmlns:mc="http://schemas.openxmlformats.org/markup-compatibility/2006">
                <mc:Choice xmlns:v="urn:schemas-microsoft-com:vml" Requires="v">
                  <p:oleObj r:id="rId6" imgW="330200" imgH="330200" progId="Equation.DSMT4">
                    <p:embed/>
                  </p:oleObj>
                </mc:Choice>
                <mc:Fallback>
                  <p:oleObj r:id="rId6" imgW="330200" imgH="330200" progId="Equation.DSMT4">
                    <p:embed/>
                    <p:pic>
                      <p:nvPicPr>
                        <p:cNvPr id="0" name="图片 3249"/>
                        <p:cNvPicPr/>
                        <p:nvPr/>
                      </p:nvPicPr>
                      <p:blipFill>
                        <a:blip r:embed="rId7"/>
                        <a:stretch>
                          <a:fillRect/>
                        </a:stretch>
                      </p:blipFill>
                      <p:spPr>
                        <a:xfrm>
                          <a:off x="8073881" y="1080800"/>
                          <a:ext cx="414482" cy="414482"/>
                        </a:xfrm>
                        <a:prstGeom prst="rect">
                          <a:avLst/>
                        </a:prstGeom>
                        <a:noFill/>
                        <a:ln w="38100">
                          <a:noFill/>
                          <a:miter/>
                        </a:ln>
                      </p:spPr>
                    </p:pic>
                  </p:oleObj>
                </mc:Fallback>
              </mc:AlternateContent>
            </a:graphicData>
          </a:graphic>
        </p:graphicFrame>
      </p:grpSp>
      <p:grpSp>
        <p:nvGrpSpPr>
          <p:cNvPr id="7" name="组合 6"/>
          <p:cNvGrpSpPr/>
          <p:nvPr/>
        </p:nvGrpSpPr>
        <p:grpSpPr>
          <a:xfrm>
            <a:off x="5348288" y="5659438"/>
            <a:ext cx="3330575" cy="690562"/>
            <a:chOff x="4957763" y="5373688"/>
            <a:chExt cx="3330575" cy="690562"/>
          </a:xfrm>
        </p:grpSpPr>
        <p:graphicFrame>
          <p:nvGraphicFramePr>
            <p:cNvPr id="41017" name="对象 289"/>
            <p:cNvGraphicFramePr>
              <a:graphicFrameLocks noChangeAspect="1"/>
            </p:cNvGraphicFramePr>
            <p:nvPr/>
          </p:nvGraphicFramePr>
          <p:xfrm>
            <a:off x="4957763" y="5373688"/>
            <a:ext cx="2771775" cy="690562"/>
          </p:xfrm>
          <a:graphic>
            <a:graphicData uri="http://schemas.openxmlformats.org/presentationml/2006/ole">
              <mc:AlternateContent xmlns:mc="http://schemas.openxmlformats.org/markup-compatibility/2006">
                <mc:Choice xmlns:v="urn:schemas-microsoft-com:vml" Requires="v">
                  <p:oleObj r:id="rId8" imgW="2768600" imgH="685800" progId="Equation.DSMT4">
                    <p:embed/>
                  </p:oleObj>
                </mc:Choice>
                <mc:Fallback>
                  <p:oleObj r:id="rId8" imgW="2768600" imgH="685800" progId="Equation.DSMT4">
                    <p:embed/>
                    <p:pic>
                      <p:nvPicPr>
                        <p:cNvPr id="0" name="图片 3250"/>
                        <p:cNvPicPr/>
                        <p:nvPr/>
                      </p:nvPicPr>
                      <p:blipFill>
                        <a:blip r:embed="rId9"/>
                        <a:stretch>
                          <a:fillRect/>
                        </a:stretch>
                      </p:blipFill>
                      <p:spPr>
                        <a:xfrm>
                          <a:off x="4957763" y="5373688"/>
                          <a:ext cx="2771775" cy="690562"/>
                        </a:xfrm>
                        <a:prstGeom prst="rect">
                          <a:avLst/>
                        </a:prstGeom>
                        <a:noFill/>
                        <a:ln w="38100">
                          <a:noFill/>
                          <a:miter/>
                        </a:ln>
                      </p:spPr>
                    </p:pic>
                  </p:oleObj>
                </mc:Fallback>
              </mc:AlternateContent>
            </a:graphicData>
          </a:graphic>
        </p:graphicFrame>
        <p:graphicFrame>
          <p:nvGraphicFramePr>
            <p:cNvPr id="41018" name="对象 2"/>
            <p:cNvGraphicFramePr>
              <a:graphicFrameLocks noChangeAspect="1"/>
            </p:cNvGraphicFramePr>
            <p:nvPr/>
          </p:nvGraphicFramePr>
          <p:xfrm>
            <a:off x="7874000" y="5484813"/>
            <a:ext cx="414338" cy="414337"/>
          </p:xfrm>
          <a:graphic>
            <a:graphicData uri="http://schemas.openxmlformats.org/presentationml/2006/ole">
              <mc:AlternateContent xmlns:mc="http://schemas.openxmlformats.org/markup-compatibility/2006">
                <mc:Choice xmlns:v="urn:schemas-microsoft-com:vml" Requires="v">
                  <p:oleObj r:id="rId10" imgW="330200" imgH="330200" progId="Equation.DSMT4">
                    <p:embed/>
                  </p:oleObj>
                </mc:Choice>
                <mc:Fallback>
                  <p:oleObj r:id="rId10" imgW="330200" imgH="330200" progId="Equation.DSMT4">
                    <p:embed/>
                    <p:pic>
                      <p:nvPicPr>
                        <p:cNvPr id="0" name="图片 3259"/>
                        <p:cNvPicPr/>
                        <p:nvPr/>
                      </p:nvPicPr>
                      <p:blipFill>
                        <a:blip r:embed="rId11"/>
                        <a:stretch>
                          <a:fillRect/>
                        </a:stretch>
                      </p:blipFill>
                      <p:spPr>
                        <a:xfrm>
                          <a:off x="7874000" y="5484813"/>
                          <a:ext cx="414338" cy="414337"/>
                        </a:xfrm>
                        <a:prstGeom prst="rect">
                          <a:avLst/>
                        </a:prstGeom>
                        <a:noFill/>
                        <a:ln w="38100">
                          <a:noFill/>
                          <a:miter/>
                        </a:ln>
                      </p:spPr>
                    </p:pic>
                  </p:oleObj>
                </mc:Fallback>
              </mc:AlternateContent>
            </a:graphicData>
          </a:graphic>
        </p:graphicFrame>
      </p:grpSp>
      <p:grpSp>
        <p:nvGrpSpPr>
          <p:cNvPr id="6" name="组合 5"/>
          <p:cNvGrpSpPr/>
          <p:nvPr/>
        </p:nvGrpSpPr>
        <p:grpSpPr>
          <a:xfrm>
            <a:off x="4957763" y="3840163"/>
            <a:ext cx="3578225" cy="681037"/>
            <a:chOff x="5317332" y="3495054"/>
            <a:chExt cx="3578225" cy="681037"/>
          </a:xfrm>
        </p:grpSpPr>
        <p:graphicFrame>
          <p:nvGraphicFramePr>
            <p:cNvPr id="41015" name="对象 26"/>
            <p:cNvGraphicFramePr>
              <a:graphicFrameLocks noChangeAspect="1"/>
            </p:cNvGraphicFramePr>
            <p:nvPr/>
          </p:nvGraphicFramePr>
          <p:xfrm>
            <a:off x="5317332" y="3495054"/>
            <a:ext cx="2489200" cy="681037"/>
          </p:xfrm>
          <a:graphic>
            <a:graphicData uri="http://schemas.openxmlformats.org/presentationml/2006/ole">
              <mc:AlternateContent xmlns:mc="http://schemas.openxmlformats.org/markup-compatibility/2006">
                <mc:Choice xmlns:v="urn:schemas-microsoft-com:vml" Requires="v">
                  <p:oleObj r:id="rId12" imgW="2489200" imgH="685800" progId="Equation.DSMT4">
                    <p:embed/>
                  </p:oleObj>
                </mc:Choice>
                <mc:Fallback>
                  <p:oleObj r:id="rId12" imgW="2489200" imgH="685800" progId="Equation.DSMT4">
                    <p:embed/>
                    <p:pic>
                      <p:nvPicPr>
                        <p:cNvPr id="0" name="图片 3257"/>
                        <p:cNvPicPr/>
                        <p:nvPr/>
                      </p:nvPicPr>
                      <p:blipFill>
                        <a:blip r:embed="rId13"/>
                        <a:stretch>
                          <a:fillRect/>
                        </a:stretch>
                      </p:blipFill>
                      <p:spPr>
                        <a:xfrm>
                          <a:off x="5317332" y="3495054"/>
                          <a:ext cx="2489200" cy="681037"/>
                        </a:xfrm>
                        <a:prstGeom prst="rect">
                          <a:avLst/>
                        </a:prstGeom>
                        <a:noFill/>
                        <a:ln w="38100">
                          <a:noFill/>
                          <a:miter/>
                        </a:ln>
                      </p:spPr>
                    </p:pic>
                  </p:oleObj>
                </mc:Fallback>
              </mc:AlternateContent>
            </a:graphicData>
          </a:graphic>
        </p:graphicFrame>
        <p:graphicFrame>
          <p:nvGraphicFramePr>
            <p:cNvPr id="41016" name="对象 3"/>
            <p:cNvGraphicFramePr>
              <a:graphicFrameLocks noChangeAspect="1"/>
            </p:cNvGraphicFramePr>
            <p:nvPr/>
          </p:nvGraphicFramePr>
          <p:xfrm>
            <a:off x="8481219" y="3630613"/>
            <a:ext cx="414338" cy="414337"/>
          </p:xfrm>
          <a:graphic>
            <a:graphicData uri="http://schemas.openxmlformats.org/presentationml/2006/ole">
              <mc:AlternateContent xmlns:mc="http://schemas.openxmlformats.org/markup-compatibility/2006">
                <mc:Choice xmlns:v="urn:schemas-microsoft-com:vml" Requires="v">
                  <p:oleObj r:id="rId14" imgW="330200" imgH="330200" progId="Equation.DSMT4">
                    <p:embed/>
                  </p:oleObj>
                </mc:Choice>
                <mc:Fallback>
                  <p:oleObj r:id="rId14" imgW="330200" imgH="330200" progId="Equation.DSMT4">
                    <p:embed/>
                    <p:pic>
                      <p:nvPicPr>
                        <p:cNvPr id="0" name="图片 3255"/>
                        <p:cNvPicPr/>
                        <p:nvPr/>
                      </p:nvPicPr>
                      <p:blipFill>
                        <a:blip r:embed="rId11"/>
                        <a:stretch>
                          <a:fillRect/>
                        </a:stretch>
                      </p:blipFill>
                      <p:spPr>
                        <a:xfrm>
                          <a:off x="8481219" y="3630613"/>
                          <a:ext cx="414338" cy="414337"/>
                        </a:xfrm>
                        <a:prstGeom prst="rect">
                          <a:avLst/>
                        </a:prstGeom>
                        <a:noFill/>
                        <a:ln w="38100">
                          <a:noFill/>
                          <a:miter/>
                        </a:ln>
                      </p:spPr>
                    </p:pic>
                  </p:oleObj>
                </mc:Fallback>
              </mc:AlternateContent>
            </a:graphicData>
          </a:graphic>
        </p:graphicFrame>
      </p:grpSp>
      <p:sp>
        <p:nvSpPr>
          <p:cNvPr id="28692" name="Rectangle 42"/>
          <p:cNvSpPr>
            <a:spLocks noChangeArrowheads="1"/>
          </p:cNvSpPr>
          <p:nvPr/>
        </p:nvSpPr>
        <p:spPr bwMode="auto">
          <a:xfrm>
            <a:off x="484188" y="5114925"/>
            <a:ext cx="37163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Times New Roman" panose="02020603050405020304" pitchFamily="18" charset="0"/>
              </a:rPr>
              <a:t>因 </a:t>
            </a:r>
            <a:r>
              <a:rPr kumimoji="1" lang="en-US" altLang="zh-CN" sz="2400" b="1" i="1" u="none" strike="noStrike" kern="1200" cap="none" spc="0" normalizeH="0" baseline="0" noProof="0" dirty="0">
                <a:ln>
                  <a:noFill/>
                </a:ln>
                <a:solidFill>
                  <a:srgbClr val="000000"/>
                </a:solidFill>
                <a:effectLst/>
                <a:uLnTx/>
                <a:uFillTx/>
                <a:latin typeface="+mn-lt"/>
                <a:ea typeface="华文中宋" panose="02010600040101010101" pitchFamily="2" charset="-122"/>
                <a:cs typeface="Times New Roman" panose="02020603050405020304" pitchFamily="18" charset="0"/>
              </a:rPr>
              <a:t>O </a:t>
            </a:r>
            <a:r>
              <a:rPr kumimoji="1" lang="zh-CN" altLang="en-US" sz="24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Times New Roman" panose="02020603050405020304" pitchFamily="18" charset="0"/>
              </a:rPr>
              <a:t>在 </a:t>
            </a:r>
            <a:r>
              <a:rPr kumimoji="1" lang="en-US" altLang="zh-CN" sz="2400" b="1" i="1" u="none" strike="noStrike" kern="1200" cap="none" spc="0" normalizeH="0" baseline="0" noProof="0" dirty="0">
                <a:ln>
                  <a:noFill/>
                </a:ln>
                <a:solidFill>
                  <a:srgbClr val="000000"/>
                </a:solidFill>
                <a:effectLst/>
                <a:uLnTx/>
                <a:uFillTx/>
                <a:latin typeface="+mn-lt"/>
                <a:ea typeface="华文中宋" panose="02010600040101010101" pitchFamily="2" charset="-122"/>
                <a:cs typeface="Times New Roman" panose="02020603050405020304" pitchFamily="18" charset="0"/>
              </a:rPr>
              <a:t>ab </a:t>
            </a:r>
            <a:r>
              <a:rPr kumimoji="1" lang="zh-CN" altLang="en-US" sz="24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Times New Roman" panose="02020603050405020304" pitchFamily="18" charset="0"/>
              </a:rPr>
              <a:t>段的延长线上</a:t>
            </a:r>
            <a:r>
              <a:rPr kumimoji="1" lang="zh-CN" altLang="en-US" sz="2400" b="1" i="0" u="none" strike="noStrike" kern="1200" cap="none" spc="0" normalizeH="0" baseline="0" noProof="0" dirty="0">
                <a:ln>
                  <a:noFill/>
                </a:ln>
                <a:solidFill>
                  <a:schemeClr val="tx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 </a:t>
            </a:r>
          </a:p>
        </p:txBody>
      </p:sp>
      <p:grpSp>
        <p:nvGrpSpPr>
          <p:cNvPr id="2" name="组合 1"/>
          <p:cNvGrpSpPr/>
          <p:nvPr/>
        </p:nvGrpSpPr>
        <p:grpSpPr>
          <a:xfrm>
            <a:off x="0" y="206375"/>
            <a:ext cx="4200525" cy="3582988"/>
            <a:chOff x="0" y="206376"/>
            <a:chExt cx="4200525" cy="3583110"/>
          </a:xfrm>
        </p:grpSpPr>
        <p:sp>
          <p:nvSpPr>
            <p:cNvPr id="11" name="矩形 10"/>
            <p:cNvSpPr/>
            <p:nvPr/>
          </p:nvSpPr>
          <p:spPr bwMode="auto">
            <a:xfrm>
              <a:off x="0" y="206376"/>
              <a:ext cx="4200525" cy="3583110"/>
            </a:xfrm>
            <a:prstGeom prst="rect">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40996" name="组合 7"/>
            <p:cNvGrpSpPr/>
            <p:nvPr/>
          </p:nvGrpSpPr>
          <p:grpSpPr>
            <a:xfrm>
              <a:off x="2951536" y="839354"/>
              <a:ext cx="300037" cy="350841"/>
              <a:chOff x="3280570" y="2857500"/>
              <a:chExt cx="300037" cy="351468"/>
            </a:xfrm>
          </p:grpSpPr>
          <p:graphicFrame>
            <p:nvGraphicFramePr>
              <p:cNvPr id="41013" name="对象 1"/>
              <p:cNvGraphicFramePr>
                <a:graphicFrameLocks noChangeAspect="1"/>
              </p:cNvGraphicFramePr>
              <p:nvPr/>
            </p:nvGraphicFramePr>
            <p:xfrm>
              <a:off x="3280570" y="2929568"/>
              <a:ext cx="279400" cy="279400"/>
            </p:xfrm>
            <a:graphic>
              <a:graphicData uri="http://schemas.openxmlformats.org/presentationml/2006/ole">
                <mc:AlternateContent xmlns:mc="http://schemas.openxmlformats.org/markup-compatibility/2006">
                  <mc:Choice xmlns:v="urn:schemas-microsoft-com:vml" Requires="v">
                    <p:oleObj r:id="rId15" imgW="279400" imgH="279400" progId="Equation.DSMT4">
                      <p:embed/>
                    </p:oleObj>
                  </mc:Choice>
                  <mc:Fallback>
                    <p:oleObj r:id="rId15" imgW="279400" imgH="279400" progId="Equation.DSMT4">
                      <p:embed/>
                      <p:pic>
                        <p:nvPicPr>
                          <p:cNvPr id="0" name="图片 3267"/>
                          <p:cNvPicPr/>
                          <p:nvPr/>
                        </p:nvPicPr>
                        <p:blipFill>
                          <a:blip r:embed="rId16"/>
                          <a:stretch>
                            <a:fillRect/>
                          </a:stretch>
                        </p:blipFill>
                        <p:spPr>
                          <a:xfrm>
                            <a:off x="3280570" y="2929568"/>
                            <a:ext cx="279400" cy="279400"/>
                          </a:xfrm>
                          <a:prstGeom prst="rect">
                            <a:avLst/>
                          </a:prstGeom>
                          <a:noFill/>
                          <a:ln w="38100">
                            <a:noFill/>
                            <a:miter/>
                          </a:ln>
                        </p:spPr>
                      </p:pic>
                    </p:oleObj>
                  </mc:Fallback>
                </mc:AlternateContent>
              </a:graphicData>
            </a:graphic>
          </p:graphicFrame>
          <p:cxnSp>
            <p:nvCxnSpPr>
              <p:cNvPr id="41014" name="直接箭头连接符 4"/>
              <p:cNvCxnSpPr/>
              <p:nvPr/>
            </p:nvCxnSpPr>
            <p:spPr>
              <a:xfrm>
                <a:off x="3343275" y="2857500"/>
                <a:ext cx="237332" cy="0"/>
              </a:xfrm>
              <a:prstGeom prst="straightConnector1">
                <a:avLst/>
              </a:prstGeom>
              <a:ln w="28575" cap="flat" cmpd="sng">
                <a:solidFill>
                  <a:srgbClr val="FF0000"/>
                </a:solidFill>
                <a:prstDash val="solid"/>
                <a:headEnd type="none" w="med" len="med"/>
                <a:tailEnd type="triangle" w="med" len="med"/>
              </a:ln>
            </p:spPr>
          </p:cxnSp>
        </p:grpSp>
        <p:grpSp>
          <p:nvGrpSpPr>
            <p:cNvPr id="40997" name="Group 289"/>
            <p:cNvGrpSpPr/>
            <p:nvPr/>
          </p:nvGrpSpPr>
          <p:grpSpPr>
            <a:xfrm>
              <a:off x="261938" y="327654"/>
              <a:ext cx="842963" cy="493697"/>
              <a:chOff x="458" y="209"/>
              <a:chExt cx="531" cy="311"/>
            </a:xfrm>
          </p:grpSpPr>
          <p:sp>
            <p:nvSpPr>
              <p:cNvPr id="41011" name="Oval 290"/>
              <p:cNvSpPr/>
              <p:nvPr/>
            </p:nvSpPr>
            <p:spPr>
              <a:xfrm>
                <a:off x="458" y="209"/>
                <a:ext cx="531" cy="311"/>
              </a:xfrm>
              <a:prstGeom prst="ellipse">
                <a:avLst/>
              </a:prstGeom>
              <a:gradFill rotWithShape="0">
                <a:gsLst>
                  <a:gs pos="0">
                    <a:srgbClr val="FFCA61"/>
                  </a:gs>
                  <a:gs pos="100000">
                    <a:srgbClr val="B28300"/>
                  </a:gs>
                </a:gsLst>
                <a:path path="shape">
                  <a:fillToRect l="50000" t="50000" r="50000" b="50000"/>
                </a:path>
                <a:tileRect/>
              </a:gradFill>
              <a:ln w="57150" cap="flat" cmpd="sng">
                <a:solidFill>
                  <a:srgbClr val="FFD393"/>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1012" name="WordArt 291"/>
              <p:cNvSpPr>
                <a:spLocks noTextEdit="1"/>
              </p:cNvSpPr>
              <p:nvPr/>
            </p:nvSpPr>
            <p:spPr>
              <a:xfrm>
                <a:off x="550" y="281"/>
                <a:ext cx="336" cy="154"/>
              </a:xfrm>
              <a:prstGeom prst="rect">
                <a:avLst/>
              </a:prstGeom>
            </p:spPr>
            <p:txBody>
              <a:bodyPr wrap="none" fromWordArt="1">
                <a:prstTxWarp prst="textPlain">
                  <a:avLst>
                    <a:gd name="adj" fmla="val 50287"/>
                  </a:avLst>
                </a:prstTxWarp>
                <a:normAutofit fontScale="32500" lnSpcReduction="20000"/>
              </a:bodyPr>
              <a:lstStyle/>
              <a:p>
                <a:pPr algn="ctr"/>
                <a:r>
                  <a:rPr lang="zh-CN" altLang="en-US" sz="3600" b="1">
                    <a:ln w="19050" cap="flat" cmpd="sng">
                      <a:solidFill>
                        <a:schemeClr val="bg1"/>
                      </a:solidFill>
                      <a:prstDash val="solid"/>
                      <a:headEnd type="none" w="med" len="med"/>
                      <a:tailEnd type="none" w="med" len="med"/>
                    </a:ln>
                    <a:solidFill>
                      <a:schemeClr val="bg1"/>
                    </a:solidFill>
                    <a:effectLst>
                      <a:outerShdw dist="35921" dir="2699999" algn="ctr" rotWithShape="0">
                        <a:schemeClr val="tx1"/>
                      </a:outerShdw>
                    </a:effectLst>
                    <a:latin typeface="黑体" panose="02010609060101010101" pitchFamily="49" charset="-122"/>
                    <a:ea typeface="黑体" panose="02010609060101010101" pitchFamily="49" charset="-122"/>
                  </a:rPr>
                  <a:t>例</a:t>
                </a:r>
              </a:p>
            </p:txBody>
          </p:sp>
        </p:grpSp>
        <p:grpSp>
          <p:nvGrpSpPr>
            <p:cNvPr id="40998" name="组合 2"/>
            <p:cNvGrpSpPr/>
            <p:nvPr/>
          </p:nvGrpSpPr>
          <p:grpSpPr>
            <a:xfrm>
              <a:off x="545857" y="1512277"/>
              <a:ext cx="3367087" cy="2000116"/>
              <a:chOff x="563563" y="1220788"/>
              <a:chExt cx="3367087" cy="2000176"/>
            </a:xfrm>
          </p:grpSpPr>
          <p:sp>
            <p:nvSpPr>
              <p:cNvPr id="41000" name="矩形 1"/>
              <p:cNvSpPr/>
              <p:nvPr/>
            </p:nvSpPr>
            <p:spPr>
              <a:xfrm>
                <a:off x="3409951" y="2320929"/>
                <a:ext cx="160337" cy="162201"/>
              </a:xfrm>
              <a:prstGeom prst="rect">
                <a:avLst/>
              </a:prstGeom>
              <a:noFill/>
              <a:ln w="12700" cap="flat" cmpd="sng">
                <a:solidFill>
                  <a:schemeClr val="tx1"/>
                </a:solidFill>
                <a:prstDash val="sysDot"/>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pic>
            <p:nvPicPr>
              <p:cNvPr id="41001" name="Picture 5"/>
              <p:cNvPicPr>
                <a:picLocks noChangeAspect="1"/>
              </p:cNvPicPr>
              <p:nvPr/>
            </p:nvPicPr>
            <p:blipFill>
              <a:blip r:embed="rId17"/>
              <a:stretch>
                <a:fillRect/>
              </a:stretch>
            </p:blipFill>
            <p:spPr>
              <a:xfrm>
                <a:off x="639034" y="1235477"/>
                <a:ext cx="3028572" cy="1985487"/>
              </a:xfrm>
              <a:prstGeom prst="rect">
                <a:avLst/>
              </a:prstGeom>
              <a:noFill/>
              <a:ln w="9525">
                <a:noFill/>
              </a:ln>
            </p:spPr>
          </p:pic>
          <p:graphicFrame>
            <p:nvGraphicFramePr>
              <p:cNvPr id="41002" name="对象 1"/>
              <p:cNvGraphicFramePr>
                <a:graphicFrameLocks noChangeAspect="1"/>
              </p:cNvGraphicFramePr>
              <p:nvPr/>
            </p:nvGraphicFramePr>
            <p:xfrm>
              <a:off x="2000250" y="1223963"/>
              <a:ext cx="241300" cy="317500"/>
            </p:xfrm>
            <a:graphic>
              <a:graphicData uri="http://schemas.openxmlformats.org/presentationml/2006/ole">
                <mc:AlternateContent xmlns:mc="http://schemas.openxmlformats.org/markup-compatibility/2006">
                  <mc:Choice xmlns:v="urn:schemas-microsoft-com:vml" Requires="v">
                    <p:oleObj r:id="rId18" imgW="241300" imgH="317500" progId="Equation.DSMT4">
                      <p:embed/>
                    </p:oleObj>
                  </mc:Choice>
                  <mc:Fallback>
                    <p:oleObj r:id="rId18" imgW="241300" imgH="317500" progId="Equation.DSMT4">
                      <p:embed/>
                      <p:pic>
                        <p:nvPicPr>
                          <p:cNvPr id="0" name="图片 3264"/>
                          <p:cNvPicPr/>
                          <p:nvPr/>
                        </p:nvPicPr>
                        <p:blipFill>
                          <a:blip r:embed="rId19"/>
                          <a:stretch>
                            <a:fillRect/>
                          </a:stretch>
                        </p:blipFill>
                        <p:spPr>
                          <a:xfrm>
                            <a:off x="2000250" y="1223963"/>
                            <a:ext cx="241300" cy="317500"/>
                          </a:xfrm>
                          <a:prstGeom prst="rect">
                            <a:avLst/>
                          </a:prstGeom>
                          <a:noFill/>
                          <a:ln w="38100">
                            <a:noFill/>
                            <a:miter/>
                          </a:ln>
                        </p:spPr>
                      </p:pic>
                    </p:oleObj>
                  </mc:Fallback>
                </mc:AlternateContent>
              </a:graphicData>
            </a:graphic>
          </p:graphicFrame>
          <p:graphicFrame>
            <p:nvGraphicFramePr>
              <p:cNvPr id="41003" name="对象 2"/>
              <p:cNvGraphicFramePr>
                <a:graphicFrameLocks noChangeAspect="1"/>
              </p:cNvGraphicFramePr>
              <p:nvPr/>
            </p:nvGraphicFramePr>
            <p:xfrm>
              <a:off x="563563" y="2455863"/>
              <a:ext cx="241300" cy="254000"/>
            </p:xfrm>
            <a:graphic>
              <a:graphicData uri="http://schemas.openxmlformats.org/presentationml/2006/ole">
                <mc:AlternateContent xmlns:mc="http://schemas.openxmlformats.org/markup-compatibility/2006">
                  <mc:Choice xmlns:v="urn:schemas-microsoft-com:vml" Requires="v">
                    <p:oleObj r:id="rId20" imgW="241300" imgH="254000" progId="Equation.DSMT4">
                      <p:embed/>
                    </p:oleObj>
                  </mc:Choice>
                  <mc:Fallback>
                    <p:oleObj r:id="rId20" imgW="241300" imgH="254000" progId="Equation.DSMT4">
                      <p:embed/>
                      <p:pic>
                        <p:nvPicPr>
                          <p:cNvPr id="0" name="图片 3262"/>
                          <p:cNvPicPr/>
                          <p:nvPr/>
                        </p:nvPicPr>
                        <p:blipFill>
                          <a:blip r:embed="rId21"/>
                          <a:stretch>
                            <a:fillRect/>
                          </a:stretch>
                        </p:blipFill>
                        <p:spPr>
                          <a:xfrm>
                            <a:off x="563563" y="2455863"/>
                            <a:ext cx="241300" cy="254000"/>
                          </a:xfrm>
                          <a:prstGeom prst="rect">
                            <a:avLst/>
                          </a:prstGeom>
                          <a:noFill/>
                          <a:ln w="38100">
                            <a:noFill/>
                            <a:miter/>
                          </a:ln>
                        </p:spPr>
                      </p:pic>
                    </p:oleObj>
                  </mc:Fallback>
                </mc:AlternateContent>
              </a:graphicData>
            </a:graphic>
          </p:graphicFrame>
          <p:graphicFrame>
            <p:nvGraphicFramePr>
              <p:cNvPr id="41004" name="对象 4"/>
              <p:cNvGraphicFramePr>
                <a:graphicFrameLocks noChangeAspect="1"/>
              </p:cNvGraphicFramePr>
              <p:nvPr/>
            </p:nvGraphicFramePr>
            <p:xfrm>
              <a:off x="3689350" y="1863426"/>
              <a:ext cx="241300" cy="317500"/>
            </p:xfrm>
            <a:graphic>
              <a:graphicData uri="http://schemas.openxmlformats.org/presentationml/2006/ole">
                <mc:AlternateContent xmlns:mc="http://schemas.openxmlformats.org/markup-compatibility/2006">
                  <mc:Choice xmlns:v="urn:schemas-microsoft-com:vml" Requires="v">
                    <p:oleObj r:id="rId22" imgW="241300" imgH="317500" progId="Equation.DSMT4">
                      <p:embed/>
                    </p:oleObj>
                  </mc:Choice>
                  <mc:Fallback>
                    <p:oleObj r:id="rId22" imgW="241300" imgH="317500" progId="Equation.DSMT4">
                      <p:embed/>
                      <p:pic>
                        <p:nvPicPr>
                          <p:cNvPr id="0" name="图片 3271"/>
                          <p:cNvPicPr/>
                          <p:nvPr/>
                        </p:nvPicPr>
                        <p:blipFill>
                          <a:blip r:embed="rId23"/>
                          <a:stretch>
                            <a:fillRect/>
                          </a:stretch>
                        </p:blipFill>
                        <p:spPr>
                          <a:xfrm>
                            <a:off x="3689350" y="1863426"/>
                            <a:ext cx="241300" cy="317500"/>
                          </a:xfrm>
                          <a:prstGeom prst="rect">
                            <a:avLst/>
                          </a:prstGeom>
                          <a:noFill/>
                          <a:ln w="38100">
                            <a:noFill/>
                            <a:miter/>
                          </a:ln>
                        </p:spPr>
                      </p:pic>
                    </p:oleObj>
                  </mc:Fallback>
                </mc:AlternateContent>
              </a:graphicData>
            </a:graphic>
          </p:graphicFrame>
          <p:graphicFrame>
            <p:nvGraphicFramePr>
              <p:cNvPr id="41005" name="对象 5"/>
              <p:cNvGraphicFramePr>
                <a:graphicFrameLocks noChangeAspect="1"/>
              </p:cNvGraphicFramePr>
              <p:nvPr/>
            </p:nvGraphicFramePr>
            <p:xfrm>
              <a:off x="2851150" y="2432050"/>
              <a:ext cx="317500" cy="330200"/>
            </p:xfrm>
            <a:graphic>
              <a:graphicData uri="http://schemas.openxmlformats.org/presentationml/2006/ole">
                <mc:AlternateContent xmlns:mc="http://schemas.openxmlformats.org/markup-compatibility/2006">
                  <mc:Choice xmlns:v="urn:schemas-microsoft-com:vml" Requires="v">
                    <p:oleObj r:id="rId24" imgW="317500" imgH="330200" progId="Equation.DSMT4">
                      <p:embed/>
                    </p:oleObj>
                  </mc:Choice>
                  <mc:Fallback>
                    <p:oleObj r:id="rId24" imgW="317500" imgH="330200" progId="Equation.DSMT4">
                      <p:embed/>
                      <p:pic>
                        <p:nvPicPr>
                          <p:cNvPr id="0" name="图片 3273"/>
                          <p:cNvPicPr/>
                          <p:nvPr/>
                        </p:nvPicPr>
                        <p:blipFill>
                          <a:blip r:embed="rId25"/>
                          <a:stretch>
                            <a:fillRect/>
                          </a:stretch>
                        </p:blipFill>
                        <p:spPr>
                          <a:xfrm>
                            <a:off x="2851150" y="2432050"/>
                            <a:ext cx="317500" cy="330200"/>
                          </a:xfrm>
                          <a:prstGeom prst="rect">
                            <a:avLst/>
                          </a:prstGeom>
                          <a:noFill/>
                          <a:ln w="38100">
                            <a:noFill/>
                            <a:miter/>
                          </a:ln>
                        </p:spPr>
                      </p:pic>
                    </p:oleObj>
                  </mc:Fallback>
                </mc:AlternateContent>
              </a:graphicData>
            </a:graphic>
          </p:graphicFrame>
          <p:graphicFrame>
            <p:nvGraphicFramePr>
              <p:cNvPr id="41006" name="对象 6"/>
              <p:cNvGraphicFramePr>
                <a:graphicFrameLocks noChangeAspect="1"/>
              </p:cNvGraphicFramePr>
              <p:nvPr/>
            </p:nvGraphicFramePr>
            <p:xfrm>
              <a:off x="2311878" y="2447504"/>
              <a:ext cx="317500" cy="317500"/>
            </p:xfrm>
            <a:graphic>
              <a:graphicData uri="http://schemas.openxmlformats.org/presentationml/2006/ole">
                <mc:AlternateContent xmlns:mc="http://schemas.openxmlformats.org/markup-compatibility/2006">
                  <mc:Choice xmlns:v="urn:schemas-microsoft-com:vml" Requires="v">
                    <p:oleObj r:id="rId26" imgW="317500" imgH="317500" progId="Equation.DSMT4">
                      <p:embed/>
                    </p:oleObj>
                  </mc:Choice>
                  <mc:Fallback>
                    <p:oleObj r:id="rId26" imgW="317500" imgH="317500" progId="Equation.DSMT4">
                      <p:embed/>
                      <p:pic>
                        <p:nvPicPr>
                          <p:cNvPr id="0" name="图片 3258"/>
                          <p:cNvPicPr/>
                          <p:nvPr/>
                        </p:nvPicPr>
                        <p:blipFill>
                          <a:blip r:embed="rId27"/>
                          <a:stretch>
                            <a:fillRect/>
                          </a:stretch>
                        </p:blipFill>
                        <p:spPr>
                          <a:xfrm>
                            <a:off x="2311878" y="2447504"/>
                            <a:ext cx="317500" cy="317500"/>
                          </a:xfrm>
                          <a:prstGeom prst="rect">
                            <a:avLst/>
                          </a:prstGeom>
                          <a:noFill/>
                          <a:ln w="38100">
                            <a:noFill/>
                            <a:miter/>
                          </a:ln>
                        </p:spPr>
                      </p:pic>
                    </p:oleObj>
                  </mc:Fallback>
                </mc:AlternateContent>
              </a:graphicData>
            </a:graphic>
          </p:graphicFrame>
          <p:graphicFrame>
            <p:nvGraphicFramePr>
              <p:cNvPr id="41007" name="对象 7"/>
              <p:cNvGraphicFramePr>
                <a:graphicFrameLocks noChangeAspect="1"/>
              </p:cNvGraphicFramePr>
              <p:nvPr/>
            </p:nvGraphicFramePr>
            <p:xfrm>
              <a:off x="3654635" y="2817813"/>
              <a:ext cx="254000" cy="330200"/>
            </p:xfrm>
            <a:graphic>
              <a:graphicData uri="http://schemas.openxmlformats.org/presentationml/2006/ole">
                <mc:AlternateContent xmlns:mc="http://schemas.openxmlformats.org/markup-compatibility/2006">
                  <mc:Choice xmlns:v="urn:schemas-microsoft-com:vml" Requires="v">
                    <p:oleObj r:id="rId28" imgW="254000" imgH="330200" progId="Equation.DSMT4">
                      <p:embed/>
                    </p:oleObj>
                  </mc:Choice>
                  <mc:Fallback>
                    <p:oleObj r:id="rId28" imgW="254000" imgH="330200" progId="Equation.DSMT4">
                      <p:embed/>
                      <p:pic>
                        <p:nvPicPr>
                          <p:cNvPr id="0" name="图片 3272"/>
                          <p:cNvPicPr/>
                          <p:nvPr/>
                        </p:nvPicPr>
                        <p:blipFill>
                          <a:blip r:embed="rId29"/>
                          <a:stretch>
                            <a:fillRect/>
                          </a:stretch>
                        </p:blipFill>
                        <p:spPr>
                          <a:xfrm>
                            <a:off x="3654635" y="2817813"/>
                            <a:ext cx="254000" cy="330200"/>
                          </a:xfrm>
                          <a:prstGeom prst="rect">
                            <a:avLst/>
                          </a:prstGeom>
                          <a:noFill/>
                          <a:ln w="38100">
                            <a:noFill/>
                            <a:miter/>
                          </a:ln>
                        </p:spPr>
                      </p:pic>
                    </p:oleObj>
                  </mc:Fallback>
                </mc:AlternateContent>
              </a:graphicData>
            </a:graphic>
          </p:graphicFrame>
          <p:graphicFrame>
            <p:nvGraphicFramePr>
              <p:cNvPr id="41008" name="对象 8"/>
              <p:cNvGraphicFramePr>
                <a:graphicFrameLocks noChangeAspect="1"/>
              </p:cNvGraphicFramePr>
              <p:nvPr/>
            </p:nvGraphicFramePr>
            <p:xfrm>
              <a:off x="3651518" y="1220788"/>
              <a:ext cx="215900" cy="254000"/>
            </p:xfrm>
            <a:graphic>
              <a:graphicData uri="http://schemas.openxmlformats.org/presentationml/2006/ole">
                <mc:AlternateContent xmlns:mc="http://schemas.openxmlformats.org/markup-compatibility/2006">
                  <mc:Choice xmlns:v="urn:schemas-microsoft-com:vml" Requires="v">
                    <p:oleObj r:id="rId30" imgW="215900" imgH="254000" progId="Equation.DSMT4">
                      <p:embed/>
                    </p:oleObj>
                  </mc:Choice>
                  <mc:Fallback>
                    <p:oleObj r:id="rId30" imgW="215900" imgH="254000" progId="Equation.DSMT4">
                      <p:embed/>
                      <p:pic>
                        <p:nvPicPr>
                          <p:cNvPr id="0" name="图片 3265"/>
                          <p:cNvPicPr/>
                          <p:nvPr/>
                        </p:nvPicPr>
                        <p:blipFill>
                          <a:blip r:embed="rId31"/>
                          <a:stretch>
                            <a:fillRect/>
                          </a:stretch>
                        </p:blipFill>
                        <p:spPr>
                          <a:xfrm>
                            <a:off x="3651518" y="1220788"/>
                            <a:ext cx="215900" cy="254000"/>
                          </a:xfrm>
                          <a:prstGeom prst="rect">
                            <a:avLst/>
                          </a:prstGeom>
                          <a:noFill/>
                          <a:ln w="38100">
                            <a:noFill/>
                            <a:miter/>
                          </a:ln>
                        </p:spPr>
                      </p:pic>
                    </p:oleObj>
                  </mc:Fallback>
                </mc:AlternateContent>
              </a:graphicData>
            </a:graphic>
          </p:graphicFrame>
          <p:graphicFrame>
            <p:nvGraphicFramePr>
              <p:cNvPr id="41009" name="对象 9"/>
              <p:cNvGraphicFramePr>
                <a:graphicFrameLocks noChangeAspect="1"/>
              </p:cNvGraphicFramePr>
              <p:nvPr/>
            </p:nvGraphicFramePr>
            <p:xfrm>
              <a:off x="1809750" y="2433638"/>
              <a:ext cx="228600" cy="330200"/>
            </p:xfrm>
            <a:graphic>
              <a:graphicData uri="http://schemas.openxmlformats.org/presentationml/2006/ole">
                <mc:AlternateContent xmlns:mc="http://schemas.openxmlformats.org/markup-compatibility/2006">
                  <mc:Choice xmlns:v="urn:schemas-microsoft-com:vml" Requires="v">
                    <p:oleObj r:id="rId32" imgW="228600" imgH="330200" progId="Equation.DSMT4">
                      <p:embed/>
                    </p:oleObj>
                  </mc:Choice>
                  <mc:Fallback>
                    <p:oleObj r:id="rId32" imgW="228600" imgH="330200" progId="Equation.DSMT4">
                      <p:embed/>
                      <p:pic>
                        <p:nvPicPr>
                          <p:cNvPr id="0" name="图片 3268"/>
                          <p:cNvPicPr/>
                          <p:nvPr/>
                        </p:nvPicPr>
                        <p:blipFill>
                          <a:blip r:embed="rId33"/>
                          <a:stretch>
                            <a:fillRect/>
                          </a:stretch>
                        </p:blipFill>
                        <p:spPr>
                          <a:xfrm>
                            <a:off x="1809750" y="2433638"/>
                            <a:ext cx="228600" cy="330200"/>
                          </a:xfrm>
                          <a:prstGeom prst="rect">
                            <a:avLst/>
                          </a:prstGeom>
                          <a:noFill/>
                          <a:ln w="38100">
                            <a:noFill/>
                            <a:miter/>
                          </a:ln>
                        </p:spPr>
                      </p:pic>
                    </p:oleObj>
                  </mc:Fallback>
                </mc:AlternateContent>
              </a:graphicData>
            </a:graphic>
          </p:graphicFrame>
          <p:graphicFrame>
            <p:nvGraphicFramePr>
              <p:cNvPr id="41010" name="对象 10"/>
              <p:cNvGraphicFramePr>
                <a:graphicFrameLocks noChangeAspect="1"/>
              </p:cNvGraphicFramePr>
              <p:nvPr/>
            </p:nvGraphicFramePr>
            <p:xfrm>
              <a:off x="2396332" y="1714501"/>
              <a:ext cx="736600" cy="330200"/>
            </p:xfrm>
            <a:graphic>
              <a:graphicData uri="http://schemas.openxmlformats.org/presentationml/2006/ole">
                <mc:AlternateContent xmlns:mc="http://schemas.openxmlformats.org/markup-compatibility/2006">
                  <mc:Choice xmlns:v="urn:schemas-microsoft-com:vml" Requires="v">
                    <p:oleObj r:id="rId34" imgW="736600" imgH="330200" progId="Equation.DSMT4">
                      <p:embed/>
                    </p:oleObj>
                  </mc:Choice>
                  <mc:Fallback>
                    <p:oleObj r:id="rId34" imgW="736600" imgH="330200" progId="Equation.DSMT4">
                      <p:embed/>
                      <p:pic>
                        <p:nvPicPr>
                          <p:cNvPr id="0" name="图片 3260"/>
                          <p:cNvPicPr/>
                          <p:nvPr/>
                        </p:nvPicPr>
                        <p:blipFill>
                          <a:blip r:embed="rId35"/>
                          <a:stretch>
                            <a:fillRect/>
                          </a:stretch>
                        </p:blipFill>
                        <p:spPr>
                          <a:xfrm>
                            <a:off x="2396332" y="1714501"/>
                            <a:ext cx="736600" cy="330200"/>
                          </a:xfrm>
                          <a:prstGeom prst="rect">
                            <a:avLst/>
                          </a:prstGeom>
                          <a:noFill/>
                          <a:ln w="38100">
                            <a:noFill/>
                            <a:miter/>
                          </a:ln>
                        </p:spPr>
                      </p:pic>
                    </p:oleObj>
                  </mc:Fallback>
                </mc:AlternateContent>
              </a:graphicData>
            </a:graphic>
          </p:graphicFrame>
        </p:grpSp>
        <p:sp>
          <p:nvSpPr>
            <p:cNvPr id="40999" name="Rectangle 42"/>
            <p:cNvSpPr/>
            <p:nvPr/>
          </p:nvSpPr>
          <p:spPr>
            <a:xfrm>
              <a:off x="1126018" y="269678"/>
              <a:ext cx="2559050" cy="1011752"/>
            </a:xfrm>
            <a:prstGeom prst="rect">
              <a:avLst/>
            </a:prstGeom>
            <a:noFill/>
            <a:ln w="9525">
              <a:noFill/>
            </a:ln>
          </p:spPr>
          <p:txBody>
            <a:bodyPr anchor="ct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20000"/>
                </a:lnSpc>
                <a:spcBef>
                  <a:spcPct val="0"/>
                </a:spcBef>
                <a:buNone/>
              </a:pPr>
              <a:r>
                <a:rPr lang="zh-CN" altLang="en-US" sz="2600" b="1" dirty="0">
                  <a:latin typeface="华文中宋" panose="02010600040101010101" pitchFamily="2" charset="-122"/>
                  <a:ea typeface="华文中宋" panose="02010600040101010101" pitchFamily="2" charset="-122"/>
                </a:rPr>
                <a:t>   用叠加法求：载流导线的</a:t>
              </a:r>
            </a:p>
          </p:txBody>
        </p:sp>
      </p:grpSp>
      <p:grpSp>
        <p:nvGrpSpPr>
          <p:cNvPr id="16" name="组合 15"/>
          <p:cNvGrpSpPr/>
          <p:nvPr/>
        </p:nvGrpSpPr>
        <p:grpSpPr>
          <a:xfrm>
            <a:off x="728663" y="5683250"/>
            <a:ext cx="2908300" cy="774700"/>
            <a:chOff x="814388" y="5521325"/>
            <a:chExt cx="2908300" cy="774700"/>
          </a:xfrm>
        </p:grpSpPr>
        <p:graphicFrame>
          <p:nvGraphicFramePr>
            <p:cNvPr id="40991" name="对象 7"/>
            <p:cNvGraphicFramePr>
              <a:graphicFrameLocks noChangeAspect="1"/>
            </p:cNvGraphicFramePr>
            <p:nvPr/>
          </p:nvGraphicFramePr>
          <p:xfrm>
            <a:off x="814388" y="5521325"/>
            <a:ext cx="2908300" cy="774700"/>
          </p:xfrm>
          <a:graphic>
            <a:graphicData uri="http://schemas.openxmlformats.org/presentationml/2006/ole">
              <mc:AlternateContent xmlns:mc="http://schemas.openxmlformats.org/markup-compatibility/2006">
                <mc:Choice xmlns:v="urn:schemas-microsoft-com:vml" Requires="v">
                  <p:oleObj r:id="rId36" imgW="2908300" imgH="774700" progId="Equation.DSMT4">
                    <p:embed/>
                  </p:oleObj>
                </mc:Choice>
                <mc:Fallback>
                  <p:oleObj r:id="rId36" imgW="2908300" imgH="774700" progId="Equation.DSMT4">
                    <p:embed/>
                    <p:pic>
                      <p:nvPicPr>
                        <p:cNvPr id="0" name="图片 3266"/>
                        <p:cNvPicPr/>
                        <p:nvPr/>
                      </p:nvPicPr>
                      <p:blipFill>
                        <a:blip r:embed="rId37"/>
                        <a:stretch>
                          <a:fillRect/>
                        </a:stretch>
                      </p:blipFill>
                      <p:spPr>
                        <a:xfrm>
                          <a:off x="814388" y="5521325"/>
                          <a:ext cx="2908300" cy="774700"/>
                        </a:xfrm>
                        <a:prstGeom prst="rect">
                          <a:avLst/>
                        </a:prstGeom>
                        <a:noFill/>
                        <a:ln w="38100">
                          <a:noFill/>
                          <a:miter/>
                        </a:ln>
                      </p:spPr>
                    </p:pic>
                  </p:oleObj>
                </mc:Fallback>
              </mc:AlternateContent>
            </a:graphicData>
          </a:graphic>
        </p:graphicFrame>
        <p:cxnSp>
          <p:nvCxnSpPr>
            <p:cNvPr id="40992" name="直接箭头连接符 64"/>
            <p:cNvCxnSpPr/>
            <p:nvPr/>
          </p:nvCxnSpPr>
          <p:spPr>
            <a:xfrm>
              <a:off x="858044" y="5729286"/>
              <a:ext cx="237332" cy="0"/>
            </a:xfrm>
            <a:prstGeom prst="straightConnector1">
              <a:avLst/>
            </a:prstGeom>
            <a:ln w="28575" cap="flat" cmpd="sng">
              <a:solidFill>
                <a:srgbClr val="FF0000"/>
              </a:solidFill>
              <a:prstDash val="solid"/>
              <a:headEnd type="none" w="med" len="med"/>
              <a:tailEnd type="triangle" w="med" len="med"/>
            </a:ln>
          </p:spPr>
        </p:cxnSp>
        <p:cxnSp>
          <p:nvCxnSpPr>
            <p:cNvPr id="40993" name="直接箭头连接符 65"/>
            <p:cNvCxnSpPr/>
            <p:nvPr/>
          </p:nvCxnSpPr>
          <p:spPr>
            <a:xfrm>
              <a:off x="2711448" y="5534024"/>
              <a:ext cx="185341" cy="0"/>
            </a:xfrm>
            <a:prstGeom prst="straightConnector1">
              <a:avLst/>
            </a:prstGeom>
            <a:ln w="28575" cap="flat" cmpd="sng">
              <a:solidFill>
                <a:schemeClr val="tx1"/>
              </a:solidFill>
              <a:prstDash val="solid"/>
              <a:headEnd type="none" w="med" len="med"/>
              <a:tailEnd type="triangle" w="med" len="med"/>
            </a:ln>
          </p:spPr>
        </p:cxnSp>
        <p:cxnSp>
          <p:nvCxnSpPr>
            <p:cNvPr id="40994" name="直接箭头连接符 67"/>
            <p:cNvCxnSpPr/>
            <p:nvPr/>
          </p:nvCxnSpPr>
          <p:spPr>
            <a:xfrm>
              <a:off x="3073403" y="5534024"/>
              <a:ext cx="181480" cy="0"/>
            </a:xfrm>
            <a:prstGeom prst="straightConnector1">
              <a:avLst/>
            </a:prstGeom>
            <a:ln w="28575" cap="flat" cmpd="sng">
              <a:solidFill>
                <a:schemeClr val="tx1"/>
              </a:solidFill>
              <a:prstDash val="solid"/>
              <a:headEnd type="none" w="med" len="med"/>
              <a:tailEnd type="triangle" w="med" len="med"/>
            </a:ln>
          </p:spPr>
        </p:cxnSp>
      </p:grpSp>
      <p:sp>
        <p:nvSpPr>
          <p:cNvPr id="77" name="Rectangle 42"/>
          <p:cNvSpPr>
            <a:spLocks noChangeArrowheads="1"/>
          </p:cNvSpPr>
          <p:nvPr/>
        </p:nvSpPr>
        <p:spPr bwMode="auto">
          <a:xfrm>
            <a:off x="484188" y="4606925"/>
            <a:ext cx="33353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000000"/>
                </a:solidFill>
                <a:effectLst/>
                <a:uLnTx/>
                <a:uFillTx/>
                <a:latin typeface="+mn-lt"/>
                <a:ea typeface="华文中宋" panose="02010600040101010101" pitchFamily="2" charset="-122"/>
                <a:cs typeface="Times New Roman" panose="02020603050405020304" pitchFamily="18" charset="0"/>
              </a:rPr>
              <a:t>对于 </a:t>
            </a:r>
            <a:r>
              <a:rPr kumimoji="1" lang="en-US" altLang="zh-CN" sz="2400" b="1" i="1" u="none" strike="noStrike" kern="1200" cap="none" spc="0" normalizeH="0" baseline="0" noProof="0" dirty="0">
                <a:ln>
                  <a:noFill/>
                </a:ln>
                <a:solidFill>
                  <a:srgbClr val="000000"/>
                </a:solidFill>
                <a:effectLst/>
                <a:uLnTx/>
                <a:uFillTx/>
                <a:latin typeface="+mn-lt"/>
                <a:ea typeface="华文中宋" panose="02010600040101010101" pitchFamily="2" charset="-122"/>
                <a:cs typeface="Times New Roman" panose="02020603050405020304" pitchFamily="18" charset="0"/>
              </a:rPr>
              <a:t>ab </a:t>
            </a:r>
            <a:r>
              <a:rPr kumimoji="1" lang="zh-CN" altLang="en-US" sz="24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Times New Roman" panose="02020603050405020304" pitchFamily="18" charset="0"/>
              </a:rPr>
              <a:t>段（直导线）</a:t>
            </a:r>
            <a:endParaRPr kumimoji="1" lang="zh-CN" altLang="en-US" sz="2400" b="1" i="0" u="none" strike="noStrike" kern="1200" cap="none" spc="0" normalizeH="0" baseline="0" noProof="0" dirty="0">
              <a:ln>
                <a:noFill/>
              </a:ln>
              <a:solidFill>
                <a:schemeClr val="tx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p:txBody>
      </p:sp>
      <p:graphicFrame>
        <p:nvGraphicFramePr>
          <p:cNvPr id="16406" name="对象 19"/>
          <p:cNvGraphicFramePr>
            <a:graphicFrameLocks noChangeAspect="1"/>
          </p:cNvGraphicFramePr>
          <p:nvPr/>
        </p:nvGraphicFramePr>
        <p:xfrm>
          <a:off x="5649913" y="3373438"/>
          <a:ext cx="2057400" cy="330200"/>
        </p:xfrm>
        <a:graphic>
          <a:graphicData uri="http://schemas.openxmlformats.org/presentationml/2006/ole">
            <mc:AlternateContent xmlns:mc="http://schemas.openxmlformats.org/markup-compatibility/2006">
              <mc:Choice xmlns:v="urn:schemas-microsoft-com:vml" Requires="v">
                <p:oleObj r:id="rId38" imgW="2057400" imgH="330200" progId="Equation.DSMT4">
                  <p:embed/>
                </p:oleObj>
              </mc:Choice>
              <mc:Fallback>
                <p:oleObj r:id="rId38" imgW="2057400" imgH="330200" progId="Equation.DSMT4">
                  <p:embed/>
                  <p:pic>
                    <p:nvPicPr>
                      <p:cNvPr id="0" name="图片 3263"/>
                      <p:cNvPicPr/>
                      <p:nvPr/>
                    </p:nvPicPr>
                    <p:blipFill>
                      <a:blip r:embed="rId39"/>
                      <a:stretch>
                        <a:fillRect/>
                      </a:stretch>
                    </p:blipFill>
                    <p:spPr>
                      <a:xfrm>
                        <a:off x="5649913" y="3373438"/>
                        <a:ext cx="2057400" cy="330200"/>
                      </a:xfrm>
                      <a:prstGeom prst="rect">
                        <a:avLst/>
                      </a:prstGeom>
                      <a:noFill/>
                      <a:ln w="38100">
                        <a:noFill/>
                        <a:miter/>
                      </a:ln>
                    </p:spPr>
                  </p:pic>
                </p:oleObj>
              </mc:Fallback>
            </mc:AlternateContent>
          </a:graphicData>
        </a:graphic>
      </p:graphicFrame>
      <p:graphicFrame>
        <p:nvGraphicFramePr>
          <p:cNvPr id="16407" name="对象 20"/>
          <p:cNvGraphicFramePr>
            <a:graphicFrameLocks noChangeAspect="1"/>
          </p:cNvGraphicFramePr>
          <p:nvPr/>
        </p:nvGraphicFramePr>
        <p:xfrm>
          <a:off x="5611813" y="2922588"/>
          <a:ext cx="2019300" cy="317500"/>
        </p:xfrm>
        <a:graphic>
          <a:graphicData uri="http://schemas.openxmlformats.org/presentationml/2006/ole">
            <mc:AlternateContent xmlns:mc="http://schemas.openxmlformats.org/markup-compatibility/2006">
              <mc:Choice xmlns:v="urn:schemas-microsoft-com:vml" Requires="v">
                <p:oleObj r:id="rId40" imgW="2019300" imgH="317500" progId="Equation.DSMT4">
                  <p:embed/>
                </p:oleObj>
              </mc:Choice>
              <mc:Fallback>
                <p:oleObj r:id="rId40" imgW="2019300" imgH="317500" progId="Equation.DSMT4">
                  <p:embed/>
                  <p:pic>
                    <p:nvPicPr>
                      <p:cNvPr id="0" name="图片 3256"/>
                      <p:cNvPicPr/>
                      <p:nvPr/>
                    </p:nvPicPr>
                    <p:blipFill>
                      <a:blip r:embed="rId41"/>
                      <a:stretch>
                        <a:fillRect/>
                      </a:stretch>
                    </p:blipFill>
                    <p:spPr>
                      <a:xfrm>
                        <a:off x="5611813" y="2922588"/>
                        <a:ext cx="2019300" cy="317500"/>
                      </a:xfrm>
                      <a:prstGeom prst="rect">
                        <a:avLst/>
                      </a:prstGeom>
                      <a:noFill/>
                      <a:ln w="38100">
                        <a:noFill/>
                        <a:miter/>
                      </a:ln>
                    </p:spPr>
                  </p:pic>
                </p:oleObj>
              </mc:Fallback>
            </mc:AlternateContent>
          </a:graphicData>
        </a:graphic>
      </p:graphicFrame>
      <p:graphicFrame>
        <p:nvGraphicFramePr>
          <p:cNvPr id="16408" name="对象 49190"/>
          <p:cNvGraphicFramePr>
            <a:graphicFrameLocks noChangeAspect="1"/>
          </p:cNvGraphicFramePr>
          <p:nvPr/>
        </p:nvGraphicFramePr>
        <p:xfrm>
          <a:off x="5078413" y="2141538"/>
          <a:ext cx="2794000" cy="685800"/>
        </p:xfrm>
        <a:graphic>
          <a:graphicData uri="http://schemas.openxmlformats.org/presentationml/2006/ole">
            <mc:AlternateContent xmlns:mc="http://schemas.openxmlformats.org/markup-compatibility/2006">
              <mc:Choice xmlns:v="urn:schemas-microsoft-com:vml" Requires="v">
                <p:oleObj r:id="rId42" imgW="2794000" imgH="685800" progId="Equation.DSMT4">
                  <p:embed/>
                </p:oleObj>
              </mc:Choice>
              <mc:Fallback>
                <p:oleObj r:id="rId42" imgW="2794000" imgH="685800" progId="Equation.DSMT4">
                  <p:embed/>
                  <p:pic>
                    <p:nvPicPr>
                      <p:cNvPr id="0" name="图片 3261"/>
                      <p:cNvPicPr/>
                      <p:nvPr/>
                    </p:nvPicPr>
                    <p:blipFill>
                      <a:blip r:embed="rId43"/>
                      <a:stretch>
                        <a:fillRect/>
                      </a:stretch>
                    </p:blipFill>
                    <p:spPr>
                      <a:xfrm>
                        <a:off x="5078413" y="2141538"/>
                        <a:ext cx="2794000" cy="685800"/>
                      </a:xfrm>
                      <a:prstGeom prst="rect">
                        <a:avLst/>
                      </a:prstGeom>
                      <a:noFill/>
                      <a:ln w="38100">
                        <a:noFill/>
                        <a:miter/>
                      </a:ln>
                    </p:spPr>
                  </p:pic>
                </p:oleObj>
              </mc:Fallback>
            </mc:AlternateContent>
          </a:graphicData>
        </a:graphic>
      </p:graphicFrame>
      <p:graphicFrame>
        <p:nvGraphicFramePr>
          <p:cNvPr id="24" name="对象 23"/>
          <p:cNvGraphicFramePr>
            <a:graphicFrameLocks noChangeAspect="1"/>
          </p:cNvGraphicFramePr>
          <p:nvPr/>
        </p:nvGraphicFramePr>
        <p:xfrm>
          <a:off x="4803775" y="5241925"/>
          <a:ext cx="2298700" cy="368300"/>
        </p:xfrm>
        <a:graphic>
          <a:graphicData uri="http://schemas.openxmlformats.org/presentationml/2006/ole">
            <mc:AlternateContent xmlns:mc="http://schemas.openxmlformats.org/markup-compatibility/2006">
              <mc:Choice xmlns:v="urn:schemas-microsoft-com:vml" Requires="v">
                <p:oleObj r:id="rId44" imgW="2298700" imgH="368300" progId="Equation.DSMT4">
                  <p:embed/>
                </p:oleObj>
              </mc:Choice>
              <mc:Fallback>
                <p:oleObj r:id="rId44" imgW="2298700" imgH="368300" progId="Equation.DSMT4">
                  <p:embed/>
                  <p:pic>
                    <p:nvPicPr>
                      <p:cNvPr id="0" name="图片 3269"/>
                      <p:cNvPicPr/>
                      <p:nvPr/>
                    </p:nvPicPr>
                    <p:blipFill>
                      <a:blip r:embed="rId45"/>
                      <a:stretch>
                        <a:fillRect/>
                      </a:stretch>
                    </p:blipFill>
                    <p:spPr>
                      <a:xfrm>
                        <a:off x="4803775" y="5241925"/>
                        <a:ext cx="2298700" cy="368300"/>
                      </a:xfrm>
                      <a:prstGeom prst="rect">
                        <a:avLst/>
                      </a:prstGeom>
                      <a:noFill/>
                      <a:ln w="38100">
                        <a:noFill/>
                        <a:miter/>
                      </a:ln>
                    </p:spPr>
                  </p:pic>
                </p:oleObj>
              </mc:Fallback>
            </mc:AlternateContent>
          </a:graphicData>
        </a:graphic>
      </p:graphicFrame>
      <p:sp>
        <p:nvSpPr>
          <p:cNvPr id="85" name="Rectangle 42"/>
          <p:cNvSpPr>
            <a:spLocks noChangeArrowheads="1"/>
          </p:cNvSpPr>
          <p:nvPr/>
        </p:nvSpPr>
        <p:spPr bwMode="auto">
          <a:xfrm>
            <a:off x="4711700" y="4652963"/>
            <a:ext cx="33353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1" u="none" strike="noStrike" kern="1200" cap="none" spc="0" normalizeH="0" baseline="0" noProof="0" dirty="0">
                <a:ln>
                  <a:noFill/>
                </a:ln>
                <a:solidFill>
                  <a:schemeClr val="tx1"/>
                </a:solidFill>
                <a:effectLst/>
                <a:uLnTx/>
                <a:uFillTx/>
                <a:latin typeface="+mn-lt"/>
                <a:ea typeface="华文中宋" panose="02010600040101010101" pitchFamily="2" charset="-122"/>
                <a:cs typeface="Times New Roman" panose="02020603050405020304" pitchFamily="18" charset="0"/>
              </a:rPr>
              <a:t>O</a:t>
            </a:r>
            <a:r>
              <a:rPr kumimoji="1" lang="zh-CN" altLang="en-US" sz="2400" b="1" i="0" u="none" strike="noStrike" kern="1200" cap="none" spc="0" normalizeH="0" baseline="0" noProof="0" dirty="0">
                <a:ln>
                  <a:noFill/>
                </a:ln>
                <a:solidFill>
                  <a:schemeClr val="tx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点的总磁感应强度</a:t>
            </a:r>
          </a:p>
        </p:txBody>
      </p:sp>
      <p:grpSp>
        <p:nvGrpSpPr>
          <p:cNvPr id="17" name="组合 16"/>
          <p:cNvGrpSpPr/>
          <p:nvPr/>
        </p:nvGrpSpPr>
        <p:grpSpPr>
          <a:xfrm>
            <a:off x="3030538" y="1804988"/>
            <a:ext cx="590550" cy="1931987"/>
            <a:chOff x="3029847" y="1804705"/>
            <a:chExt cx="591673" cy="1931717"/>
          </a:xfrm>
        </p:grpSpPr>
        <p:sp>
          <p:nvSpPr>
            <p:cNvPr id="3" name="弧形 2"/>
            <p:cNvSpPr/>
            <p:nvPr/>
          </p:nvSpPr>
          <p:spPr bwMode="auto">
            <a:xfrm rot="9233755">
              <a:off x="3362265" y="1804705"/>
              <a:ext cx="259255" cy="211107"/>
            </a:xfrm>
            <a:prstGeom prst="arc">
              <a:avLst/>
            </a:prstGeom>
            <a:noFill/>
            <a:ln w="19050"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aphicFrame>
          <p:nvGraphicFramePr>
            <p:cNvPr id="40986" name="对象 3"/>
            <p:cNvGraphicFramePr>
              <a:graphicFrameLocks noChangeAspect="1"/>
            </p:cNvGraphicFramePr>
            <p:nvPr/>
          </p:nvGraphicFramePr>
          <p:xfrm>
            <a:off x="3263120" y="2078534"/>
            <a:ext cx="228600" cy="330200"/>
          </p:xfrm>
          <a:graphic>
            <a:graphicData uri="http://schemas.openxmlformats.org/presentationml/2006/ole">
              <mc:AlternateContent xmlns:mc="http://schemas.openxmlformats.org/markup-compatibility/2006">
                <mc:Choice xmlns:v="urn:schemas-microsoft-com:vml" Requires="v">
                  <p:oleObj r:id="rId46" imgW="228600" imgH="330200" progId="Equation.DSMT4">
                    <p:embed/>
                  </p:oleObj>
                </mc:Choice>
                <mc:Fallback>
                  <p:oleObj r:id="rId46" imgW="228600" imgH="330200" progId="Equation.DSMT4">
                    <p:embed/>
                    <p:pic>
                      <p:nvPicPr>
                        <p:cNvPr id="0" name="图片 3270"/>
                        <p:cNvPicPr/>
                        <p:nvPr/>
                      </p:nvPicPr>
                      <p:blipFill>
                        <a:blip r:embed="rId47"/>
                        <a:stretch>
                          <a:fillRect/>
                        </a:stretch>
                      </p:blipFill>
                      <p:spPr>
                        <a:xfrm>
                          <a:off x="3263120" y="2078534"/>
                          <a:ext cx="228600" cy="330200"/>
                        </a:xfrm>
                        <a:prstGeom prst="rect">
                          <a:avLst/>
                        </a:prstGeom>
                        <a:noFill/>
                        <a:ln w="38100">
                          <a:noFill/>
                          <a:miter/>
                        </a:ln>
                      </p:spPr>
                    </p:pic>
                  </p:oleObj>
                </mc:Fallback>
              </mc:AlternateContent>
            </a:graphicData>
          </a:graphic>
        </p:graphicFrame>
        <p:sp>
          <p:nvSpPr>
            <p:cNvPr id="59" name="弧形 58"/>
            <p:cNvSpPr/>
            <p:nvPr/>
          </p:nvSpPr>
          <p:spPr bwMode="auto">
            <a:xfrm rot="9233755">
              <a:off x="3429067" y="3280874"/>
              <a:ext cx="190862" cy="211107"/>
            </a:xfrm>
            <a:prstGeom prst="arc">
              <a:avLst>
                <a:gd name="adj1" fmla="val 17299755"/>
                <a:gd name="adj2" fmla="val 5337653"/>
              </a:avLst>
            </a:prstGeom>
            <a:noFill/>
            <a:ln w="19050"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cxnSp>
          <p:nvCxnSpPr>
            <p:cNvPr id="40988" name="直接连接符 7"/>
            <p:cNvCxnSpPr/>
            <p:nvPr/>
          </p:nvCxnSpPr>
          <p:spPr>
            <a:xfrm>
              <a:off x="3029847" y="2619833"/>
              <a:ext cx="508150" cy="742762"/>
            </a:xfrm>
            <a:prstGeom prst="line">
              <a:avLst/>
            </a:prstGeom>
            <a:ln w="12700" cap="flat" cmpd="sng">
              <a:solidFill>
                <a:schemeClr val="tx1"/>
              </a:solidFill>
              <a:prstDash val="sysDash"/>
              <a:headEnd type="none" w="med" len="med"/>
              <a:tailEnd type="none" w="med" len="med"/>
            </a:ln>
          </p:spPr>
        </p:cxnSp>
        <p:cxnSp>
          <p:nvCxnSpPr>
            <p:cNvPr id="40989" name="直接连接符 64"/>
            <p:cNvCxnSpPr/>
            <p:nvPr/>
          </p:nvCxnSpPr>
          <p:spPr>
            <a:xfrm>
              <a:off x="3552582" y="3527047"/>
              <a:ext cx="0" cy="209375"/>
            </a:xfrm>
            <a:prstGeom prst="line">
              <a:avLst/>
            </a:prstGeom>
            <a:ln w="38100" cap="flat" cmpd="sng">
              <a:solidFill>
                <a:srgbClr val="FF0000"/>
              </a:solidFill>
              <a:prstDash val="sysDash"/>
              <a:headEnd type="none" w="med" len="med"/>
              <a:tailEnd type="none" w="med" len="med"/>
            </a:ln>
          </p:spPr>
        </p:cxnSp>
        <p:graphicFrame>
          <p:nvGraphicFramePr>
            <p:cNvPr id="40990" name="对象 68"/>
            <p:cNvGraphicFramePr>
              <a:graphicFrameLocks noChangeAspect="1"/>
            </p:cNvGraphicFramePr>
            <p:nvPr/>
          </p:nvGraphicFramePr>
          <p:xfrm>
            <a:off x="3162300" y="3184525"/>
            <a:ext cx="241300" cy="330200"/>
          </p:xfrm>
          <a:graphic>
            <a:graphicData uri="http://schemas.openxmlformats.org/presentationml/2006/ole">
              <mc:AlternateContent xmlns:mc="http://schemas.openxmlformats.org/markup-compatibility/2006">
                <mc:Choice xmlns:v="urn:schemas-microsoft-com:vml" Requires="v">
                  <p:oleObj r:id="rId48" imgW="241300" imgH="330200" progId="Equation.DSMT4">
                    <p:embed/>
                  </p:oleObj>
                </mc:Choice>
                <mc:Fallback>
                  <p:oleObj r:id="rId48" imgW="241300" imgH="330200" progId="Equation.DSMT4">
                    <p:embed/>
                    <p:pic>
                      <p:nvPicPr>
                        <p:cNvPr id="0" name="图片 3282"/>
                        <p:cNvPicPr/>
                        <p:nvPr/>
                      </p:nvPicPr>
                      <p:blipFill>
                        <a:blip r:embed="rId49"/>
                        <a:stretch>
                          <a:fillRect/>
                        </a:stretch>
                      </p:blipFill>
                      <p:spPr>
                        <a:xfrm>
                          <a:off x="3162300" y="3184525"/>
                          <a:ext cx="241300" cy="330200"/>
                        </a:xfrm>
                        <a:prstGeom prst="rect">
                          <a:avLst/>
                        </a:prstGeom>
                        <a:noFill/>
                        <a:ln w="38100">
                          <a:noFill/>
                          <a:miter/>
                        </a:ln>
                      </p:spPr>
                    </p:pic>
                  </p:oleObj>
                </mc:Fallback>
              </mc:AlternateContent>
            </a:graphicData>
          </a:graphic>
        </p:graphicFrame>
      </p:grpSp>
      <p:sp>
        <p:nvSpPr>
          <p:cNvPr id="4" name="椭圆 3">
            <a:extLst>
              <a:ext uri="{FF2B5EF4-FFF2-40B4-BE49-F238E27FC236}">
                <a16:creationId xmlns:a16="http://schemas.microsoft.com/office/drawing/2014/main" id="{D393E429-8BCF-161E-84BC-6265628D8C25}"/>
              </a:ext>
            </a:extLst>
          </p:cNvPr>
          <p:cNvSpPr/>
          <p:nvPr/>
        </p:nvSpPr>
        <p:spPr bwMode="auto">
          <a:xfrm>
            <a:off x="7417331" y="3130938"/>
            <a:ext cx="2057400" cy="798656"/>
          </a:xfrm>
          <a:prstGeom prst="ellipse">
            <a:avLst/>
          </a:prstGeom>
          <a:solidFill>
            <a:schemeClr val="accent1">
              <a:alpha val="41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注意：</a:t>
            </a:r>
            <a:r>
              <a:rPr kumimoji="1" lang="zh-CN" altLang="en-US" sz="1600" dirty="0"/>
              <a:t>这里假设</a:t>
            </a:r>
            <a:r>
              <a:rPr kumimoji="1" lang="en-US" altLang="zh-CN" sz="1600" dirty="0"/>
              <a:t>d</a:t>
            </a:r>
            <a:r>
              <a:rPr kumimoji="1" lang="zh-CN" altLang="en-US" sz="1600" dirty="0"/>
              <a:t>点无限远</a:t>
            </a:r>
            <a:endPar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89"/>
                                        </p:tgtEl>
                                        <p:attrNameLst>
                                          <p:attrName>style.visibility</p:attrName>
                                        </p:attrNameLst>
                                      </p:cBhvr>
                                      <p:to>
                                        <p:strVal val="visible"/>
                                      </p:to>
                                    </p:set>
                                    <p:anim calcmode="lin" valueType="num">
                                      <p:cBhvr>
                                        <p:cTn id="13" dur="500" fill="hold"/>
                                        <p:tgtEl>
                                          <p:spTgt spid="289"/>
                                        </p:tgtEl>
                                        <p:attrNameLst>
                                          <p:attrName>ppt_w</p:attrName>
                                        </p:attrNameLst>
                                      </p:cBhvr>
                                      <p:tavLst>
                                        <p:tav tm="0">
                                          <p:val>
                                            <p:fltVal val="0"/>
                                          </p:val>
                                        </p:tav>
                                        <p:tav tm="100000">
                                          <p:val>
                                            <p:strVal val="#ppt_w"/>
                                          </p:val>
                                        </p:tav>
                                      </p:tavLst>
                                    </p:anim>
                                    <p:anim calcmode="lin" valueType="num">
                                      <p:cBhvr>
                                        <p:cTn id="14" dur="500" fill="hold"/>
                                        <p:tgtEl>
                                          <p:spTgt spid="289"/>
                                        </p:tgtEl>
                                        <p:attrNameLst>
                                          <p:attrName>ppt_h</p:attrName>
                                        </p:attrNameLst>
                                      </p:cBhvr>
                                      <p:tavLst>
                                        <p:tav tm="0">
                                          <p:val>
                                            <p:fltVal val="0"/>
                                          </p:val>
                                        </p:tav>
                                        <p:tav tm="100000">
                                          <p:val>
                                            <p:strVal val="#ppt_h"/>
                                          </p:val>
                                        </p:tav>
                                      </p:tavLst>
                                    </p:anim>
                                    <p:animEffect transition="in" filter="fade">
                                      <p:cBhvr>
                                        <p:cTn id="15" dur="500"/>
                                        <p:tgtEl>
                                          <p:spTgt spid="28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wipe(left)">
                                      <p:cBhvr>
                                        <p:cTn id="20" dur="500"/>
                                        <p:tgtEl>
                                          <p:spTgt spid="77"/>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28692"/>
                                        </p:tgtEl>
                                        <p:attrNameLst>
                                          <p:attrName>style.visibility</p:attrName>
                                        </p:attrNameLst>
                                      </p:cBhvr>
                                      <p:to>
                                        <p:strVal val="visible"/>
                                      </p:to>
                                    </p:set>
                                    <p:animEffect transition="in" filter="wipe(left)">
                                      <p:cBhvr>
                                        <p:cTn id="24" dur="500"/>
                                        <p:tgtEl>
                                          <p:spTgt spid="28692"/>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31"/>
                                        </p:tgtEl>
                                        <p:attrNameLst>
                                          <p:attrName>style.visibility</p:attrName>
                                        </p:attrNameLst>
                                      </p:cBhvr>
                                      <p:to>
                                        <p:strVal val="visible"/>
                                      </p:to>
                                    </p:set>
                                    <p:animEffect transition="in" filter="wipe(left)">
                                      <p:cBhvr>
                                        <p:cTn id="33" dur="500"/>
                                        <p:tgtEl>
                                          <p:spTgt spid="331"/>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6400"/>
                                        </p:tgtEl>
                                        <p:attrNameLst>
                                          <p:attrName>style.visibility</p:attrName>
                                        </p:attrNameLst>
                                      </p:cBhvr>
                                      <p:to>
                                        <p:strVal val="visible"/>
                                      </p:to>
                                    </p:set>
                                    <p:animEffect transition="in" filter="wipe(left)">
                                      <p:cBhvr>
                                        <p:cTn id="37" dur="500"/>
                                        <p:tgtEl>
                                          <p:spTgt spid="1640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16408"/>
                                        </p:tgtEl>
                                        <p:attrNameLst>
                                          <p:attrName>style.visibility</p:attrName>
                                        </p:attrNameLst>
                                      </p:cBhvr>
                                      <p:to>
                                        <p:strVal val="visible"/>
                                      </p:to>
                                    </p:set>
                                    <p:animEffect transition="in" filter="wipe(left)">
                                      <p:cBhvr>
                                        <p:cTn id="46" dur="500"/>
                                        <p:tgtEl>
                                          <p:spTgt spid="16408"/>
                                        </p:tgtEl>
                                      </p:cBhvr>
                                    </p:animEffect>
                                  </p:childTnLst>
                                </p:cTn>
                              </p:par>
                            </p:childTnLst>
                          </p:cTn>
                        </p:par>
                        <p:par>
                          <p:cTn id="47" fill="hold">
                            <p:stCondLst>
                              <p:cond delay="1000"/>
                            </p:stCondLst>
                            <p:childTnLst>
                              <p:par>
                                <p:cTn id="48" presetID="22" presetClass="entr" presetSubtype="1"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up)">
                                      <p:cBhvr>
                                        <p:cTn id="50" dur="500"/>
                                        <p:tgtEl>
                                          <p:spTgt spid="17"/>
                                        </p:tgtEl>
                                      </p:cBhvr>
                                    </p:animEffect>
                                  </p:childTnLst>
                                </p:cTn>
                              </p:par>
                            </p:childTnLst>
                          </p:cTn>
                        </p:par>
                        <p:par>
                          <p:cTn id="51" fill="hold">
                            <p:stCondLst>
                              <p:cond delay="1500"/>
                            </p:stCondLst>
                            <p:childTnLst>
                              <p:par>
                                <p:cTn id="52" presetID="22" presetClass="entr" presetSubtype="8" fill="hold" nodeType="afterEffect">
                                  <p:stCondLst>
                                    <p:cond delay="0"/>
                                  </p:stCondLst>
                                  <p:childTnLst>
                                    <p:set>
                                      <p:cBhvr>
                                        <p:cTn id="53" dur="1" fill="hold">
                                          <p:stCondLst>
                                            <p:cond delay="0"/>
                                          </p:stCondLst>
                                        </p:cTn>
                                        <p:tgtEl>
                                          <p:spTgt spid="16407"/>
                                        </p:tgtEl>
                                        <p:attrNameLst>
                                          <p:attrName>style.visibility</p:attrName>
                                        </p:attrNameLst>
                                      </p:cBhvr>
                                      <p:to>
                                        <p:strVal val="visible"/>
                                      </p:to>
                                    </p:set>
                                    <p:animEffect transition="in" filter="wipe(left)">
                                      <p:cBhvr>
                                        <p:cTn id="54" dur="500"/>
                                        <p:tgtEl>
                                          <p:spTgt spid="16407"/>
                                        </p:tgtEl>
                                      </p:cBhvr>
                                    </p:animEffect>
                                  </p:childTnLst>
                                </p:cTn>
                              </p:par>
                            </p:childTnLst>
                          </p:cTn>
                        </p:par>
                        <p:par>
                          <p:cTn id="55" fill="hold">
                            <p:stCondLst>
                              <p:cond delay="2000"/>
                            </p:stCondLst>
                            <p:childTnLst>
                              <p:par>
                                <p:cTn id="56" presetID="22" presetClass="entr" presetSubtype="8" fill="hold" nodeType="afterEffect">
                                  <p:stCondLst>
                                    <p:cond delay="0"/>
                                  </p:stCondLst>
                                  <p:childTnLst>
                                    <p:set>
                                      <p:cBhvr>
                                        <p:cTn id="57" dur="1" fill="hold">
                                          <p:stCondLst>
                                            <p:cond delay="0"/>
                                          </p:stCondLst>
                                        </p:cTn>
                                        <p:tgtEl>
                                          <p:spTgt spid="16406"/>
                                        </p:tgtEl>
                                        <p:attrNameLst>
                                          <p:attrName>style.visibility</p:attrName>
                                        </p:attrNameLst>
                                      </p:cBhvr>
                                      <p:to>
                                        <p:strVal val="visible"/>
                                      </p:to>
                                    </p:set>
                                    <p:animEffect transition="in" filter="wipe(left)">
                                      <p:cBhvr>
                                        <p:cTn id="58" dur="500"/>
                                        <p:tgtEl>
                                          <p:spTgt spid="16406"/>
                                        </p:tgtEl>
                                      </p:cBhvr>
                                    </p:animEffect>
                                  </p:childTnLst>
                                </p:cTn>
                              </p:par>
                            </p:childTnLst>
                          </p:cTn>
                        </p:par>
                        <p:par>
                          <p:cTn id="59" fill="hold">
                            <p:stCondLst>
                              <p:cond delay="2500"/>
                            </p:stCondLst>
                            <p:childTnLst>
                              <p:par>
                                <p:cTn id="60" presetID="22" presetClass="entr" presetSubtype="8" fill="hold" nodeType="after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left)">
                                      <p:cBhvr>
                                        <p:cTn id="62" dur="500"/>
                                        <p:tgtEl>
                                          <p:spTgt spid="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85"/>
                                        </p:tgtEl>
                                        <p:attrNameLst>
                                          <p:attrName>style.visibility</p:attrName>
                                        </p:attrNameLst>
                                      </p:cBhvr>
                                      <p:to>
                                        <p:strVal val="visible"/>
                                      </p:to>
                                    </p:set>
                                    <p:animEffect transition="in" filter="wipe(left)">
                                      <p:cBhvr>
                                        <p:cTn id="67" dur="500"/>
                                        <p:tgtEl>
                                          <p:spTgt spid="85"/>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left)">
                                      <p:cBhvr>
                                        <p:cTn id="71" dur="500"/>
                                        <p:tgtEl>
                                          <p:spTgt spid="2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wipe(left)">
                                      <p:cBhvr>
                                        <p:cTn id="7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1" grpId="0"/>
      <p:bldP spid="28692" grpId="0"/>
      <p:bldP spid="77" grpId="0"/>
      <p:bldP spid="8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0157826-978E-7F89-9B6E-C7A4E517DDD5}"/>
              </a:ext>
            </a:extLst>
          </p:cNvPr>
          <p:cNvSpPr txBox="1"/>
          <p:nvPr/>
        </p:nvSpPr>
        <p:spPr>
          <a:xfrm>
            <a:off x="3255038" y="224939"/>
            <a:ext cx="2633924" cy="461665"/>
          </a:xfrm>
          <a:prstGeom prst="rect">
            <a:avLst/>
          </a:prstGeom>
          <a:noFill/>
        </p:spPr>
        <p:txBody>
          <a:bodyPr wrap="square" rtlCol="0">
            <a:spAutoFit/>
          </a:bodyPr>
          <a:lstStyle/>
          <a:p>
            <a:r>
              <a:rPr kumimoji="1" lang="zh-CN" altLang="en-US" dirty="0"/>
              <a:t>第一周，第二次课</a:t>
            </a:r>
          </a:p>
        </p:txBody>
      </p:sp>
      <p:sp>
        <p:nvSpPr>
          <p:cNvPr id="3" name="文本框 2">
            <a:extLst>
              <a:ext uri="{FF2B5EF4-FFF2-40B4-BE49-F238E27FC236}">
                <a16:creationId xmlns:a16="http://schemas.microsoft.com/office/drawing/2014/main" id="{706B36EF-6BB0-A408-D0D6-D91DD3AEBE96}"/>
              </a:ext>
            </a:extLst>
          </p:cNvPr>
          <p:cNvSpPr txBox="1"/>
          <p:nvPr/>
        </p:nvSpPr>
        <p:spPr>
          <a:xfrm>
            <a:off x="0" y="686604"/>
            <a:ext cx="9218815" cy="2677656"/>
          </a:xfrm>
          <a:prstGeom prst="rect">
            <a:avLst/>
          </a:prstGeom>
          <a:noFill/>
        </p:spPr>
        <p:txBody>
          <a:bodyPr wrap="square" rtlCol="0">
            <a:spAutoFit/>
          </a:bodyPr>
          <a:lstStyle/>
          <a:p>
            <a:r>
              <a:rPr kumimoji="1" lang="zh-CN" altLang="en-US" dirty="0"/>
              <a:t>主要内容：</a:t>
            </a:r>
            <a:endParaRPr kumimoji="1" lang="en-US" altLang="zh-CN" dirty="0"/>
          </a:p>
          <a:p>
            <a:endParaRPr kumimoji="1" lang="en-US" altLang="zh-CN" dirty="0"/>
          </a:p>
          <a:p>
            <a:endParaRPr kumimoji="1" lang="en-US" altLang="zh-CN" dirty="0"/>
          </a:p>
          <a:p>
            <a:endParaRPr kumimoji="1" lang="en-US" altLang="zh-CN" dirty="0"/>
          </a:p>
          <a:p>
            <a:pPr marL="342900" indent="-342900">
              <a:buFont typeface="Arial" panose="020B0604020202020204" pitchFamily="34" charset="0"/>
              <a:buChar char="•"/>
            </a:pPr>
            <a:r>
              <a:rPr kumimoji="1" lang="zh-CN" altLang="en-US" dirty="0">
                <a:solidFill>
                  <a:srgbClr val="FF0000"/>
                </a:solidFill>
              </a:rPr>
              <a:t>毕</a:t>
            </a:r>
            <a:r>
              <a:rPr kumimoji="1" lang="en-US" altLang="zh-CN" dirty="0">
                <a:solidFill>
                  <a:srgbClr val="FF0000"/>
                </a:solidFill>
              </a:rPr>
              <a:t>-</a:t>
            </a:r>
            <a:r>
              <a:rPr kumimoji="1" lang="zh-CN" altLang="en-US" dirty="0">
                <a:solidFill>
                  <a:srgbClr val="FF0000"/>
                </a:solidFill>
              </a:rPr>
              <a:t>萨定律的应用</a:t>
            </a:r>
            <a:r>
              <a:rPr kumimoji="1" lang="zh-CN" altLang="en-US" dirty="0">
                <a:solidFill>
                  <a:srgbClr val="00B050"/>
                </a:solidFill>
              </a:rPr>
              <a:t>（即，考虑特殊电流分布，“</a:t>
            </a:r>
            <a:r>
              <a:rPr kumimoji="1" lang="zh-CN" altLang="en-US" b="1" i="1" u="sng" dirty="0">
                <a:solidFill>
                  <a:srgbClr val="00B050"/>
                </a:solidFill>
              </a:rPr>
              <a:t>直接”</a:t>
            </a:r>
            <a:r>
              <a:rPr kumimoji="1" lang="zh-CN" altLang="en-US" dirty="0">
                <a:solidFill>
                  <a:srgbClr val="00B050"/>
                </a:solidFill>
              </a:rPr>
              <a:t>计算</a:t>
            </a:r>
            <a:r>
              <a:rPr kumimoji="1" lang="en-US" altLang="zh-CN" dirty="0">
                <a:solidFill>
                  <a:srgbClr val="00B050"/>
                </a:solidFill>
              </a:rPr>
              <a:t>B</a:t>
            </a:r>
            <a:r>
              <a:rPr kumimoji="1" lang="zh-CN" altLang="en-US" dirty="0">
                <a:solidFill>
                  <a:srgbClr val="00B050"/>
                </a:solidFill>
              </a:rPr>
              <a:t>）</a:t>
            </a:r>
            <a:endParaRPr kumimoji="1" lang="en-US" altLang="zh-CN" dirty="0"/>
          </a:p>
          <a:p>
            <a:pPr marL="1371600" lvl="2" indent="-457200">
              <a:buFont typeface="+mj-ea"/>
              <a:buAutoNum type="circleNumDbPlain"/>
            </a:pPr>
            <a:r>
              <a:rPr kumimoji="1" lang="zh-CN" altLang="en-US" dirty="0">
                <a:solidFill>
                  <a:srgbClr val="0070C0"/>
                </a:solidFill>
              </a:rPr>
              <a:t>若干电流</a:t>
            </a:r>
            <a:r>
              <a:rPr kumimoji="1" lang="zh-CN" altLang="en-US" dirty="0"/>
              <a:t>的感应磁场的计算</a:t>
            </a:r>
            <a:endParaRPr kumimoji="1" lang="en-US" altLang="zh-CN" dirty="0"/>
          </a:p>
          <a:p>
            <a:pPr marL="1371600" lvl="2" indent="-457200">
              <a:buFont typeface="+mj-ea"/>
              <a:buAutoNum type="circleNumDbPlain"/>
            </a:pPr>
            <a:r>
              <a:rPr kumimoji="1" lang="zh-CN" altLang="en-US" dirty="0">
                <a:solidFill>
                  <a:srgbClr val="0070C0"/>
                </a:solidFill>
              </a:rPr>
              <a:t>运动电荷</a:t>
            </a:r>
            <a:r>
              <a:rPr kumimoji="1" lang="zh-CN" altLang="en-US" dirty="0"/>
              <a:t>的感应磁场的计算</a:t>
            </a:r>
            <a:endParaRPr kumimoji="1" lang="en-US" altLang="zh-CN" dirty="0"/>
          </a:p>
        </p:txBody>
      </p:sp>
      <p:sp>
        <p:nvSpPr>
          <p:cNvPr id="8" name="圆角矩形 7">
            <a:extLst>
              <a:ext uri="{FF2B5EF4-FFF2-40B4-BE49-F238E27FC236}">
                <a16:creationId xmlns:a16="http://schemas.microsoft.com/office/drawing/2014/main" id="{E4FBDE2C-D3E7-08CD-73F8-0058006353C4}"/>
              </a:ext>
            </a:extLst>
          </p:cNvPr>
          <p:cNvSpPr/>
          <p:nvPr/>
        </p:nvSpPr>
        <p:spPr bwMode="auto">
          <a:xfrm>
            <a:off x="41101" y="2015849"/>
            <a:ext cx="8696499" cy="1348412"/>
          </a:xfrm>
          <a:prstGeom prst="roundRect">
            <a:avLst/>
          </a:prstGeom>
          <a:solidFill>
            <a:srgbClr val="FFFF00">
              <a:alpha val="21017"/>
            </a:srgb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3" name="圆角矩形 12">
            <a:extLst>
              <a:ext uri="{FF2B5EF4-FFF2-40B4-BE49-F238E27FC236}">
                <a16:creationId xmlns:a16="http://schemas.microsoft.com/office/drawing/2014/main" id="{0C5340A0-D956-705C-A8F8-21FB366F82E2}"/>
              </a:ext>
            </a:extLst>
          </p:cNvPr>
          <p:cNvSpPr/>
          <p:nvPr/>
        </p:nvSpPr>
        <p:spPr bwMode="auto">
          <a:xfrm>
            <a:off x="66502" y="1409699"/>
            <a:ext cx="1113905" cy="461665"/>
          </a:xfrm>
          <a:prstGeom prst="roundRect">
            <a:avLst/>
          </a:prstGeom>
          <a:solidFill>
            <a:srgbClr val="FFFF00">
              <a:alpha val="21017"/>
            </a:srgb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zh-CN" altLang="en-US" sz="1800" dirty="0"/>
              <a:t>本</a:t>
            </a: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节课</a:t>
            </a:r>
          </a:p>
        </p:txBody>
      </p:sp>
    </p:spTree>
    <p:extLst>
      <p:ext uri="{BB962C8B-B14F-4D97-AF65-F5344CB8AC3E}">
        <p14:creationId xmlns:p14="http://schemas.microsoft.com/office/powerpoint/2010/main" val="1520109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68"/>
          <p:cNvSpPr>
            <a:spLocks noGrp="1"/>
          </p:cNvSpPr>
          <p:nvPr>
            <p:ph type="title" idx="4294967295"/>
          </p:nvPr>
        </p:nvSpPr>
        <p:spPr>
          <a:xfrm>
            <a:off x="4271963" y="0"/>
            <a:ext cx="4872037" cy="625475"/>
          </a:xfrm>
          <a:ln/>
        </p:spPr>
        <p:txBody>
          <a:bodyPr vert="horz" wrap="square" lIns="91440" tIns="45720" rIns="91440" bIns="45720" anchor="ctr"/>
          <a:lstStyle/>
          <a:p>
            <a:pPr eaLnBrk="1" hangingPunct="1"/>
            <a:r>
              <a:rPr lang="zh-CN" altLang="en-US" dirty="0">
                <a:solidFill>
                  <a:schemeClr val="bg1"/>
                </a:solidFill>
              </a:rPr>
              <a:t>恒定电场</a:t>
            </a:r>
          </a:p>
        </p:txBody>
      </p:sp>
      <p:sp>
        <p:nvSpPr>
          <p:cNvPr id="5123" name="Rectangle 98"/>
          <p:cNvSpPr/>
          <p:nvPr/>
        </p:nvSpPr>
        <p:spPr>
          <a:xfrm>
            <a:off x="0" y="0"/>
            <a:ext cx="9144000" cy="6858000"/>
          </a:xfrm>
          <a:prstGeom prst="rect">
            <a:avLst/>
          </a:prstGeom>
          <a:gradFill rotWithShape="0">
            <a:gsLst>
              <a:gs pos="0">
                <a:srgbClr val="000000"/>
              </a:gs>
              <a:gs pos="50000">
                <a:srgbClr val="000082"/>
              </a:gs>
              <a:gs pos="100000">
                <a:srgbClr val="000000"/>
              </a:gs>
            </a:gsLst>
            <a:lin ang="2700000" scaled="1"/>
            <a:tileRect/>
          </a:gra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312" name="Rectangle 264"/>
          <p:cNvSpPr/>
          <p:nvPr/>
        </p:nvSpPr>
        <p:spPr>
          <a:xfrm>
            <a:off x="-3030" y="57"/>
            <a:ext cx="9144000" cy="6858000"/>
          </a:xfrm>
          <a:prstGeom prst="rect">
            <a:avLst/>
          </a:prstGeom>
          <a:solidFill>
            <a:srgbClr val="0000CC">
              <a:alpha val="50195"/>
            </a:srgbClr>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85" name="组合 84"/>
          <p:cNvGrpSpPr/>
          <p:nvPr/>
        </p:nvGrpSpPr>
        <p:grpSpPr>
          <a:xfrm>
            <a:off x="597420" y="1139434"/>
            <a:ext cx="8104188" cy="4818064"/>
            <a:chOff x="775220" y="2130034"/>
            <a:chExt cx="8104188" cy="4818064"/>
          </a:xfrm>
        </p:grpSpPr>
        <p:sp>
          <p:nvSpPr>
            <p:cNvPr id="86" name="Rectangle 192"/>
            <p:cNvSpPr/>
            <p:nvPr/>
          </p:nvSpPr>
          <p:spPr>
            <a:xfrm>
              <a:off x="8738120" y="3858822"/>
              <a:ext cx="141288" cy="2217738"/>
            </a:xfrm>
            <a:prstGeom prst="rect">
              <a:avLst/>
            </a:prstGeom>
            <a:gradFill rotWithShape="0">
              <a:gsLst>
                <a:gs pos="0">
                  <a:srgbClr val="000000"/>
                </a:gs>
                <a:gs pos="50000">
                  <a:srgbClr val="FFCC00"/>
                </a:gs>
                <a:gs pos="100000">
                  <a:srgbClr val="000000"/>
                </a:gs>
              </a:gsLst>
              <a:lin ang="0" scaled="1"/>
              <a:tileRect/>
            </a:grad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87" name="Rectangle 193"/>
            <p:cNvSpPr/>
            <p:nvPr/>
          </p:nvSpPr>
          <p:spPr>
            <a:xfrm>
              <a:off x="775220" y="3906447"/>
              <a:ext cx="152400" cy="2211388"/>
            </a:xfrm>
            <a:prstGeom prst="rect">
              <a:avLst/>
            </a:prstGeom>
            <a:gradFill rotWithShape="0">
              <a:gsLst>
                <a:gs pos="0">
                  <a:srgbClr val="000000"/>
                </a:gs>
                <a:gs pos="50000">
                  <a:srgbClr val="FFCC00"/>
                </a:gs>
                <a:gs pos="100000">
                  <a:srgbClr val="000000"/>
                </a:gs>
              </a:gsLst>
              <a:lin ang="0" scaled="1"/>
              <a:tileRect/>
            </a:grad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88" name="Rectangle 194"/>
            <p:cNvSpPr/>
            <p:nvPr/>
          </p:nvSpPr>
          <p:spPr>
            <a:xfrm>
              <a:off x="1286395" y="6365006"/>
              <a:ext cx="2667000" cy="131865"/>
            </a:xfrm>
            <a:prstGeom prst="rect">
              <a:avLst/>
            </a:prstGeom>
            <a:gradFill rotWithShape="0">
              <a:gsLst>
                <a:gs pos="0">
                  <a:srgbClr val="000000"/>
                </a:gs>
                <a:gs pos="50000">
                  <a:srgbClr val="FFCC00"/>
                </a:gs>
                <a:gs pos="100000">
                  <a:srgbClr val="000000"/>
                </a:gs>
              </a:gsLst>
              <a:lin ang="5400000" scaled="1"/>
              <a:tileRect/>
            </a:grad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89" name="Rectangle 195"/>
            <p:cNvSpPr/>
            <p:nvPr/>
          </p:nvSpPr>
          <p:spPr>
            <a:xfrm>
              <a:off x="5596458" y="6341757"/>
              <a:ext cx="2971800" cy="155115"/>
            </a:xfrm>
            <a:prstGeom prst="rect">
              <a:avLst/>
            </a:prstGeom>
            <a:gradFill rotWithShape="0">
              <a:gsLst>
                <a:gs pos="0">
                  <a:srgbClr val="000000"/>
                </a:gs>
                <a:gs pos="50000">
                  <a:srgbClr val="FFCC00"/>
                </a:gs>
                <a:gs pos="100000">
                  <a:srgbClr val="000000"/>
                </a:gs>
              </a:gsLst>
              <a:lin ang="5400000" scaled="1"/>
              <a:tileRect/>
            </a:grad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0" name="Line 196"/>
            <p:cNvSpPr/>
            <p:nvPr/>
          </p:nvSpPr>
          <p:spPr>
            <a:xfrm>
              <a:off x="3945458" y="5857485"/>
              <a:ext cx="0" cy="1090613"/>
            </a:xfrm>
            <a:prstGeom prst="line">
              <a:avLst/>
            </a:prstGeom>
            <a:ln w="57150" cap="flat" cmpd="sng">
              <a:solidFill>
                <a:srgbClr val="FFCC00"/>
              </a:solidFill>
              <a:prstDash val="solid"/>
              <a:headEnd type="none" w="med" len="med"/>
              <a:tailEnd type="none" w="med" len="med"/>
            </a:ln>
          </p:spPr>
        </p:sp>
        <p:sp>
          <p:nvSpPr>
            <p:cNvPr id="91" name="Line 197"/>
            <p:cNvSpPr/>
            <p:nvPr/>
          </p:nvSpPr>
          <p:spPr>
            <a:xfrm>
              <a:off x="4561408" y="5836848"/>
              <a:ext cx="0" cy="1090613"/>
            </a:xfrm>
            <a:prstGeom prst="line">
              <a:avLst/>
            </a:prstGeom>
            <a:ln w="57150" cap="flat" cmpd="sng">
              <a:solidFill>
                <a:srgbClr val="FFCC00"/>
              </a:solidFill>
              <a:prstDash val="solid"/>
              <a:headEnd type="none" w="med" len="med"/>
              <a:tailEnd type="none" w="med" len="med"/>
            </a:ln>
          </p:spPr>
        </p:sp>
        <p:sp>
          <p:nvSpPr>
            <p:cNvPr id="92" name="Line 198"/>
            <p:cNvSpPr/>
            <p:nvPr/>
          </p:nvSpPr>
          <p:spPr>
            <a:xfrm>
              <a:off x="5188470" y="5846373"/>
              <a:ext cx="0" cy="1090613"/>
            </a:xfrm>
            <a:prstGeom prst="line">
              <a:avLst/>
            </a:prstGeom>
            <a:ln w="57150" cap="flat" cmpd="sng">
              <a:solidFill>
                <a:srgbClr val="FFCC00"/>
              </a:solidFill>
              <a:prstDash val="solid"/>
              <a:headEnd type="none" w="med" len="med"/>
              <a:tailEnd type="none" w="med" len="med"/>
            </a:ln>
          </p:spPr>
        </p:sp>
        <p:sp>
          <p:nvSpPr>
            <p:cNvPr id="93" name="Rectangle 199"/>
            <p:cNvSpPr/>
            <p:nvPr/>
          </p:nvSpPr>
          <p:spPr>
            <a:xfrm>
              <a:off x="5407545" y="6173398"/>
              <a:ext cx="192088" cy="496888"/>
            </a:xfrm>
            <a:prstGeom prst="rect">
              <a:avLst/>
            </a:prstGeom>
            <a:solidFill>
              <a:srgbClr val="FFCC00"/>
            </a:solidFill>
            <a:ln w="9525" cap="flat" cmpd="sng">
              <a:solidFill>
                <a:srgbClr val="FFCC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4" name="Rectangle 200"/>
            <p:cNvSpPr/>
            <p:nvPr/>
          </p:nvSpPr>
          <p:spPr>
            <a:xfrm>
              <a:off x="4759845" y="6168635"/>
              <a:ext cx="192088" cy="496888"/>
            </a:xfrm>
            <a:prstGeom prst="rect">
              <a:avLst/>
            </a:prstGeom>
            <a:solidFill>
              <a:srgbClr val="FFCC00"/>
            </a:solidFill>
            <a:ln w="9525" cap="flat" cmpd="sng">
              <a:solidFill>
                <a:srgbClr val="FFCC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5" name="Rectangle 201"/>
            <p:cNvSpPr/>
            <p:nvPr/>
          </p:nvSpPr>
          <p:spPr>
            <a:xfrm>
              <a:off x="4128020" y="6160698"/>
              <a:ext cx="192088" cy="496888"/>
            </a:xfrm>
            <a:prstGeom prst="rect">
              <a:avLst/>
            </a:prstGeom>
            <a:solidFill>
              <a:srgbClr val="FFCC00"/>
            </a:solidFill>
            <a:ln w="9525" cap="flat" cmpd="sng">
              <a:solidFill>
                <a:srgbClr val="FFCC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96" name="Group 202"/>
            <p:cNvGrpSpPr/>
            <p:nvPr/>
          </p:nvGrpSpPr>
          <p:grpSpPr>
            <a:xfrm>
              <a:off x="775220" y="3563547"/>
              <a:ext cx="528638" cy="414338"/>
              <a:chOff x="360" y="1378"/>
              <a:chExt cx="333" cy="261"/>
            </a:xfrm>
          </p:grpSpPr>
          <p:sp>
            <p:nvSpPr>
              <p:cNvPr id="128" name="Rectangle 203"/>
              <p:cNvSpPr/>
              <p:nvPr/>
            </p:nvSpPr>
            <p:spPr>
              <a:xfrm>
                <a:off x="575" y="1378"/>
                <a:ext cx="109" cy="81"/>
              </a:xfrm>
              <a:prstGeom prst="rect">
                <a:avLst/>
              </a:prstGeom>
              <a:gradFill rotWithShape="0">
                <a:gsLst>
                  <a:gs pos="0">
                    <a:srgbClr val="000000"/>
                  </a:gs>
                  <a:gs pos="50000">
                    <a:srgbClr val="FFCC00"/>
                  </a:gs>
                  <a:gs pos="100000">
                    <a:srgbClr val="000000"/>
                  </a:gs>
                </a:gsLst>
                <a:lin ang="5400000" scaled="1"/>
                <a:tileRect/>
              </a:grad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29" name="Arc 204"/>
              <p:cNvSpPr/>
              <p:nvPr/>
            </p:nvSpPr>
            <p:spPr>
              <a:xfrm>
                <a:off x="402" y="1420"/>
                <a:ext cx="207" cy="207"/>
              </a:xfrm>
              <a:custGeom>
                <a:avLst/>
                <a:gdLst/>
                <a:ahLst/>
                <a:cxnLst>
                  <a:cxn ang="0">
                    <a:pos x="0" y="2"/>
                  </a:cxn>
                  <a:cxn ang="0">
                    <a:pos x="0" y="2"/>
                  </a:cxn>
                  <a:cxn ang="0">
                    <a:pos x="1" y="0"/>
                  </a:cxn>
                  <a:cxn ang="0">
                    <a:pos x="2" y="0"/>
                  </a:cxn>
                  <a:cxn ang="0">
                    <a:pos x="0" y="2"/>
                  </a:cxn>
                  <a:cxn ang="0">
                    <a:pos x="0" y="2"/>
                  </a:cxn>
                  <a:cxn ang="0">
                    <a:pos x="1" y="0"/>
                  </a:cxn>
                  <a:cxn ang="0">
                    <a:pos x="2" y="0"/>
                  </a:cxn>
                  <a:cxn ang="0">
                    <a:pos x="1" y="2"/>
                  </a:cxn>
                  <a:cxn ang="0">
                    <a:pos x="0" y="2"/>
                  </a:cxn>
                </a:cxnLst>
                <a:rect l="0" t="0" r="0" b="0"/>
                <a:pathLst>
                  <a:path w="25452" h="22145" fill="none">
                    <a:moveTo>
                      <a:pt x="6" y="22145"/>
                    </a:moveTo>
                    <a:cubicBezTo>
                      <a:pt x="2" y="21963"/>
                      <a:pt x="0" y="21781"/>
                      <a:pt x="0" y="21600"/>
                    </a:cubicBezTo>
                    <a:cubicBezTo>
                      <a:pt x="0" y="9670"/>
                      <a:pt x="9670" y="0"/>
                      <a:pt x="21600" y="0"/>
                    </a:cubicBezTo>
                    <a:cubicBezTo>
                      <a:pt x="22891" y="-1"/>
                      <a:pt x="24180" y="115"/>
                      <a:pt x="25451" y="346"/>
                    </a:cubicBezTo>
                  </a:path>
                  <a:path w="25452" h="22145" stroke="0">
                    <a:moveTo>
                      <a:pt x="6" y="22145"/>
                    </a:moveTo>
                    <a:cubicBezTo>
                      <a:pt x="2" y="21963"/>
                      <a:pt x="0" y="21781"/>
                      <a:pt x="0" y="21600"/>
                    </a:cubicBezTo>
                    <a:cubicBezTo>
                      <a:pt x="0" y="9670"/>
                      <a:pt x="9670" y="0"/>
                      <a:pt x="21600" y="0"/>
                    </a:cubicBezTo>
                    <a:cubicBezTo>
                      <a:pt x="22891" y="-1"/>
                      <a:pt x="24180" y="115"/>
                      <a:pt x="25451" y="346"/>
                    </a:cubicBezTo>
                    <a:lnTo>
                      <a:pt x="21600" y="21600"/>
                    </a:lnTo>
                    <a:lnTo>
                      <a:pt x="6" y="22145"/>
                    </a:lnTo>
                    <a:close/>
                  </a:path>
                </a:pathLst>
              </a:custGeom>
              <a:noFill/>
              <a:ln w="76200" cap="flat" cmpd="sng">
                <a:solidFill>
                  <a:srgbClr val="FFCC00">
                    <a:alpha val="100000"/>
                  </a:srgbClr>
                </a:solidFill>
                <a:prstDash val="solid"/>
                <a:round/>
                <a:headEnd type="none" w="med" len="med"/>
                <a:tailEnd type="none" w="med" len="med"/>
              </a:ln>
            </p:spPr>
            <p:txBody>
              <a:bodyPr/>
              <a:lstStyle/>
              <a:p>
                <a:endParaRPr lang="zh-CN" altLang="en-US"/>
              </a:p>
            </p:txBody>
          </p:sp>
          <p:sp>
            <p:nvSpPr>
              <p:cNvPr id="130" name="Arc 205"/>
              <p:cNvSpPr/>
              <p:nvPr/>
            </p:nvSpPr>
            <p:spPr>
              <a:xfrm>
                <a:off x="373" y="1394"/>
                <a:ext cx="236" cy="234"/>
              </a:xfrm>
              <a:custGeom>
                <a:avLst/>
                <a:gdLst/>
                <a:ahLst/>
                <a:cxnLst>
                  <a:cxn ang="0">
                    <a:pos x="0" y="2"/>
                  </a:cxn>
                  <a:cxn ang="0">
                    <a:pos x="0" y="2"/>
                  </a:cxn>
                  <a:cxn ang="0">
                    <a:pos x="2" y="0"/>
                  </a:cxn>
                  <a:cxn ang="0">
                    <a:pos x="2" y="0"/>
                  </a:cxn>
                  <a:cxn ang="0">
                    <a:pos x="0" y="2"/>
                  </a:cxn>
                  <a:cxn ang="0">
                    <a:pos x="0" y="2"/>
                  </a:cxn>
                  <a:cxn ang="0">
                    <a:pos x="2" y="0"/>
                  </a:cxn>
                  <a:cxn ang="0">
                    <a:pos x="2" y="0"/>
                  </a:cxn>
                  <a:cxn ang="0">
                    <a:pos x="2" y="2"/>
                  </a:cxn>
                  <a:cxn ang="0">
                    <a:pos x="0" y="2"/>
                  </a:cxn>
                </a:cxnLst>
                <a:rect l="0" t="0" r="0" b="0"/>
                <a:pathLst>
                  <a:path w="25308" h="23146" fill="none">
                    <a:moveTo>
                      <a:pt x="55" y="23145"/>
                    </a:moveTo>
                    <a:cubicBezTo>
                      <a:pt x="18" y="22631"/>
                      <a:pt x="0" y="22115"/>
                      <a:pt x="0" y="21600"/>
                    </a:cubicBezTo>
                    <a:cubicBezTo>
                      <a:pt x="0" y="9670"/>
                      <a:pt x="9670" y="0"/>
                      <a:pt x="21600" y="0"/>
                    </a:cubicBezTo>
                    <a:cubicBezTo>
                      <a:pt x="22842" y="-1"/>
                      <a:pt x="24083" y="107"/>
                      <a:pt x="25308" y="320"/>
                    </a:cubicBezTo>
                  </a:path>
                  <a:path w="25308" h="23146" stroke="0">
                    <a:moveTo>
                      <a:pt x="55" y="23145"/>
                    </a:moveTo>
                    <a:cubicBezTo>
                      <a:pt x="18" y="22631"/>
                      <a:pt x="0" y="22115"/>
                      <a:pt x="0" y="21600"/>
                    </a:cubicBezTo>
                    <a:cubicBezTo>
                      <a:pt x="0" y="9670"/>
                      <a:pt x="9670" y="0"/>
                      <a:pt x="21600" y="0"/>
                    </a:cubicBezTo>
                    <a:cubicBezTo>
                      <a:pt x="22842" y="-1"/>
                      <a:pt x="24083" y="107"/>
                      <a:pt x="25308" y="320"/>
                    </a:cubicBezTo>
                    <a:lnTo>
                      <a:pt x="21600" y="21600"/>
                    </a:lnTo>
                    <a:lnTo>
                      <a:pt x="55" y="23145"/>
                    </a:lnTo>
                    <a:close/>
                  </a:path>
                </a:pathLst>
              </a:custGeom>
              <a:noFill/>
              <a:ln w="38100" cap="flat" cmpd="sng">
                <a:solidFill>
                  <a:srgbClr val="846B00">
                    <a:alpha val="100000"/>
                  </a:srgbClr>
                </a:solidFill>
                <a:prstDash val="solid"/>
                <a:round/>
                <a:headEnd type="none" w="med" len="med"/>
                <a:tailEnd type="none" w="med" len="med"/>
              </a:ln>
            </p:spPr>
            <p:txBody>
              <a:bodyPr/>
              <a:lstStyle/>
              <a:p>
                <a:endParaRPr lang="zh-CN" altLang="en-US"/>
              </a:p>
            </p:txBody>
          </p:sp>
          <p:sp>
            <p:nvSpPr>
              <p:cNvPr id="131" name="Arc 206"/>
              <p:cNvSpPr/>
              <p:nvPr/>
            </p:nvSpPr>
            <p:spPr>
              <a:xfrm>
                <a:off x="435" y="1448"/>
                <a:ext cx="172" cy="179"/>
              </a:xfrm>
              <a:custGeom>
                <a:avLst/>
                <a:gdLst/>
                <a:ahLst/>
                <a:cxnLst>
                  <a:cxn ang="0">
                    <a:pos x="0" y="1"/>
                  </a:cxn>
                  <a:cxn ang="0">
                    <a:pos x="0" y="1"/>
                  </a:cxn>
                  <a:cxn ang="0">
                    <a:pos x="1" y="0"/>
                  </a:cxn>
                  <a:cxn ang="0">
                    <a:pos x="1" y="0"/>
                  </a:cxn>
                  <a:cxn ang="0">
                    <a:pos x="0" y="1"/>
                  </a:cxn>
                  <a:cxn ang="0">
                    <a:pos x="0" y="1"/>
                  </a:cxn>
                  <a:cxn ang="0">
                    <a:pos x="1" y="0"/>
                  </a:cxn>
                  <a:cxn ang="0">
                    <a:pos x="1" y="0"/>
                  </a:cxn>
                  <a:cxn ang="0">
                    <a:pos x="1" y="1"/>
                  </a:cxn>
                  <a:cxn ang="0">
                    <a:pos x="0" y="1"/>
                  </a:cxn>
                </a:cxnLst>
                <a:rect l="0" t="0" r="0" b="0"/>
                <a:pathLst>
                  <a:path w="25324" h="23432" fill="none">
                    <a:moveTo>
                      <a:pt x="77" y="23432"/>
                    </a:moveTo>
                    <a:cubicBezTo>
                      <a:pt x="25" y="22822"/>
                      <a:pt x="0" y="22211"/>
                      <a:pt x="0" y="21600"/>
                    </a:cubicBezTo>
                    <a:cubicBezTo>
                      <a:pt x="0" y="9670"/>
                      <a:pt x="9670" y="0"/>
                      <a:pt x="21600" y="0"/>
                    </a:cubicBezTo>
                    <a:cubicBezTo>
                      <a:pt x="22848" y="-1"/>
                      <a:pt x="24094" y="108"/>
                      <a:pt x="25323" y="323"/>
                    </a:cubicBezTo>
                  </a:path>
                  <a:path w="25324" h="23432" stroke="0">
                    <a:moveTo>
                      <a:pt x="77" y="23432"/>
                    </a:moveTo>
                    <a:cubicBezTo>
                      <a:pt x="25" y="22822"/>
                      <a:pt x="0" y="22211"/>
                      <a:pt x="0" y="21600"/>
                    </a:cubicBezTo>
                    <a:cubicBezTo>
                      <a:pt x="0" y="9670"/>
                      <a:pt x="9670" y="0"/>
                      <a:pt x="21600" y="0"/>
                    </a:cubicBezTo>
                    <a:cubicBezTo>
                      <a:pt x="22848" y="-1"/>
                      <a:pt x="24094" y="108"/>
                      <a:pt x="25323" y="323"/>
                    </a:cubicBezTo>
                    <a:lnTo>
                      <a:pt x="21600" y="21600"/>
                    </a:lnTo>
                    <a:lnTo>
                      <a:pt x="77" y="23432"/>
                    </a:lnTo>
                    <a:close/>
                  </a:path>
                </a:pathLst>
              </a:custGeom>
              <a:noFill/>
              <a:ln w="38100" cap="flat" cmpd="sng">
                <a:solidFill>
                  <a:srgbClr val="846B00">
                    <a:alpha val="100000"/>
                  </a:srgbClr>
                </a:solidFill>
                <a:prstDash val="solid"/>
                <a:round/>
                <a:headEnd type="none" w="med" len="med"/>
                <a:tailEnd type="none" w="med" len="med"/>
              </a:ln>
            </p:spPr>
            <p:txBody>
              <a:bodyPr/>
              <a:lstStyle/>
              <a:p>
                <a:endParaRPr lang="zh-CN" altLang="en-US"/>
              </a:p>
            </p:txBody>
          </p:sp>
          <p:sp>
            <p:nvSpPr>
              <p:cNvPr id="132" name="Arc 207"/>
              <p:cNvSpPr/>
              <p:nvPr/>
            </p:nvSpPr>
            <p:spPr>
              <a:xfrm>
                <a:off x="360" y="1378"/>
                <a:ext cx="250" cy="249"/>
              </a:xfrm>
              <a:custGeom>
                <a:avLst/>
                <a:gdLst/>
                <a:ahLst/>
                <a:cxnLst>
                  <a:cxn ang="0">
                    <a:pos x="0" y="3"/>
                  </a:cxn>
                  <a:cxn ang="0">
                    <a:pos x="0" y="3"/>
                  </a:cxn>
                  <a:cxn ang="0">
                    <a:pos x="2" y="0"/>
                  </a:cxn>
                  <a:cxn ang="0">
                    <a:pos x="3" y="0"/>
                  </a:cxn>
                  <a:cxn ang="0">
                    <a:pos x="0" y="3"/>
                  </a:cxn>
                  <a:cxn ang="0">
                    <a:pos x="0" y="3"/>
                  </a:cxn>
                  <a:cxn ang="0">
                    <a:pos x="2" y="0"/>
                  </a:cxn>
                  <a:cxn ang="0">
                    <a:pos x="3" y="0"/>
                  </a:cxn>
                  <a:cxn ang="0">
                    <a:pos x="2" y="3"/>
                  </a:cxn>
                  <a:cxn ang="0">
                    <a:pos x="0" y="3"/>
                  </a:cxn>
                </a:cxnLst>
                <a:rect l="0" t="0" r="0" b="0"/>
                <a:pathLst>
                  <a:path w="24982" h="22595" fill="none">
                    <a:moveTo>
                      <a:pt x="22" y="22595"/>
                    </a:moveTo>
                    <a:cubicBezTo>
                      <a:pt x="7" y="22263"/>
                      <a:pt x="0" y="21931"/>
                      <a:pt x="0" y="21600"/>
                    </a:cubicBezTo>
                    <a:cubicBezTo>
                      <a:pt x="0" y="9670"/>
                      <a:pt x="9670" y="0"/>
                      <a:pt x="21600" y="0"/>
                    </a:cubicBezTo>
                    <a:cubicBezTo>
                      <a:pt x="22732" y="-1"/>
                      <a:pt x="23863" y="89"/>
                      <a:pt x="24981" y="266"/>
                    </a:cubicBezTo>
                  </a:path>
                  <a:path w="24982" h="22595" stroke="0">
                    <a:moveTo>
                      <a:pt x="22" y="22595"/>
                    </a:moveTo>
                    <a:cubicBezTo>
                      <a:pt x="7" y="22263"/>
                      <a:pt x="0" y="21931"/>
                      <a:pt x="0" y="21600"/>
                    </a:cubicBezTo>
                    <a:cubicBezTo>
                      <a:pt x="0" y="9670"/>
                      <a:pt x="9670" y="0"/>
                      <a:pt x="21600" y="0"/>
                    </a:cubicBezTo>
                    <a:cubicBezTo>
                      <a:pt x="22732" y="-1"/>
                      <a:pt x="23863" y="89"/>
                      <a:pt x="24981" y="266"/>
                    </a:cubicBezTo>
                    <a:lnTo>
                      <a:pt x="21600" y="21600"/>
                    </a:lnTo>
                    <a:lnTo>
                      <a:pt x="22" y="22595"/>
                    </a:lnTo>
                    <a:close/>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33" name="Arc 208"/>
              <p:cNvSpPr/>
              <p:nvPr/>
            </p:nvSpPr>
            <p:spPr>
              <a:xfrm>
                <a:off x="451" y="1458"/>
                <a:ext cx="160" cy="172"/>
              </a:xfrm>
              <a:custGeom>
                <a:avLst/>
                <a:gdLst/>
                <a:ahLst/>
                <a:cxnLst>
                  <a:cxn ang="0">
                    <a:pos x="0" y="1"/>
                  </a:cxn>
                  <a:cxn ang="0">
                    <a:pos x="0" y="1"/>
                  </a:cxn>
                  <a:cxn ang="0">
                    <a:pos x="1" y="0"/>
                  </a:cxn>
                  <a:cxn ang="0">
                    <a:pos x="1" y="0"/>
                  </a:cxn>
                  <a:cxn ang="0">
                    <a:pos x="0" y="1"/>
                  </a:cxn>
                  <a:cxn ang="0">
                    <a:pos x="0" y="1"/>
                  </a:cxn>
                  <a:cxn ang="0">
                    <a:pos x="1" y="0"/>
                  </a:cxn>
                  <a:cxn ang="0">
                    <a:pos x="1" y="0"/>
                  </a:cxn>
                  <a:cxn ang="0">
                    <a:pos x="1" y="1"/>
                  </a:cxn>
                  <a:cxn ang="0">
                    <a:pos x="0" y="1"/>
                  </a:cxn>
                </a:cxnLst>
                <a:rect l="0" t="0" r="0" b="0"/>
                <a:pathLst>
                  <a:path w="24200" h="23432" fill="none">
                    <a:moveTo>
                      <a:pt x="77" y="23432"/>
                    </a:moveTo>
                    <a:cubicBezTo>
                      <a:pt x="25" y="22822"/>
                      <a:pt x="0" y="22211"/>
                      <a:pt x="0" y="21600"/>
                    </a:cubicBezTo>
                    <a:cubicBezTo>
                      <a:pt x="0" y="9670"/>
                      <a:pt x="9670" y="0"/>
                      <a:pt x="21600" y="0"/>
                    </a:cubicBezTo>
                    <a:cubicBezTo>
                      <a:pt x="22469" y="-1"/>
                      <a:pt x="23337" y="52"/>
                      <a:pt x="24199" y="157"/>
                    </a:cubicBezTo>
                  </a:path>
                  <a:path w="24200" h="23432" stroke="0">
                    <a:moveTo>
                      <a:pt x="77" y="23432"/>
                    </a:moveTo>
                    <a:cubicBezTo>
                      <a:pt x="25" y="22822"/>
                      <a:pt x="0" y="22211"/>
                      <a:pt x="0" y="21600"/>
                    </a:cubicBezTo>
                    <a:cubicBezTo>
                      <a:pt x="0" y="9670"/>
                      <a:pt x="9670" y="0"/>
                      <a:pt x="21600" y="0"/>
                    </a:cubicBezTo>
                    <a:cubicBezTo>
                      <a:pt x="22469" y="-1"/>
                      <a:pt x="23337" y="52"/>
                      <a:pt x="24199" y="157"/>
                    </a:cubicBezTo>
                    <a:lnTo>
                      <a:pt x="21600" y="21600"/>
                    </a:lnTo>
                    <a:lnTo>
                      <a:pt x="77" y="23432"/>
                    </a:lnTo>
                    <a:close/>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34" name="Rectangle 209"/>
              <p:cNvSpPr/>
              <p:nvPr/>
            </p:nvSpPr>
            <p:spPr>
              <a:xfrm>
                <a:off x="580" y="1383"/>
                <a:ext cx="113" cy="67"/>
              </a:xfrm>
              <a:prstGeom prst="rect">
                <a:avLst/>
              </a:prstGeom>
              <a:gradFill rotWithShape="0">
                <a:gsLst>
                  <a:gs pos="0">
                    <a:srgbClr val="000000"/>
                  </a:gs>
                  <a:gs pos="50000">
                    <a:srgbClr val="FFCC00"/>
                  </a:gs>
                  <a:gs pos="100000">
                    <a:srgbClr val="000000"/>
                  </a:gs>
                </a:gsLst>
                <a:lin ang="5400000" scaled="1"/>
                <a:tileRect/>
              </a:gra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35" name="Arc 210"/>
              <p:cNvSpPr/>
              <p:nvPr/>
            </p:nvSpPr>
            <p:spPr>
              <a:xfrm>
                <a:off x="380" y="1402"/>
                <a:ext cx="205" cy="237"/>
              </a:xfrm>
              <a:custGeom>
                <a:avLst/>
                <a:gdLst/>
                <a:ahLst/>
                <a:cxnLst>
                  <a:cxn ang="0">
                    <a:pos x="0" y="3"/>
                  </a:cxn>
                  <a:cxn ang="0">
                    <a:pos x="2" y="0"/>
                  </a:cxn>
                  <a:cxn ang="0">
                    <a:pos x="2" y="0"/>
                  </a:cxn>
                  <a:cxn ang="0">
                    <a:pos x="0" y="3"/>
                  </a:cxn>
                  <a:cxn ang="0">
                    <a:pos x="2" y="0"/>
                  </a:cxn>
                  <a:cxn ang="0">
                    <a:pos x="2" y="0"/>
                  </a:cxn>
                  <a:cxn ang="0">
                    <a:pos x="2" y="3"/>
                  </a:cxn>
                  <a:cxn ang="0">
                    <a:pos x="0" y="3"/>
                  </a:cxn>
                </a:cxnLst>
                <a:rect l="0" t="0" r="0" b="0"/>
                <a:pathLst>
                  <a:path w="22914" h="21600" fill="none">
                    <a:moveTo>
                      <a:pt x="0" y="21228"/>
                    </a:moveTo>
                    <a:cubicBezTo>
                      <a:pt x="203" y="9445"/>
                      <a:pt x="9812" y="-1"/>
                      <a:pt x="21597" y="0"/>
                    </a:cubicBezTo>
                    <a:cubicBezTo>
                      <a:pt x="22036" y="0"/>
                      <a:pt x="22475" y="13"/>
                      <a:pt x="22913" y="40"/>
                    </a:cubicBezTo>
                  </a:path>
                  <a:path w="22914" h="21600" stroke="0">
                    <a:moveTo>
                      <a:pt x="0" y="21228"/>
                    </a:moveTo>
                    <a:cubicBezTo>
                      <a:pt x="203" y="9445"/>
                      <a:pt x="9812" y="-1"/>
                      <a:pt x="21597" y="0"/>
                    </a:cubicBezTo>
                    <a:cubicBezTo>
                      <a:pt x="22036" y="0"/>
                      <a:pt x="22475" y="13"/>
                      <a:pt x="22913" y="40"/>
                    </a:cubicBezTo>
                    <a:lnTo>
                      <a:pt x="21597" y="21600"/>
                    </a:lnTo>
                    <a:lnTo>
                      <a:pt x="0" y="21228"/>
                    </a:lnTo>
                    <a:close/>
                  </a:path>
                </a:pathLst>
              </a:custGeom>
              <a:noFill/>
              <a:ln w="12700" cap="flat" cmpd="sng">
                <a:solidFill>
                  <a:srgbClr val="BE9A00">
                    <a:alpha val="100000"/>
                  </a:srgbClr>
                </a:solidFill>
                <a:prstDash val="solid"/>
                <a:round/>
                <a:headEnd type="none" w="med" len="med"/>
                <a:tailEnd type="none" w="med" len="med"/>
              </a:ln>
            </p:spPr>
            <p:txBody>
              <a:bodyPr/>
              <a:lstStyle/>
              <a:p>
                <a:endParaRPr lang="zh-CN" altLang="en-US"/>
              </a:p>
            </p:txBody>
          </p:sp>
          <p:sp>
            <p:nvSpPr>
              <p:cNvPr id="136" name="Arc 211"/>
              <p:cNvSpPr/>
              <p:nvPr/>
            </p:nvSpPr>
            <p:spPr>
              <a:xfrm>
                <a:off x="420" y="1435"/>
                <a:ext cx="174" cy="197"/>
              </a:xfrm>
              <a:custGeom>
                <a:avLst/>
                <a:gdLst/>
                <a:ahLst/>
                <a:cxnLst>
                  <a:cxn ang="0">
                    <a:pos x="0" y="2"/>
                  </a:cxn>
                  <a:cxn ang="0">
                    <a:pos x="0" y="2"/>
                  </a:cxn>
                  <a:cxn ang="0">
                    <a:pos x="1" y="0"/>
                  </a:cxn>
                  <a:cxn ang="0">
                    <a:pos x="1" y="0"/>
                  </a:cxn>
                  <a:cxn ang="0">
                    <a:pos x="0" y="2"/>
                  </a:cxn>
                  <a:cxn ang="0">
                    <a:pos x="0" y="2"/>
                  </a:cxn>
                  <a:cxn ang="0">
                    <a:pos x="1" y="0"/>
                  </a:cxn>
                  <a:cxn ang="0">
                    <a:pos x="1" y="0"/>
                  </a:cxn>
                  <a:cxn ang="0">
                    <a:pos x="1" y="2"/>
                  </a:cxn>
                  <a:cxn ang="0">
                    <a:pos x="0" y="2"/>
                  </a:cxn>
                </a:cxnLst>
                <a:rect l="0" t="0" r="0" b="0"/>
                <a:pathLst>
                  <a:path w="22917" h="21708" fill="none">
                    <a:moveTo>
                      <a:pt x="0" y="21707"/>
                    </a:moveTo>
                    <a:cubicBezTo>
                      <a:pt x="0" y="21671"/>
                      <a:pt x="0" y="21635"/>
                      <a:pt x="0" y="21600"/>
                    </a:cubicBezTo>
                    <a:cubicBezTo>
                      <a:pt x="0" y="9670"/>
                      <a:pt x="9670" y="0"/>
                      <a:pt x="21600" y="0"/>
                    </a:cubicBezTo>
                    <a:cubicBezTo>
                      <a:pt x="22039" y="-1"/>
                      <a:pt x="22478" y="13"/>
                      <a:pt x="22916" y="40"/>
                    </a:cubicBezTo>
                  </a:path>
                  <a:path w="22917" h="21708" stroke="0">
                    <a:moveTo>
                      <a:pt x="0" y="21707"/>
                    </a:moveTo>
                    <a:cubicBezTo>
                      <a:pt x="0" y="21671"/>
                      <a:pt x="0" y="21635"/>
                      <a:pt x="0" y="21600"/>
                    </a:cubicBezTo>
                    <a:cubicBezTo>
                      <a:pt x="0" y="9670"/>
                      <a:pt x="9670" y="0"/>
                      <a:pt x="21600" y="0"/>
                    </a:cubicBezTo>
                    <a:cubicBezTo>
                      <a:pt x="22039" y="-1"/>
                      <a:pt x="22478" y="13"/>
                      <a:pt x="22916" y="40"/>
                    </a:cubicBezTo>
                    <a:lnTo>
                      <a:pt x="21600" y="21600"/>
                    </a:lnTo>
                    <a:lnTo>
                      <a:pt x="0" y="21707"/>
                    </a:lnTo>
                    <a:close/>
                  </a:path>
                </a:pathLst>
              </a:custGeom>
              <a:noFill/>
              <a:ln w="12700" cap="flat" cmpd="sng">
                <a:solidFill>
                  <a:srgbClr val="BE9A00">
                    <a:alpha val="100000"/>
                  </a:srgbClr>
                </a:solidFill>
                <a:prstDash val="solid"/>
                <a:round/>
                <a:headEnd type="none" w="med" len="med"/>
                <a:tailEnd type="none" w="med" len="med"/>
              </a:ln>
            </p:spPr>
            <p:txBody>
              <a:bodyPr/>
              <a:lstStyle/>
              <a:p>
                <a:endParaRPr lang="zh-CN" altLang="en-US"/>
              </a:p>
            </p:txBody>
          </p:sp>
        </p:grpSp>
        <p:grpSp>
          <p:nvGrpSpPr>
            <p:cNvPr id="97" name="Group 212"/>
            <p:cNvGrpSpPr/>
            <p:nvPr/>
          </p:nvGrpSpPr>
          <p:grpSpPr>
            <a:xfrm flipV="1">
              <a:off x="776432" y="6066660"/>
              <a:ext cx="557213" cy="430213"/>
              <a:chOff x="360" y="1378"/>
              <a:chExt cx="351" cy="261"/>
            </a:xfrm>
          </p:grpSpPr>
          <p:sp>
            <p:nvSpPr>
              <p:cNvPr id="119" name="Rectangle 213"/>
              <p:cNvSpPr/>
              <p:nvPr/>
            </p:nvSpPr>
            <p:spPr>
              <a:xfrm>
                <a:off x="575" y="1378"/>
                <a:ext cx="109" cy="81"/>
              </a:xfrm>
              <a:prstGeom prst="rect">
                <a:avLst/>
              </a:prstGeom>
              <a:gradFill rotWithShape="0">
                <a:gsLst>
                  <a:gs pos="0">
                    <a:srgbClr val="000000"/>
                  </a:gs>
                  <a:gs pos="50000">
                    <a:srgbClr val="FFCC00"/>
                  </a:gs>
                  <a:gs pos="100000">
                    <a:srgbClr val="000000"/>
                  </a:gs>
                </a:gsLst>
                <a:lin ang="5400000" scaled="1"/>
                <a:tileRect/>
              </a:grad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20" name="Arc 214"/>
              <p:cNvSpPr/>
              <p:nvPr/>
            </p:nvSpPr>
            <p:spPr>
              <a:xfrm>
                <a:off x="402" y="1420"/>
                <a:ext cx="207" cy="207"/>
              </a:xfrm>
              <a:custGeom>
                <a:avLst/>
                <a:gdLst/>
                <a:ahLst/>
                <a:cxnLst>
                  <a:cxn ang="0">
                    <a:pos x="0" y="2"/>
                  </a:cxn>
                  <a:cxn ang="0">
                    <a:pos x="0" y="2"/>
                  </a:cxn>
                  <a:cxn ang="0">
                    <a:pos x="1" y="0"/>
                  </a:cxn>
                  <a:cxn ang="0">
                    <a:pos x="2" y="0"/>
                  </a:cxn>
                  <a:cxn ang="0">
                    <a:pos x="0" y="2"/>
                  </a:cxn>
                  <a:cxn ang="0">
                    <a:pos x="0" y="2"/>
                  </a:cxn>
                  <a:cxn ang="0">
                    <a:pos x="1" y="0"/>
                  </a:cxn>
                  <a:cxn ang="0">
                    <a:pos x="2" y="0"/>
                  </a:cxn>
                  <a:cxn ang="0">
                    <a:pos x="1" y="2"/>
                  </a:cxn>
                  <a:cxn ang="0">
                    <a:pos x="0" y="2"/>
                  </a:cxn>
                </a:cxnLst>
                <a:rect l="0" t="0" r="0" b="0"/>
                <a:pathLst>
                  <a:path w="25452" h="22145" fill="none">
                    <a:moveTo>
                      <a:pt x="6" y="22145"/>
                    </a:moveTo>
                    <a:cubicBezTo>
                      <a:pt x="2" y="21963"/>
                      <a:pt x="0" y="21781"/>
                      <a:pt x="0" y="21600"/>
                    </a:cubicBezTo>
                    <a:cubicBezTo>
                      <a:pt x="0" y="9670"/>
                      <a:pt x="9670" y="0"/>
                      <a:pt x="21600" y="0"/>
                    </a:cubicBezTo>
                    <a:cubicBezTo>
                      <a:pt x="22891" y="-1"/>
                      <a:pt x="24180" y="115"/>
                      <a:pt x="25451" y="346"/>
                    </a:cubicBezTo>
                  </a:path>
                  <a:path w="25452" h="22145" stroke="0">
                    <a:moveTo>
                      <a:pt x="6" y="22145"/>
                    </a:moveTo>
                    <a:cubicBezTo>
                      <a:pt x="2" y="21963"/>
                      <a:pt x="0" y="21781"/>
                      <a:pt x="0" y="21600"/>
                    </a:cubicBezTo>
                    <a:cubicBezTo>
                      <a:pt x="0" y="9670"/>
                      <a:pt x="9670" y="0"/>
                      <a:pt x="21600" y="0"/>
                    </a:cubicBezTo>
                    <a:cubicBezTo>
                      <a:pt x="22891" y="-1"/>
                      <a:pt x="24180" y="115"/>
                      <a:pt x="25451" y="346"/>
                    </a:cubicBezTo>
                    <a:lnTo>
                      <a:pt x="21600" y="21600"/>
                    </a:lnTo>
                    <a:lnTo>
                      <a:pt x="6" y="22145"/>
                    </a:lnTo>
                    <a:close/>
                  </a:path>
                </a:pathLst>
              </a:custGeom>
              <a:noFill/>
              <a:ln w="76200" cap="flat" cmpd="sng">
                <a:solidFill>
                  <a:srgbClr val="FFCC00">
                    <a:alpha val="100000"/>
                  </a:srgbClr>
                </a:solidFill>
                <a:prstDash val="solid"/>
                <a:round/>
                <a:headEnd type="none" w="med" len="med"/>
                <a:tailEnd type="none" w="med" len="med"/>
              </a:ln>
            </p:spPr>
            <p:txBody>
              <a:bodyPr/>
              <a:lstStyle/>
              <a:p>
                <a:endParaRPr lang="zh-CN" altLang="en-US"/>
              </a:p>
            </p:txBody>
          </p:sp>
          <p:sp>
            <p:nvSpPr>
              <p:cNvPr id="121" name="Arc 215"/>
              <p:cNvSpPr/>
              <p:nvPr/>
            </p:nvSpPr>
            <p:spPr>
              <a:xfrm>
                <a:off x="373" y="1394"/>
                <a:ext cx="236" cy="234"/>
              </a:xfrm>
              <a:custGeom>
                <a:avLst/>
                <a:gdLst/>
                <a:ahLst/>
                <a:cxnLst>
                  <a:cxn ang="0">
                    <a:pos x="0" y="2"/>
                  </a:cxn>
                  <a:cxn ang="0">
                    <a:pos x="0" y="2"/>
                  </a:cxn>
                  <a:cxn ang="0">
                    <a:pos x="2" y="0"/>
                  </a:cxn>
                  <a:cxn ang="0">
                    <a:pos x="2" y="0"/>
                  </a:cxn>
                  <a:cxn ang="0">
                    <a:pos x="0" y="2"/>
                  </a:cxn>
                  <a:cxn ang="0">
                    <a:pos x="0" y="2"/>
                  </a:cxn>
                  <a:cxn ang="0">
                    <a:pos x="2" y="0"/>
                  </a:cxn>
                  <a:cxn ang="0">
                    <a:pos x="2" y="0"/>
                  </a:cxn>
                  <a:cxn ang="0">
                    <a:pos x="2" y="2"/>
                  </a:cxn>
                  <a:cxn ang="0">
                    <a:pos x="0" y="2"/>
                  </a:cxn>
                </a:cxnLst>
                <a:rect l="0" t="0" r="0" b="0"/>
                <a:pathLst>
                  <a:path w="25308" h="23146" fill="none">
                    <a:moveTo>
                      <a:pt x="55" y="23145"/>
                    </a:moveTo>
                    <a:cubicBezTo>
                      <a:pt x="18" y="22631"/>
                      <a:pt x="0" y="22115"/>
                      <a:pt x="0" y="21600"/>
                    </a:cubicBezTo>
                    <a:cubicBezTo>
                      <a:pt x="0" y="9670"/>
                      <a:pt x="9670" y="0"/>
                      <a:pt x="21600" y="0"/>
                    </a:cubicBezTo>
                    <a:cubicBezTo>
                      <a:pt x="22842" y="-1"/>
                      <a:pt x="24083" y="107"/>
                      <a:pt x="25308" y="320"/>
                    </a:cubicBezTo>
                  </a:path>
                  <a:path w="25308" h="23146" stroke="0">
                    <a:moveTo>
                      <a:pt x="55" y="23145"/>
                    </a:moveTo>
                    <a:cubicBezTo>
                      <a:pt x="18" y="22631"/>
                      <a:pt x="0" y="22115"/>
                      <a:pt x="0" y="21600"/>
                    </a:cubicBezTo>
                    <a:cubicBezTo>
                      <a:pt x="0" y="9670"/>
                      <a:pt x="9670" y="0"/>
                      <a:pt x="21600" y="0"/>
                    </a:cubicBezTo>
                    <a:cubicBezTo>
                      <a:pt x="22842" y="-1"/>
                      <a:pt x="24083" y="107"/>
                      <a:pt x="25308" y="320"/>
                    </a:cubicBezTo>
                    <a:lnTo>
                      <a:pt x="21600" y="21600"/>
                    </a:lnTo>
                    <a:lnTo>
                      <a:pt x="55" y="23145"/>
                    </a:lnTo>
                    <a:close/>
                  </a:path>
                </a:pathLst>
              </a:custGeom>
              <a:noFill/>
              <a:ln w="38100" cap="flat" cmpd="sng">
                <a:solidFill>
                  <a:srgbClr val="846B00">
                    <a:alpha val="100000"/>
                  </a:srgbClr>
                </a:solidFill>
                <a:prstDash val="solid"/>
                <a:round/>
                <a:headEnd type="none" w="med" len="med"/>
                <a:tailEnd type="none" w="med" len="med"/>
              </a:ln>
            </p:spPr>
            <p:txBody>
              <a:bodyPr/>
              <a:lstStyle/>
              <a:p>
                <a:endParaRPr lang="zh-CN" altLang="en-US"/>
              </a:p>
            </p:txBody>
          </p:sp>
          <p:sp>
            <p:nvSpPr>
              <p:cNvPr id="122" name="Arc 216"/>
              <p:cNvSpPr/>
              <p:nvPr/>
            </p:nvSpPr>
            <p:spPr>
              <a:xfrm>
                <a:off x="435" y="1448"/>
                <a:ext cx="172" cy="179"/>
              </a:xfrm>
              <a:custGeom>
                <a:avLst/>
                <a:gdLst/>
                <a:ahLst/>
                <a:cxnLst>
                  <a:cxn ang="0">
                    <a:pos x="0" y="1"/>
                  </a:cxn>
                  <a:cxn ang="0">
                    <a:pos x="0" y="1"/>
                  </a:cxn>
                  <a:cxn ang="0">
                    <a:pos x="1" y="0"/>
                  </a:cxn>
                  <a:cxn ang="0">
                    <a:pos x="1" y="0"/>
                  </a:cxn>
                  <a:cxn ang="0">
                    <a:pos x="0" y="1"/>
                  </a:cxn>
                  <a:cxn ang="0">
                    <a:pos x="0" y="1"/>
                  </a:cxn>
                  <a:cxn ang="0">
                    <a:pos x="1" y="0"/>
                  </a:cxn>
                  <a:cxn ang="0">
                    <a:pos x="1" y="0"/>
                  </a:cxn>
                  <a:cxn ang="0">
                    <a:pos x="1" y="1"/>
                  </a:cxn>
                  <a:cxn ang="0">
                    <a:pos x="0" y="1"/>
                  </a:cxn>
                </a:cxnLst>
                <a:rect l="0" t="0" r="0" b="0"/>
                <a:pathLst>
                  <a:path w="25324" h="23432" fill="none">
                    <a:moveTo>
                      <a:pt x="77" y="23432"/>
                    </a:moveTo>
                    <a:cubicBezTo>
                      <a:pt x="25" y="22822"/>
                      <a:pt x="0" y="22211"/>
                      <a:pt x="0" y="21600"/>
                    </a:cubicBezTo>
                    <a:cubicBezTo>
                      <a:pt x="0" y="9670"/>
                      <a:pt x="9670" y="0"/>
                      <a:pt x="21600" y="0"/>
                    </a:cubicBezTo>
                    <a:cubicBezTo>
                      <a:pt x="22848" y="-1"/>
                      <a:pt x="24094" y="108"/>
                      <a:pt x="25323" y="323"/>
                    </a:cubicBezTo>
                  </a:path>
                  <a:path w="25324" h="23432" stroke="0">
                    <a:moveTo>
                      <a:pt x="77" y="23432"/>
                    </a:moveTo>
                    <a:cubicBezTo>
                      <a:pt x="25" y="22822"/>
                      <a:pt x="0" y="22211"/>
                      <a:pt x="0" y="21600"/>
                    </a:cubicBezTo>
                    <a:cubicBezTo>
                      <a:pt x="0" y="9670"/>
                      <a:pt x="9670" y="0"/>
                      <a:pt x="21600" y="0"/>
                    </a:cubicBezTo>
                    <a:cubicBezTo>
                      <a:pt x="22848" y="-1"/>
                      <a:pt x="24094" y="108"/>
                      <a:pt x="25323" y="323"/>
                    </a:cubicBezTo>
                    <a:lnTo>
                      <a:pt x="21600" y="21600"/>
                    </a:lnTo>
                    <a:lnTo>
                      <a:pt x="77" y="23432"/>
                    </a:lnTo>
                    <a:close/>
                  </a:path>
                </a:pathLst>
              </a:custGeom>
              <a:noFill/>
              <a:ln w="38100" cap="flat" cmpd="sng">
                <a:solidFill>
                  <a:srgbClr val="846B00">
                    <a:alpha val="100000"/>
                  </a:srgbClr>
                </a:solidFill>
                <a:prstDash val="solid"/>
                <a:round/>
                <a:headEnd type="none" w="med" len="med"/>
                <a:tailEnd type="none" w="med" len="med"/>
              </a:ln>
            </p:spPr>
            <p:txBody>
              <a:bodyPr/>
              <a:lstStyle/>
              <a:p>
                <a:endParaRPr lang="zh-CN" altLang="en-US"/>
              </a:p>
            </p:txBody>
          </p:sp>
          <p:sp>
            <p:nvSpPr>
              <p:cNvPr id="123" name="Arc 217"/>
              <p:cNvSpPr/>
              <p:nvPr/>
            </p:nvSpPr>
            <p:spPr>
              <a:xfrm>
                <a:off x="360" y="1378"/>
                <a:ext cx="250" cy="249"/>
              </a:xfrm>
              <a:custGeom>
                <a:avLst/>
                <a:gdLst/>
                <a:ahLst/>
                <a:cxnLst>
                  <a:cxn ang="0">
                    <a:pos x="0" y="3"/>
                  </a:cxn>
                  <a:cxn ang="0">
                    <a:pos x="0" y="3"/>
                  </a:cxn>
                  <a:cxn ang="0">
                    <a:pos x="2" y="0"/>
                  </a:cxn>
                  <a:cxn ang="0">
                    <a:pos x="3" y="0"/>
                  </a:cxn>
                  <a:cxn ang="0">
                    <a:pos x="0" y="3"/>
                  </a:cxn>
                  <a:cxn ang="0">
                    <a:pos x="0" y="3"/>
                  </a:cxn>
                  <a:cxn ang="0">
                    <a:pos x="2" y="0"/>
                  </a:cxn>
                  <a:cxn ang="0">
                    <a:pos x="3" y="0"/>
                  </a:cxn>
                  <a:cxn ang="0">
                    <a:pos x="2" y="3"/>
                  </a:cxn>
                  <a:cxn ang="0">
                    <a:pos x="0" y="3"/>
                  </a:cxn>
                </a:cxnLst>
                <a:rect l="0" t="0" r="0" b="0"/>
                <a:pathLst>
                  <a:path w="24982" h="22595" fill="none">
                    <a:moveTo>
                      <a:pt x="22" y="22595"/>
                    </a:moveTo>
                    <a:cubicBezTo>
                      <a:pt x="7" y="22263"/>
                      <a:pt x="0" y="21931"/>
                      <a:pt x="0" y="21600"/>
                    </a:cubicBezTo>
                    <a:cubicBezTo>
                      <a:pt x="0" y="9670"/>
                      <a:pt x="9670" y="0"/>
                      <a:pt x="21600" y="0"/>
                    </a:cubicBezTo>
                    <a:cubicBezTo>
                      <a:pt x="22732" y="-1"/>
                      <a:pt x="23863" y="89"/>
                      <a:pt x="24981" y="266"/>
                    </a:cubicBezTo>
                  </a:path>
                  <a:path w="24982" h="22595" stroke="0">
                    <a:moveTo>
                      <a:pt x="22" y="22595"/>
                    </a:moveTo>
                    <a:cubicBezTo>
                      <a:pt x="7" y="22263"/>
                      <a:pt x="0" y="21931"/>
                      <a:pt x="0" y="21600"/>
                    </a:cubicBezTo>
                    <a:cubicBezTo>
                      <a:pt x="0" y="9670"/>
                      <a:pt x="9670" y="0"/>
                      <a:pt x="21600" y="0"/>
                    </a:cubicBezTo>
                    <a:cubicBezTo>
                      <a:pt x="22732" y="-1"/>
                      <a:pt x="23863" y="89"/>
                      <a:pt x="24981" y="266"/>
                    </a:cubicBezTo>
                    <a:lnTo>
                      <a:pt x="21600" y="21600"/>
                    </a:lnTo>
                    <a:lnTo>
                      <a:pt x="22" y="22595"/>
                    </a:lnTo>
                    <a:close/>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24" name="Arc 218"/>
              <p:cNvSpPr/>
              <p:nvPr/>
            </p:nvSpPr>
            <p:spPr>
              <a:xfrm>
                <a:off x="456" y="1458"/>
                <a:ext cx="160" cy="172"/>
              </a:xfrm>
              <a:custGeom>
                <a:avLst/>
                <a:gdLst/>
                <a:ahLst/>
                <a:cxnLst>
                  <a:cxn ang="0">
                    <a:pos x="0" y="1"/>
                  </a:cxn>
                  <a:cxn ang="0">
                    <a:pos x="0" y="1"/>
                  </a:cxn>
                  <a:cxn ang="0">
                    <a:pos x="1" y="0"/>
                  </a:cxn>
                  <a:cxn ang="0">
                    <a:pos x="1" y="0"/>
                  </a:cxn>
                  <a:cxn ang="0">
                    <a:pos x="0" y="1"/>
                  </a:cxn>
                  <a:cxn ang="0">
                    <a:pos x="0" y="1"/>
                  </a:cxn>
                  <a:cxn ang="0">
                    <a:pos x="1" y="0"/>
                  </a:cxn>
                  <a:cxn ang="0">
                    <a:pos x="1" y="0"/>
                  </a:cxn>
                  <a:cxn ang="0">
                    <a:pos x="1" y="1"/>
                  </a:cxn>
                  <a:cxn ang="0">
                    <a:pos x="0" y="1"/>
                  </a:cxn>
                </a:cxnLst>
                <a:rect l="0" t="0" r="0" b="0"/>
                <a:pathLst>
                  <a:path w="24200" h="23432" fill="none">
                    <a:moveTo>
                      <a:pt x="77" y="23432"/>
                    </a:moveTo>
                    <a:cubicBezTo>
                      <a:pt x="25" y="22822"/>
                      <a:pt x="0" y="22211"/>
                      <a:pt x="0" y="21600"/>
                    </a:cubicBezTo>
                    <a:cubicBezTo>
                      <a:pt x="0" y="9670"/>
                      <a:pt x="9670" y="0"/>
                      <a:pt x="21600" y="0"/>
                    </a:cubicBezTo>
                    <a:cubicBezTo>
                      <a:pt x="22469" y="-1"/>
                      <a:pt x="23337" y="52"/>
                      <a:pt x="24199" y="157"/>
                    </a:cubicBezTo>
                  </a:path>
                  <a:path w="24200" h="23432" stroke="0">
                    <a:moveTo>
                      <a:pt x="77" y="23432"/>
                    </a:moveTo>
                    <a:cubicBezTo>
                      <a:pt x="25" y="22822"/>
                      <a:pt x="0" y="22211"/>
                      <a:pt x="0" y="21600"/>
                    </a:cubicBezTo>
                    <a:cubicBezTo>
                      <a:pt x="0" y="9670"/>
                      <a:pt x="9670" y="0"/>
                      <a:pt x="21600" y="0"/>
                    </a:cubicBezTo>
                    <a:cubicBezTo>
                      <a:pt x="22469" y="-1"/>
                      <a:pt x="23337" y="52"/>
                      <a:pt x="24199" y="157"/>
                    </a:cubicBezTo>
                    <a:lnTo>
                      <a:pt x="21600" y="21600"/>
                    </a:lnTo>
                    <a:lnTo>
                      <a:pt x="77" y="23432"/>
                    </a:lnTo>
                    <a:close/>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25" name="Rectangle 219"/>
              <p:cNvSpPr/>
              <p:nvPr/>
            </p:nvSpPr>
            <p:spPr>
              <a:xfrm>
                <a:off x="598" y="1387"/>
                <a:ext cx="113" cy="67"/>
              </a:xfrm>
              <a:prstGeom prst="rect">
                <a:avLst/>
              </a:prstGeom>
              <a:gradFill rotWithShape="0">
                <a:gsLst>
                  <a:gs pos="94000">
                    <a:srgbClr val="B18E00"/>
                  </a:gs>
                  <a:gs pos="5000">
                    <a:srgbClr val="8B6F00"/>
                  </a:gs>
                  <a:gs pos="0">
                    <a:srgbClr val="000000"/>
                  </a:gs>
                  <a:gs pos="50000">
                    <a:srgbClr val="FECC00"/>
                  </a:gs>
                  <a:gs pos="100000">
                    <a:srgbClr val="000000"/>
                  </a:gs>
                </a:gsLst>
                <a:lin ang="5400000" scaled="1"/>
                <a:tileRect/>
              </a:gradFill>
              <a:ln w="3175" cap="flat" cmpd="sng">
                <a:noFill/>
                <a:prstDash val="solid"/>
                <a:miter/>
                <a:headEnd type="none" w="med" len="med"/>
                <a:tailEnd type="none" w="med" len="med"/>
              </a:ln>
            </p:spPr>
            <p:txBody>
              <a:bodyPr wrap="none" anchor="ctr"/>
              <a:lstStyle/>
              <a:p>
                <a:endParaRPr lang="zh-CN" altLang="en-US" dirty="0">
                  <a:latin typeface="+mn-lt"/>
                  <a:ea typeface="+mn-ea"/>
                </a:endParaRPr>
              </a:p>
            </p:txBody>
          </p:sp>
          <p:sp>
            <p:nvSpPr>
              <p:cNvPr id="126" name="Arc 220"/>
              <p:cNvSpPr/>
              <p:nvPr/>
            </p:nvSpPr>
            <p:spPr>
              <a:xfrm>
                <a:off x="380" y="1402"/>
                <a:ext cx="205" cy="237"/>
              </a:xfrm>
              <a:custGeom>
                <a:avLst/>
                <a:gdLst/>
                <a:ahLst/>
                <a:cxnLst>
                  <a:cxn ang="0">
                    <a:pos x="0" y="3"/>
                  </a:cxn>
                  <a:cxn ang="0">
                    <a:pos x="2" y="0"/>
                  </a:cxn>
                  <a:cxn ang="0">
                    <a:pos x="2" y="0"/>
                  </a:cxn>
                  <a:cxn ang="0">
                    <a:pos x="0" y="3"/>
                  </a:cxn>
                  <a:cxn ang="0">
                    <a:pos x="2" y="0"/>
                  </a:cxn>
                  <a:cxn ang="0">
                    <a:pos x="2" y="0"/>
                  </a:cxn>
                  <a:cxn ang="0">
                    <a:pos x="2" y="3"/>
                  </a:cxn>
                  <a:cxn ang="0">
                    <a:pos x="0" y="3"/>
                  </a:cxn>
                </a:cxnLst>
                <a:rect l="0" t="0" r="0" b="0"/>
                <a:pathLst>
                  <a:path w="22914" h="21600" fill="none">
                    <a:moveTo>
                      <a:pt x="0" y="21228"/>
                    </a:moveTo>
                    <a:cubicBezTo>
                      <a:pt x="203" y="9445"/>
                      <a:pt x="9812" y="-1"/>
                      <a:pt x="21597" y="0"/>
                    </a:cubicBezTo>
                    <a:cubicBezTo>
                      <a:pt x="22036" y="0"/>
                      <a:pt x="22475" y="13"/>
                      <a:pt x="22913" y="40"/>
                    </a:cubicBezTo>
                  </a:path>
                  <a:path w="22914" h="21600" stroke="0">
                    <a:moveTo>
                      <a:pt x="0" y="21228"/>
                    </a:moveTo>
                    <a:cubicBezTo>
                      <a:pt x="203" y="9445"/>
                      <a:pt x="9812" y="-1"/>
                      <a:pt x="21597" y="0"/>
                    </a:cubicBezTo>
                    <a:cubicBezTo>
                      <a:pt x="22036" y="0"/>
                      <a:pt x="22475" y="13"/>
                      <a:pt x="22913" y="40"/>
                    </a:cubicBezTo>
                    <a:lnTo>
                      <a:pt x="21597" y="21600"/>
                    </a:lnTo>
                    <a:lnTo>
                      <a:pt x="0" y="21228"/>
                    </a:lnTo>
                    <a:close/>
                  </a:path>
                </a:pathLst>
              </a:custGeom>
              <a:noFill/>
              <a:ln w="12700" cap="flat" cmpd="sng">
                <a:solidFill>
                  <a:srgbClr val="BE9A00">
                    <a:alpha val="100000"/>
                  </a:srgbClr>
                </a:solidFill>
                <a:prstDash val="solid"/>
                <a:round/>
                <a:headEnd type="none" w="med" len="med"/>
                <a:tailEnd type="none" w="med" len="med"/>
              </a:ln>
            </p:spPr>
            <p:txBody>
              <a:bodyPr/>
              <a:lstStyle/>
              <a:p>
                <a:endParaRPr lang="zh-CN" altLang="en-US"/>
              </a:p>
            </p:txBody>
          </p:sp>
          <p:sp>
            <p:nvSpPr>
              <p:cNvPr id="127" name="Arc 221"/>
              <p:cNvSpPr/>
              <p:nvPr/>
            </p:nvSpPr>
            <p:spPr>
              <a:xfrm>
                <a:off x="425" y="1440"/>
                <a:ext cx="174" cy="197"/>
              </a:xfrm>
              <a:custGeom>
                <a:avLst/>
                <a:gdLst/>
                <a:ahLst/>
                <a:cxnLst>
                  <a:cxn ang="0">
                    <a:pos x="0" y="2"/>
                  </a:cxn>
                  <a:cxn ang="0">
                    <a:pos x="0" y="2"/>
                  </a:cxn>
                  <a:cxn ang="0">
                    <a:pos x="1" y="0"/>
                  </a:cxn>
                  <a:cxn ang="0">
                    <a:pos x="1" y="0"/>
                  </a:cxn>
                  <a:cxn ang="0">
                    <a:pos x="0" y="2"/>
                  </a:cxn>
                  <a:cxn ang="0">
                    <a:pos x="0" y="2"/>
                  </a:cxn>
                  <a:cxn ang="0">
                    <a:pos x="1" y="0"/>
                  </a:cxn>
                  <a:cxn ang="0">
                    <a:pos x="1" y="0"/>
                  </a:cxn>
                  <a:cxn ang="0">
                    <a:pos x="1" y="2"/>
                  </a:cxn>
                  <a:cxn ang="0">
                    <a:pos x="0" y="2"/>
                  </a:cxn>
                </a:cxnLst>
                <a:rect l="0" t="0" r="0" b="0"/>
                <a:pathLst>
                  <a:path w="22917" h="21708" fill="none">
                    <a:moveTo>
                      <a:pt x="0" y="21707"/>
                    </a:moveTo>
                    <a:cubicBezTo>
                      <a:pt x="0" y="21671"/>
                      <a:pt x="0" y="21635"/>
                      <a:pt x="0" y="21600"/>
                    </a:cubicBezTo>
                    <a:cubicBezTo>
                      <a:pt x="0" y="9670"/>
                      <a:pt x="9670" y="0"/>
                      <a:pt x="21600" y="0"/>
                    </a:cubicBezTo>
                    <a:cubicBezTo>
                      <a:pt x="22039" y="-1"/>
                      <a:pt x="22478" y="13"/>
                      <a:pt x="22916" y="40"/>
                    </a:cubicBezTo>
                  </a:path>
                  <a:path w="22917" h="21708" stroke="0">
                    <a:moveTo>
                      <a:pt x="0" y="21707"/>
                    </a:moveTo>
                    <a:cubicBezTo>
                      <a:pt x="0" y="21671"/>
                      <a:pt x="0" y="21635"/>
                      <a:pt x="0" y="21600"/>
                    </a:cubicBezTo>
                    <a:cubicBezTo>
                      <a:pt x="0" y="9670"/>
                      <a:pt x="9670" y="0"/>
                      <a:pt x="21600" y="0"/>
                    </a:cubicBezTo>
                    <a:cubicBezTo>
                      <a:pt x="22039" y="-1"/>
                      <a:pt x="22478" y="13"/>
                      <a:pt x="22916" y="40"/>
                    </a:cubicBezTo>
                    <a:lnTo>
                      <a:pt x="21600" y="21600"/>
                    </a:lnTo>
                    <a:lnTo>
                      <a:pt x="0" y="21707"/>
                    </a:lnTo>
                    <a:close/>
                  </a:path>
                </a:pathLst>
              </a:custGeom>
              <a:noFill/>
              <a:ln w="12700" cap="flat" cmpd="sng">
                <a:solidFill>
                  <a:srgbClr val="BE9A00">
                    <a:alpha val="100000"/>
                  </a:srgbClr>
                </a:solidFill>
                <a:prstDash val="solid"/>
                <a:round/>
                <a:headEnd type="none" w="med" len="med"/>
                <a:tailEnd type="none" w="med" len="med"/>
              </a:ln>
            </p:spPr>
            <p:txBody>
              <a:bodyPr/>
              <a:lstStyle/>
              <a:p>
                <a:endParaRPr lang="zh-CN" altLang="en-US"/>
              </a:p>
            </p:txBody>
          </p:sp>
        </p:grpSp>
        <p:grpSp>
          <p:nvGrpSpPr>
            <p:cNvPr id="98" name="Group 222"/>
            <p:cNvGrpSpPr/>
            <p:nvPr/>
          </p:nvGrpSpPr>
          <p:grpSpPr>
            <a:xfrm flipH="1">
              <a:off x="8355534" y="3555609"/>
              <a:ext cx="520700" cy="414338"/>
              <a:chOff x="365" y="1378"/>
              <a:chExt cx="328" cy="261"/>
            </a:xfrm>
          </p:grpSpPr>
          <p:sp>
            <p:nvSpPr>
              <p:cNvPr id="110" name="Rectangle 223"/>
              <p:cNvSpPr/>
              <p:nvPr/>
            </p:nvSpPr>
            <p:spPr>
              <a:xfrm>
                <a:off x="575" y="1378"/>
                <a:ext cx="109" cy="81"/>
              </a:xfrm>
              <a:prstGeom prst="rect">
                <a:avLst/>
              </a:prstGeom>
              <a:gradFill rotWithShape="0">
                <a:gsLst>
                  <a:gs pos="0">
                    <a:srgbClr val="000000"/>
                  </a:gs>
                  <a:gs pos="50000">
                    <a:srgbClr val="FFCC00"/>
                  </a:gs>
                  <a:gs pos="100000">
                    <a:srgbClr val="000000"/>
                  </a:gs>
                </a:gsLst>
                <a:lin ang="5400000" scaled="1"/>
                <a:tileRect/>
              </a:grad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11" name="Arc 224"/>
              <p:cNvSpPr/>
              <p:nvPr/>
            </p:nvSpPr>
            <p:spPr>
              <a:xfrm>
                <a:off x="402" y="1420"/>
                <a:ext cx="207" cy="207"/>
              </a:xfrm>
              <a:custGeom>
                <a:avLst/>
                <a:gdLst/>
                <a:ahLst/>
                <a:cxnLst>
                  <a:cxn ang="0">
                    <a:pos x="0" y="2"/>
                  </a:cxn>
                  <a:cxn ang="0">
                    <a:pos x="0" y="2"/>
                  </a:cxn>
                  <a:cxn ang="0">
                    <a:pos x="1" y="0"/>
                  </a:cxn>
                  <a:cxn ang="0">
                    <a:pos x="2" y="0"/>
                  </a:cxn>
                  <a:cxn ang="0">
                    <a:pos x="0" y="2"/>
                  </a:cxn>
                  <a:cxn ang="0">
                    <a:pos x="0" y="2"/>
                  </a:cxn>
                  <a:cxn ang="0">
                    <a:pos x="1" y="0"/>
                  </a:cxn>
                  <a:cxn ang="0">
                    <a:pos x="2" y="0"/>
                  </a:cxn>
                  <a:cxn ang="0">
                    <a:pos x="1" y="2"/>
                  </a:cxn>
                  <a:cxn ang="0">
                    <a:pos x="0" y="2"/>
                  </a:cxn>
                </a:cxnLst>
                <a:rect l="0" t="0" r="0" b="0"/>
                <a:pathLst>
                  <a:path w="25452" h="22145" fill="none">
                    <a:moveTo>
                      <a:pt x="6" y="22145"/>
                    </a:moveTo>
                    <a:cubicBezTo>
                      <a:pt x="2" y="21963"/>
                      <a:pt x="0" y="21781"/>
                      <a:pt x="0" y="21600"/>
                    </a:cubicBezTo>
                    <a:cubicBezTo>
                      <a:pt x="0" y="9670"/>
                      <a:pt x="9670" y="0"/>
                      <a:pt x="21600" y="0"/>
                    </a:cubicBezTo>
                    <a:cubicBezTo>
                      <a:pt x="22891" y="-1"/>
                      <a:pt x="24180" y="115"/>
                      <a:pt x="25451" y="346"/>
                    </a:cubicBezTo>
                  </a:path>
                  <a:path w="25452" h="22145" stroke="0">
                    <a:moveTo>
                      <a:pt x="6" y="22145"/>
                    </a:moveTo>
                    <a:cubicBezTo>
                      <a:pt x="2" y="21963"/>
                      <a:pt x="0" y="21781"/>
                      <a:pt x="0" y="21600"/>
                    </a:cubicBezTo>
                    <a:cubicBezTo>
                      <a:pt x="0" y="9670"/>
                      <a:pt x="9670" y="0"/>
                      <a:pt x="21600" y="0"/>
                    </a:cubicBezTo>
                    <a:cubicBezTo>
                      <a:pt x="22891" y="-1"/>
                      <a:pt x="24180" y="115"/>
                      <a:pt x="25451" y="346"/>
                    </a:cubicBezTo>
                    <a:lnTo>
                      <a:pt x="21600" y="21600"/>
                    </a:lnTo>
                    <a:lnTo>
                      <a:pt x="6" y="22145"/>
                    </a:lnTo>
                    <a:close/>
                  </a:path>
                </a:pathLst>
              </a:custGeom>
              <a:noFill/>
              <a:ln w="76200" cap="flat" cmpd="sng">
                <a:solidFill>
                  <a:srgbClr val="FFCC00">
                    <a:alpha val="100000"/>
                  </a:srgbClr>
                </a:solidFill>
                <a:prstDash val="solid"/>
                <a:round/>
                <a:headEnd type="none" w="med" len="med"/>
                <a:tailEnd type="none" w="med" len="med"/>
              </a:ln>
            </p:spPr>
            <p:txBody>
              <a:bodyPr/>
              <a:lstStyle/>
              <a:p>
                <a:endParaRPr lang="zh-CN" altLang="en-US"/>
              </a:p>
            </p:txBody>
          </p:sp>
          <p:sp>
            <p:nvSpPr>
              <p:cNvPr id="112" name="Arc 225"/>
              <p:cNvSpPr/>
              <p:nvPr/>
            </p:nvSpPr>
            <p:spPr>
              <a:xfrm>
                <a:off x="373" y="1394"/>
                <a:ext cx="236" cy="234"/>
              </a:xfrm>
              <a:custGeom>
                <a:avLst/>
                <a:gdLst/>
                <a:ahLst/>
                <a:cxnLst>
                  <a:cxn ang="0">
                    <a:pos x="0" y="2"/>
                  </a:cxn>
                  <a:cxn ang="0">
                    <a:pos x="0" y="2"/>
                  </a:cxn>
                  <a:cxn ang="0">
                    <a:pos x="2" y="0"/>
                  </a:cxn>
                  <a:cxn ang="0">
                    <a:pos x="2" y="0"/>
                  </a:cxn>
                  <a:cxn ang="0">
                    <a:pos x="0" y="2"/>
                  </a:cxn>
                  <a:cxn ang="0">
                    <a:pos x="0" y="2"/>
                  </a:cxn>
                  <a:cxn ang="0">
                    <a:pos x="2" y="0"/>
                  </a:cxn>
                  <a:cxn ang="0">
                    <a:pos x="2" y="0"/>
                  </a:cxn>
                  <a:cxn ang="0">
                    <a:pos x="2" y="2"/>
                  </a:cxn>
                  <a:cxn ang="0">
                    <a:pos x="0" y="2"/>
                  </a:cxn>
                </a:cxnLst>
                <a:rect l="0" t="0" r="0" b="0"/>
                <a:pathLst>
                  <a:path w="25308" h="23146" fill="none">
                    <a:moveTo>
                      <a:pt x="55" y="23145"/>
                    </a:moveTo>
                    <a:cubicBezTo>
                      <a:pt x="18" y="22631"/>
                      <a:pt x="0" y="22115"/>
                      <a:pt x="0" y="21600"/>
                    </a:cubicBezTo>
                    <a:cubicBezTo>
                      <a:pt x="0" y="9670"/>
                      <a:pt x="9670" y="0"/>
                      <a:pt x="21600" y="0"/>
                    </a:cubicBezTo>
                    <a:cubicBezTo>
                      <a:pt x="22842" y="-1"/>
                      <a:pt x="24083" y="107"/>
                      <a:pt x="25308" y="320"/>
                    </a:cubicBezTo>
                  </a:path>
                  <a:path w="25308" h="23146" stroke="0">
                    <a:moveTo>
                      <a:pt x="55" y="23145"/>
                    </a:moveTo>
                    <a:cubicBezTo>
                      <a:pt x="18" y="22631"/>
                      <a:pt x="0" y="22115"/>
                      <a:pt x="0" y="21600"/>
                    </a:cubicBezTo>
                    <a:cubicBezTo>
                      <a:pt x="0" y="9670"/>
                      <a:pt x="9670" y="0"/>
                      <a:pt x="21600" y="0"/>
                    </a:cubicBezTo>
                    <a:cubicBezTo>
                      <a:pt x="22842" y="-1"/>
                      <a:pt x="24083" y="107"/>
                      <a:pt x="25308" y="320"/>
                    </a:cubicBezTo>
                    <a:lnTo>
                      <a:pt x="21600" y="21600"/>
                    </a:lnTo>
                    <a:lnTo>
                      <a:pt x="55" y="23145"/>
                    </a:lnTo>
                    <a:close/>
                  </a:path>
                </a:pathLst>
              </a:custGeom>
              <a:noFill/>
              <a:ln w="38100" cap="flat" cmpd="sng">
                <a:solidFill>
                  <a:srgbClr val="846B00">
                    <a:alpha val="100000"/>
                  </a:srgbClr>
                </a:solidFill>
                <a:prstDash val="solid"/>
                <a:round/>
                <a:headEnd type="none" w="med" len="med"/>
                <a:tailEnd type="none" w="med" len="med"/>
              </a:ln>
            </p:spPr>
            <p:txBody>
              <a:bodyPr/>
              <a:lstStyle/>
              <a:p>
                <a:endParaRPr lang="zh-CN" altLang="en-US"/>
              </a:p>
            </p:txBody>
          </p:sp>
          <p:sp>
            <p:nvSpPr>
              <p:cNvPr id="113" name="Arc 226"/>
              <p:cNvSpPr/>
              <p:nvPr/>
            </p:nvSpPr>
            <p:spPr>
              <a:xfrm>
                <a:off x="435" y="1448"/>
                <a:ext cx="172" cy="179"/>
              </a:xfrm>
              <a:custGeom>
                <a:avLst/>
                <a:gdLst/>
                <a:ahLst/>
                <a:cxnLst>
                  <a:cxn ang="0">
                    <a:pos x="0" y="1"/>
                  </a:cxn>
                  <a:cxn ang="0">
                    <a:pos x="0" y="1"/>
                  </a:cxn>
                  <a:cxn ang="0">
                    <a:pos x="1" y="0"/>
                  </a:cxn>
                  <a:cxn ang="0">
                    <a:pos x="1" y="0"/>
                  </a:cxn>
                  <a:cxn ang="0">
                    <a:pos x="0" y="1"/>
                  </a:cxn>
                  <a:cxn ang="0">
                    <a:pos x="0" y="1"/>
                  </a:cxn>
                  <a:cxn ang="0">
                    <a:pos x="1" y="0"/>
                  </a:cxn>
                  <a:cxn ang="0">
                    <a:pos x="1" y="0"/>
                  </a:cxn>
                  <a:cxn ang="0">
                    <a:pos x="1" y="1"/>
                  </a:cxn>
                  <a:cxn ang="0">
                    <a:pos x="0" y="1"/>
                  </a:cxn>
                </a:cxnLst>
                <a:rect l="0" t="0" r="0" b="0"/>
                <a:pathLst>
                  <a:path w="25324" h="23432" fill="none">
                    <a:moveTo>
                      <a:pt x="77" y="23432"/>
                    </a:moveTo>
                    <a:cubicBezTo>
                      <a:pt x="25" y="22822"/>
                      <a:pt x="0" y="22211"/>
                      <a:pt x="0" y="21600"/>
                    </a:cubicBezTo>
                    <a:cubicBezTo>
                      <a:pt x="0" y="9670"/>
                      <a:pt x="9670" y="0"/>
                      <a:pt x="21600" y="0"/>
                    </a:cubicBezTo>
                    <a:cubicBezTo>
                      <a:pt x="22848" y="-1"/>
                      <a:pt x="24094" y="108"/>
                      <a:pt x="25323" y="323"/>
                    </a:cubicBezTo>
                  </a:path>
                  <a:path w="25324" h="23432" stroke="0">
                    <a:moveTo>
                      <a:pt x="77" y="23432"/>
                    </a:moveTo>
                    <a:cubicBezTo>
                      <a:pt x="25" y="22822"/>
                      <a:pt x="0" y="22211"/>
                      <a:pt x="0" y="21600"/>
                    </a:cubicBezTo>
                    <a:cubicBezTo>
                      <a:pt x="0" y="9670"/>
                      <a:pt x="9670" y="0"/>
                      <a:pt x="21600" y="0"/>
                    </a:cubicBezTo>
                    <a:cubicBezTo>
                      <a:pt x="22848" y="-1"/>
                      <a:pt x="24094" y="108"/>
                      <a:pt x="25323" y="323"/>
                    </a:cubicBezTo>
                    <a:lnTo>
                      <a:pt x="21600" y="21600"/>
                    </a:lnTo>
                    <a:lnTo>
                      <a:pt x="77" y="23432"/>
                    </a:lnTo>
                    <a:close/>
                  </a:path>
                </a:pathLst>
              </a:custGeom>
              <a:noFill/>
              <a:ln w="38100" cap="flat" cmpd="sng">
                <a:solidFill>
                  <a:srgbClr val="846B00">
                    <a:alpha val="100000"/>
                  </a:srgbClr>
                </a:solidFill>
                <a:prstDash val="solid"/>
                <a:round/>
                <a:headEnd type="none" w="med" len="med"/>
                <a:tailEnd type="none" w="med" len="med"/>
              </a:ln>
            </p:spPr>
            <p:txBody>
              <a:bodyPr/>
              <a:lstStyle/>
              <a:p>
                <a:endParaRPr lang="zh-CN" altLang="en-US"/>
              </a:p>
            </p:txBody>
          </p:sp>
          <p:sp>
            <p:nvSpPr>
              <p:cNvPr id="114" name="Arc 227"/>
              <p:cNvSpPr/>
              <p:nvPr/>
            </p:nvSpPr>
            <p:spPr>
              <a:xfrm>
                <a:off x="365" y="1378"/>
                <a:ext cx="250" cy="249"/>
              </a:xfrm>
              <a:custGeom>
                <a:avLst/>
                <a:gdLst/>
                <a:ahLst/>
                <a:cxnLst>
                  <a:cxn ang="0">
                    <a:pos x="0" y="3"/>
                  </a:cxn>
                  <a:cxn ang="0">
                    <a:pos x="0" y="3"/>
                  </a:cxn>
                  <a:cxn ang="0">
                    <a:pos x="2" y="0"/>
                  </a:cxn>
                  <a:cxn ang="0">
                    <a:pos x="3" y="0"/>
                  </a:cxn>
                  <a:cxn ang="0">
                    <a:pos x="0" y="3"/>
                  </a:cxn>
                  <a:cxn ang="0">
                    <a:pos x="0" y="3"/>
                  </a:cxn>
                  <a:cxn ang="0">
                    <a:pos x="2" y="0"/>
                  </a:cxn>
                  <a:cxn ang="0">
                    <a:pos x="3" y="0"/>
                  </a:cxn>
                  <a:cxn ang="0">
                    <a:pos x="2" y="3"/>
                  </a:cxn>
                  <a:cxn ang="0">
                    <a:pos x="0" y="3"/>
                  </a:cxn>
                </a:cxnLst>
                <a:rect l="0" t="0" r="0" b="0"/>
                <a:pathLst>
                  <a:path w="24982" h="22595" fill="none">
                    <a:moveTo>
                      <a:pt x="22" y="22595"/>
                    </a:moveTo>
                    <a:cubicBezTo>
                      <a:pt x="7" y="22263"/>
                      <a:pt x="0" y="21931"/>
                      <a:pt x="0" y="21600"/>
                    </a:cubicBezTo>
                    <a:cubicBezTo>
                      <a:pt x="0" y="9670"/>
                      <a:pt x="9670" y="0"/>
                      <a:pt x="21600" y="0"/>
                    </a:cubicBezTo>
                    <a:cubicBezTo>
                      <a:pt x="22732" y="-1"/>
                      <a:pt x="23863" y="89"/>
                      <a:pt x="24981" y="266"/>
                    </a:cubicBezTo>
                  </a:path>
                  <a:path w="24982" h="22595" stroke="0">
                    <a:moveTo>
                      <a:pt x="22" y="22595"/>
                    </a:moveTo>
                    <a:cubicBezTo>
                      <a:pt x="7" y="22263"/>
                      <a:pt x="0" y="21931"/>
                      <a:pt x="0" y="21600"/>
                    </a:cubicBezTo>
                    <a:cubicBezTo>
                      <a:pt x="0" y="9670"/>
                      <a:pt x="9670" y="0"/>
                      <a:pt x="21600" y="0"/>
                    </a:cubicBezTo>
                    <a:cubicBezTo>
                      <a:pt x="22732" y="-1"/>
                      <a:pt x="23863" y="89"/>
                      <a:pt x="24981" y="266"/>
                    </a:cubicBezTo>
                    <a:lnTo>
                      <a:pt x="21600" y="21600"/>
                    </a:lnTo>
                    <a:lnTo>
                      <a:pt x="22" y="22595"/>
                    </a:lnTo>
                    <a:close/>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15" name="Arc 228"/>
              <p:cNvSpPr/>
              <p:nvPr/>
            </p:nvSpPr>
            <p:spPr>
              <a:xfrm>
                <a:off x="446" y="1458"/>
                <a:ext cx="160" cy="172"/>
              </a:xfrm>
              <a:custGeom>
                <a:avLst/>
                <a:gdLst/>
                <a:ahLst/>
                <a:cxnLst>
                  <a:cxn ang="0">
                    <a:pos x="0" y="1"/>
                  </a:cxn>
                  <a:cxn ang="0">
                    <a:pos x="0" y="1"/>
                  </a:cxn>
                  <a:cxn ang="0">
                    <a:pos x="1" y="0"/>
                  </a:cxn>
                  <a:cxn ang="0">
                    <a:pos x="1" y="0"/>
                  </a:cxn>
                  <a:cxn ang="0">
                    <a:pos x="0" y="1"/>
                  </a:cxn>
                  <a:cxn ang="0">
                    <a:pos x="0" y="1"/>
                  </a:cxn>
                  <a:cxn ang="0">
                    <a:pos x="1" y="0"/>
                  </a:cxn>
                  <a:cxn ang="0">
                    <a:pos x="1" y="0"/>
                  </a:cxn>
                  <a:cxn ang="0">
                    <a:pos x="1" y="1"/>
                  </a:cxn>
                  <a:cxn ang="0">
                    <a:pos x="0" y="1"/>
                  </a:cxn>
                </a:cxnLst>
                <a:rect l="0" t="0" r="0" b="0"/>
                <a:pathLst>
                  <a:path w="24200" h="23432" fill="none">
                    <a:moveTo>
                      <a:pt x="77" y="23432"/>
                    </a:moveTo>
                    <a:cubicBezTo>
                      <a:pt x="25" y="22822"/>
                      <a:pt x="0" y="22211"/>
                      <a:pt x="0" y="21600"/>
                    </a:cubicBezTo>
                    <a:cubicBezTo>
                      <a:pt x="0" y="9670"/>
                      <a:pt x="9670" y="0"/>
                      <a:pt x="21600" y="0"/>
                    </a:cubicBezTo>
                    <a:cubicBezTo>
                      <a:pt x="22469" y="-1"/>
                      <a:pt x="23337" y="52"/>
                      <a:pt x="24199" y="157"/>
                    </a:cubicBezTo>
                  </a:path>
                  <a:path w="24200" h="23432" stroke="0">
                    <a:moveTo>
                      <a:pt x="77" y="23432"/>
                    </a:moveTo>
                    <a:cubicBezTo>
                      <a:pt x="25" y="22822"/>
                      <a:pt x="0" y="22211"/>
                      <a:pt x="0" y="21600"/>
                    </a:cubicBezTo>
                    <a:cubicBezTo>
                      <a:pt x="0" y="9670"/>
                      <a:pt x="9670" y="0"/>
                      <a:pt x="21600" y="0"/>
                    </a:cubicBezTo>
                    <a:cubicBezTo>
                      <a:pt x="22469" y="-1"/>
                      <a:pt x="23337" y="52"/>
                      <a:pt x="24199" y="157"/>
                    </a:cubicBezTo>
                    <a:lnTo>
                      <a:pt x="21600" y="21600"/>
                    </a:lnTo>
                    <a:lnTo>
                      <a:pt x="77" y="23432"/>
                    </a:lnTo>
                    <a:close/>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16" name="Rectangle 229"/>
              <p:cNvSpPr/>
              <p:nvPr/>
            </p:nvSpPr>
            <p:spPr>
              <a:xfrm>
                <a:off x="580" y="1383"/>
                <a:ext cx="113" cy="67"/>
              </a:xfrm>
              <a:prstGeom prst="rect">
                <a:avLst/>
              </a:prstGeom>
              <a:gradFill rotWithShape="0">
                <a:gsLst>
                  <a:gs pos="0">
                    <a:srgbClr val="000000"/>
                  </a:gs>
                  <a:gs pos="50000">
                    <a:srgbClr val="FFCC00"/>
                  </a:gs>
                  <a:gs pos="100000">
                    <a:srgbClr val="000000"/>
                  </a:gs>
                </a:gsLst>
                <a:lin ang="5400000" scaled="1"/>
                <a:tileRect/>
              </a:gra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17" name="Arc 230"/>
              <p:cNvSpPr/>
              <p:nvPr/>
            </p:nvSpPr>
            <p:spPr>
              <a:xfrm>
                <a:off x="380" y="1402"/>
                <a:ext cx="205" cy="237"/>
              </a:xfrm>
              <a:custGeom>
                <a:avLst/>
                <a:gdLst/>
                <a:ahLst/>
                <a:cxnLst>
                  <a:cxn ang="0">
                    <a:pos x="0" y="3"/>
                  </a:cxn>
                  <a:cxn ang="0">
                    <a:pos x="2" y="0"/>
                  </a:cxn>
                  <a:cxn ang="0">
                    <a:pos x="2" y="0"/>
                  </a:cxn>
                  <a:cxn ang="0">
                    <a:pos x="0" y="3"/>
                  </a:cxn>
                  <a:cxn ang="0">
                    <a:pos x="2" y="0"/>
                  </a:cxn>
                  <a:cxn ang="0">
                    <a:pos x="2" y="0"/>
                  </a:cxn>
                  <a:cxn ang="0">
                    <a:pos x="2" y="3"/>
                  </a:cxn>
                  <a:cxn ang="0">
                    <a:pos x="0" y="3"/>
                  </a:cxn>
                </a:cxnLst>
                <a:rect l="0" t="0" r="0" b="0"/>
                <a:pathLst>
                  <a:path w="22914" h="21600" fill="none">
                    <a:moveTo>
                      <a:pt x="0" y="21228"/>
                    </a:moveTo>
                    <a:cubicBezTo>
                      <a:pt x="203" y="9445"/>
                      <a:pt x="9812" y="-1"/>
                      <a:pt x="21597" y="0"/>
                    </a:cubicBezTo>
                    <a:cubicBezTo>
                      <a:pt x="22036" y="0"/>
                      <a:pt x="22475" y="13"/>
                      <a:pt x="22913" y="40"/>
                    </a:cubicBezTo>
                  </a:path>
                  <a:path w="22914" h="21600" stroke="0">
                    <a:moveTo>
                      <a:pt x="0" y="21228"/>
                    </a:moveTo>
                    <a:cubicBezTo>
                      <a:pt x="203" y="9445"/>
                      <a:pt x="9812" y="-1"/>
                      <a:pt x="21597" y="0"/>
                    </a:cubicBezTo>
                    <a:cubicBezTo>
                      <a:pt x="22036" y="0"/>
                      <a:pt x="22475" y="13"/>
                      <a:pt x="22913" y="40"/>
                    </a:cubicBezTo>
                    <a:lnTo>
                      <a:pt x="21597" y="21600"/>
                    </a:lnTo>
                    <a:lnTo>
                      <a:pt x="0" y="21228"/>
                    </a:lnTo>
                    <a:close/>
                  </a:path>
                </a:pathLst>
              </a:custGeom>
              <a:noFill/>
              <a:ln w="12700" cap="flat" cmpd="sng">
                <a:solidFill>
                  <a:srgbClr val="BE9A00">
                    <a:alpha val="100000"/>
                  </a:srgbClr>
                </a:solidFill>
                <a:prstDash val="solid"/>
                <a:round/>
                <a:headEnd type="none" w="med" len="med"/>
                <a:tailEnd type="none" w="med" len="med"/>
              </a:ln>
            </p:spPr>
            <p:txBody>
              <a:bodyPr/>
              <a:lstStyle/>
              <a:p>
                <a:endParaRPr lang="zh-CN" altLang="en-US"/>
              </a:p>
            </p:txBody>
          </p:sp>
          <p:sp>
            <p:nvSpPr>
              <p:cNvPr id="118" name="Arc 231"/>
              <p:cNvSpPr/>
              <p:nvPr/>
            </p:nvSpPr>
            <p:spPr>
              <a:xfrm>
                <a:off x="420" y="1435"/>
                <a:ext cx="174" cy="197"/>
              </a:xfrm>
              <a:custGeom>
                <a:avLst/>
                <a:gdLst/>
                <a:ahLst/>
                <a:cxnLst>
                  <a:cxn ang="0">
                    <a:pos x="0" y="2"/>
                  </a:cxn>
                  <a:cxn ang="0">
                    <a:pos x="0" y="2"/>
                  </a:cxn>
                  <a:cxn ang="0">
                    <a:pos x="1" y="0"/>
                  </a:cxn>
                  <a:cxn ang="0">
                    <a:pos x="1" y="0"/>
                  </a:cxn>
                  <a:cxn ang="0">
                    <a:pos x="0" y="2"/>
                  </a:cxn>
                  <a:cxn ang="0">
                    <a:pos x="0" y="2"/>
                  </a:cxn>
                  <a:cxn ang="0">
                    <a:pos x="1" y="0"/>
                  </a:cxn>
                  <a:cxn ang="0">
                    <a:pos x="1" y="0"/>
                  </a:cxn>
                  <a:cxn ang="0">
                    <a:pos x="1" y="2"/>
                  </a:cxn>
                  <a:cxn ang="0">
                    <a:pos x="0" y="2"/>
                  </a:cxn>
                </a:cxnLst>
                <a:rect l="0" t="0" r="0" b="0"/>
                <a:pathLst>
                  <a:path w="22917" h="21708" fill="none">
                    <a:moveTo>
                      <a:pt x="0" y="21707"/>
                    </a:moveTo>
                    <a:cubicBezTo>
                      <a:pt x="0" y="21671"/>
                      <a:pt x="0" y="21635"/>
                      <a:pt x="0" y="21600"/>
                    </a:cubicBezTo>
                    <a:cubicBezTo>
                      <a:pt x="0" y="9670"/>
                      <a:pt x="9670" y="0"/>
                      <a:pt x="21600" y="0"/>
                    </a:cubicBezTo>
                    <a:cubicBezTo>
                      <a:pt x="22039" y="-1"/>
                      <a:pt x="22478" y="13"/>
                      <a:pt x="22916" y="40"/>
                    </a:cubicBezTo>
                  </a:path>
                  <a:path w="22917" h="21708" stroke="0">
                    <a:moveTo>
                      <a:pt x="0" y="21707"/>
                    </a:moveTo>
                    <a:cubicBezTo>
                      <a:pt x="0" y="21671"/>
                      <a:pt x="0" y="21635"/>
                      <a:pt x="0" y="21600"/>
                    </a:cubicBezTo>
                    <a:cubicBezTo>
                      <a:pt x="0" y="9670"/>
                      <a:pt x="9670" y="0"/>
                      <a:pt x="21600" y="0"/>
                    </a:cubicBezTo>
                    <a:cubicBezTo>
                      <a:pt x="22039" y="-1"/>
                      <a:pt x="22478" y="13"/>
                      <a:pt x="22916" y="40"/>
                    </a:cubicBezTo>
                    <a:lnTo>
                      <a:pt x="21600" y="21600"/>
                    </a:lnTo>
                    <a:lnTo>
                      <a:pt x="0" y="21707"/>
                    </a:lnTo>
                    <a:close/>
                  </a:path>
                </a:pathLst>
              </a:custGeom>
              <a:noFill/>
              <a:ln w="12700" cap="flat" cmpd="sng">
                <a:solidFill>
                  <a:srgbClr val="BE9A00">
                    <a:alpha val="100000"/>
                  </a:srgbClr>
                </a:solidFill>
                <a:prstDash val="solid"/>
                <a:round/>
                <a:headEnd type="none" w="med" len="med"/>
                <a:tailEnd type="none" w="med" len="med"/>
              </a:ln>
            </p:spPr>
            <p:txBody>
              <a:bodyPr/>
              <a:lstStyle/>
              <a:p>
                <a:endParaRPr lang="zh-CN" altLang="en-US"/>
              </a:p>
            </p:txBody>
          </p:sp>
        </p:grpSp>
        <p:grpSp>
          <p:nvGrpSpPr>
            <p:cNvPr id="99" name="Group 232"/>
            <p:cNvGrpSpPr/>
            <p:nvPr/>
          </p:nvGrpSpPr>
          <p:grpSpPr>
            <a:xfrm flipH="1" flipV="1">
              <a:off x="8253925" y="6031353"/>
              <a:ext cx="622304" cy="457577"/>
              <a:chOff x="360" y="1378"/>
              <a:chExt cx="392" cy="261"/>
            </a:xfrm>
          </p:grpSpPr>
          <p:sp>
            <p:nvSpPr>
              <p:cNvPr id="101" name="Rectangle 233"/>
              <p:cNvSpPr/>
              <p:nvPr/>
            </p:nvSpPr>
            <p:spPr>
              <a:xfrm>
                <a:off x="575" y="1378"/>
                <a:ext cx="109" cy="81"/>
              </a:xfrm>
              <a:prstGeom prst="rect">
                <a:avLst/>
              </a:prstGeom>
              <a:gradFill rotWithShape="0">
                <a:gsLst>
                  <a:gs pos="0">
                    <a:srgbClr val="000000"/>
                  </a:gs>
                  <a:gs pos="50000">
                    <a:srgbClr val="FFCC00"/>
                  </a:gs>
                  <a:gs pos="100000">
                    <a:srgbClr val="000000"/>
                  </a:gs>
                </a:gsLst>
                <a:lin ang="5400000" scaled="1"/>
                <a:tileRect/>
              </a:grad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02" name="Arc 234"/>
              <p:cNvSpPr/>
              <p:nvPr/>
            </p:nvSpPr>
            <p:spPr>
              <a:xfrm>
                <a:off x="402" y="1420"/>
                <a:ext cx="207" cy="207"/>
              </a:xfrm>
              <a:custGeom>
                <a:avLst/>
                <a:gdLst/>
                <a:ahLst/>
                <a:cxnLst>
                  <a:cxn ang="0">
                    <a:pos x="0" y="2"/>
                  </a:cxn>
                  <a:cxn ang="0">
                    <a:pos x="0" y="2"/>
                  </a:cxn>
                  <a:cxn ang="0">
                    <a:pos x="1" y="0"/>
                  </a:cxn>
                  <a:cxn ang="0">
                    <a:pos x="2" y="0"/>
                  </a:cxn>
                  <a:cxn ang="0">
                    <a:pos x="0" y="2"/>
                  </a:cxn>
                  <a:cxn ang="0">
                    <a:pos x="0" y="2"/>
                  </a:cxn>
                  <a:cxn ang="0">
                    <a:pos x="1" y="0"/>
                  </a:cxn>
                  <a:cxn ang="0">
                    <a:pos x="2" y="0"/>
                  </a:cxn>
                  <a:cxn ang="0">
                    <a:pos x="1" y="2"/>
                  </a:cxn>
                  <a:cxn ang="0">
                    <a:pos x="0" y="2"/>
                  </a:cxn>
                </a:cxnLst>
                <a:rect l="0" t="0" r="0" b="0"/>
                <a:pathLst>
                  <a:path w="25452" h="22145" fill="none">
                    <a:moveTo>
                      <a:pt x="6" y="22145"/>
                    </a:moveTo>
                    <a:cubicBezTo>
                      <a:pt x="2" y="21963"/>
                      <a:pt x="0" y="21781"/>
                      <a:pt x="0" y="21600"/>
                    </a:cubicBezTo>
                    <a:cubicBezTo>
                      <a:pt x="0" y="9670"/>
                      <a:pt x="9670" y="0"/>
                      <a:pt x="21600" y="0"/>
                    </a:cubicBezTo>
                    <a:cubicBezTo>
                      <a:pt x="22891" y="-1"/>
                      <a:pt x="24180" y="115"/>
                      <a:pt x="25451" y="346"/>
                    </a:cubicBezTo>
                  </a:path>
                  <a:path w="25452" h="22145" stroke="0">
                    <a:moveTo>
                      <a:pt x="6" y="22145"/>
                    </a:moveTo>
                    <a:cubicBezTo>
                      <a:pt x="2" y="21963"/>
                      <a:pt x="0" y="21781"/>
                      <a:pt x="0" y="21600"/>
                    </a:cubicBezTo>
                    <a:cubicBezTo>
                      <a:pt x="0" y="9670"/>
                      <a:pt x="9670" y="0"/>
                      <a:pt x="21600" y="0"/>
                    </a:cubicBezTo>
                    <a:cubicBezTo>
                      <a:pt x="22891" y="-1"/>
                      <a:pt x="24180" y="115"/>
                      <a:pt x="25451" y="346"/>
                    </a:cubicBezTo>
                    <a:lnTo>
                      <a:pt x="21600" y="21600"/>
                    </a:lnTo>
                    <a:lnTo>
                      <a:pt x="6" y="22145"/>
                    </a:lnTo>
                    <a:close/>
                  </a:path>
                </a:pathLst>
              </a:custGeom>
              <a:noFill/>
              <a:ln w="76200" cap="flat" cmpd="sng">
                <a:solidFill>
                  <a:srgbClr val="FFCC00">
                    <a:alpha val="100000"/>
                  </a:srgbClr>
                </a:solidFill>
                <a:prstDash val="solid"/>
                <a:round/>
                <a:headEnd type="none" w="med" len="med"/>
                <a:tailEnd type="none" w="med" len="med"/>
              </a:ln>
            </p:spPr>
            <p:txBody>
              <a:bodyPr/>
              <a:lstStyle/>
              <a:p>
                <a:endParaRPr lang="zh-CN" altLang="en-US"/>
              </a:p>
            </p:txBody>
          </p:sp>
          <p:sp>
            <p:nvSpPr>
              <p:cNvPr id="103" name="Arc 235"/>
              <p:cNvSpPr/>
              <p:nvPr/>
            </p:nvSpPr>
            <p:spPr>
              <a:xfrm>
                <a:off x="373" y="1394"/>
                <a:ext cx="236" cy="234"/>
              </a:xfrm>
              <a:custGeom>
                <a:avLst/>
                <a:gdLst/>
                <a:ahLst/>
                <a:cxnLst>
                  <a:cxn ang="0">
                    <a:pos x="0" y="2"/>
                  </a:cxn>
                  <a:cxn ang="0">
                    <a:pos x="0" y="2"/>
                  </a:cxn>
                  <a:cxn ang="0">
                    <a:pos x="2" y="0"/>
                  </a:cxn>
                  <a:cxn ang="0">
                    <a:pos x="2" y="0"/>
                  </a:cxn>
                  <a:cxn ang="0">
                    <a:pos x="0" y="2"/>
                  </a:cxn>
                  <a:cxn ang="0">
                    <a:pos x="0" y="2"/>
                  </a:cxn>
                  <a:cxn ang="0">
                    <a:pos x="2" y="0"/>
                  </a:cxn>
                  <a:cxn ang="0">
                    <a:pos x="2" y="0"/>
                  </a:cxn>
                  <a:cxn ang="0">
                    <a:pos x="2" y="2"/>
                  </a:cxn>
                  <a:cxn ang="0">
                    <a:pos x="0" y="2"/>
                  </a:cxn>
                </a:cxnLst>
                <a:rect l="0" t="0" r="0" b="0"/>
                <a:pathLst>
                  <a:path w="25308" h="23146" fill="none">
                    <a:moveTo>
                      <a:pt x="55" y="23145"/>
                    </a:moveTo>
                    <a:cubicBezTo>
                      <a:pt x="18" y="22631"/>
                      <a:pt x="0" y="22115"/>
                      <a:pt x="0" y="21600"/>
                    </a:cubicBezTo>
                    <a:cubicBezTo>
                      <a:pt x="0" y="9670"/>
                      <a:pt x="9670" y="0"/>
                      <a:pt x="21600" y="0"/>
                    </a:cubicBezTo>
                    <a:cubicBezTo>
                      <a:pt x="22842" y="-1"/>
                      <a:pt x="24083" y="107"/>
                      <a:pt x="25308" y="320"/>
                    </a:cubicBezTo>
                  </a:path>
                  <a:path w="25308" h="23146" stroke="0">
                    <a:moveTo>
                      <a:pt x="55" y="23145"/>
                    </a:moveTo>
                    <a:cubicBezTo>
                      <a:pt x="18" y="22631"/>
                      <a:pt x="0" y="22115"/>
                      <a:pt x="0" y="21600"/>
                    </a:cubicBezTo>
                    <a:cubicBezTo>
                      <a:pt x="0" y="9670"/>
                      <a:pt x="9670" y="0"/>
                      <a:pt x="21600" y="0"/>
                    </a:cubicBezTo>
                    <a:cubicBezTo>
                      <a:pt x="22842" y="-1"/>
                      <a:pt x="24083" y="107"/>
                      <a:pt x="25308" y="320"/>
                    </a:cubicBezTo>
                    <a:lnTo>
                      <a:pt x="21600" y="21600"/>
                    </a:lnTo>
                    <a:lnTo>
                      <a:pt x="55" y="23145"/>
                    </a:lnTo>
                    <a:close/>
                  </a:path>
                </a:pathLst>
              </a:custGeom>
              <a:noFill/>
              <a:ln w="38100" cap="flat" cmpd="sng">
                <a:solidFill>
                  <a:srgbClr val="846B00">
                    <a:alpha val="100000"/>
                  </a:srgbClr>
                </a:solidFill>
                <a:prstDash val="solid"/>
                <a:round/>
                <a:headEnd type="none" w="med" len="med"/>
                <a:tailEnd type="none" w="med" len="med"/>
              </a:ln>
            </p:spPr>
            <p:txBody>
              <a:bodyPr/>
              <a:lstStyle/>
              <a:p>
                <a:endParaRPr lang="zh-CN" altLang="en-US"/>
              </a:p>
            </p:txBody>
          </p:sp>
          <p:sp>
            <p:nvSpPr>
              <p:cNvPr id="104" name="Arc 236"/>
              <p:cNvSpPr/>
              <p:nvPr/>
            </p:nvSpPr>
            <p:spPr>
              <a:xfrm>
                <a:off x="435" y="1448"/>
                <a:ext cx="172" cy="179"/>
              </a:xfrm>
              <a:custGeom>
                <a:avLst/>
                <a:gdLst/>
                <a:ahLst/>
                <a:cxnLst>
                  <a:cxn ang="0">
                    <a:pos x="0" y="1"/>
                  </a:cxn>
                  <a:cxn ang="0">
                    <a:pos x="0" y="1"/>
                  </a:cxn>
                  <a:cxn ang="0">
                    <a:pos x="1" y="0"/>
                  </a:cxn>
                  <a:cxn ang="0">
                    <a:pos x="1" y="0"/>
                  </a:cxn>
                  <a:cxn ang="0">
                    <a:pos x="0" y="1"/>
                  </a:cxn>
                  <a:cxn ang="0">
                    <a:pos x="0" y="1"/>
                  </a:cxn>
                  <a:cxn ang="0">
                    <a:pos x="1" y="0"/>
                  </a:cxn>
                  <a:cxn ang="0">
                    <a:pos x="1" y="0"/>
                  </a:cxn>
                  <a:cxn ang="0">
                    <a:pos x="1" y="1"/>
                  </a:cxn>
                  <a:cxn ang="0">
                    <a:pos x="0" y="1"/>
                  </a:cxn>
                </a:cxnLst>
                <a:rect l="0" t="0" r="0" b="0"/>
                <a:pathLst>
                  <a:path w="25324" h="23432" fill="none">
                    <a:moveTo>
                      <a:pt x="77" y="23432"/>
                    </a:moveTo>
                    <a:cubicBezTo>
                      <a:pt x="25" y="22822"/>
                      <a:pt x="0" y="22211"/>
                      <a:pt x="0" y="21600"/>
                    </a:cubicBezTo>
                    <a:cubicBezTo>
                      <a:pt x="0" y="9670"/>
                      <a:pt x="9670" y="0"/>
                      <a:pt x="21600" y="0"/>
                    </a:cubicBezTo>
                    <a:cubicBezTo>
                      <a:pt x="22848" y="-1"/>
                      <a:pt x="24094" y="108"/>
                      <a:pt x="25323" y="323"/>
                    </a:cubicBezTo>
                  </a:path>
                  <a:path w="25324" h="23432" stroke="0">
                    <a:moveTo>
                      <a:pt x="77" y="23432"/>
                    </a:moveTo>
                    <a:cubicBezTo>
                      <a:pt x="25" y="22822"/>
                      <a:pt x="0" y="22211"/>
                      <a:pt x="0" y="21600"/>
                    </a:cubicBezTo>
                    <a:cubicBezTo>
                      <a:pt x="0" y="9670"/>
                      <a:pt x="9670" y="0"/>
                      <a:pt x="21600" y="0"/>
                    </a:cubicBezTo>
                    <a:cubicBezTo>
                      <a:pt x="22848" y="-1"/>
                      <a:pt x="24094" y="108"/>
                      <a:pt x="25323" y="323"/>
                    </a:cubicBezTo>
                    <a:lnTo>
                      <a:pt x="21600" y="21600"/>
                    </a:lnTo>
                    <a:lnTo>
                      <a:pt x="77" y="23432"/>
                    </a:lnTo>
                    <a:close/>
                  </a:path>
                </a:pathLst>
              </a:custGeom>
              <a:noFill/>
              <a:ln w="38100" cap="flat" cmpd="sng">
                <a:solidFill>
                  <a:srgbClr val="846B00">
                    <a:alpha val="100000"/>
                  </a:srgbClr>
                </a:solidFill>
                <a:prstDash val="solid"/>
                <a:round/>
                <a:headEnd type="none" w="med" len="med"/>
                <a:tailEnd type="none" w="med" len="med"/>
              </a:ln>
            </p:spPr>
            <p:txBody>
              <a:bodyPr/>
              <a:lstStyle/>
              <a:p>
                <a:endParaRPr lang="zh-CN" altLang="en-US"/>
              </a:p>
            </p:txBody>
          </p:sp>
          <p:sp>
            <p:nvSpPr>
              <p:cNvPr id="105" name="Arc 237"/>
              <p:cNvSpPr/>
              <p:nvPr/>
            </p:nvSpPr>
            <p:spPr>
              <a:xfrm>
                <a:off x="360" y="1378"/>
                <a:ext cx="250" cy="249"/>
              </a:xfrm>
              <a:custGeom>
                <a:avLst/>
                <a:gdLst/>
                <a:ahLst/>
                <a:cxnLst>
                  <a:cxn ang="0">
                    <a:pos x="0" y="3"/>
                  </a:cxn>
                  <a:cxn ang="0">
                    <a:pos x="0" y="3"/>
                  </a:cxn>
                  <a:cxn ang="0">
                    <a:pos x="2" y="0"/>
                  </a:cxn>
                  <a:cxn ang="0">
                    <a:pos x="3" y="0"/>
                  </a:cxn>
                  <a:cxn ang="0">
                    <a:pos x="0" y="3"/>
                  </a:cxn>
                  <a:cxn ang="0">
                    <a:pos x="0" y="3"/>
                  </a:cxn>
                  <a:cxn ang="0">
                    <a:pos x="2" y="0"/>
                  </a:cxn>
                  <a:cxn ang="0">
                    <a:pos x="3" y="0"/>
                  </a:cxn>
                  <a:cxn ang="0">
                    <a:pos x="2" y="3"/>
                  </a:cxn>
                  <a:cxn ang="0">
                    <a:pos x="0" y="3"/>
                  </a:cxn>
                </a:cxnLst>
                <a:rect l="0" t="0" r="0" b="0"/>
                <a:pathLst>
                  <a:path w="24982" h="22595" fill="none">
                    <a:moveTo>
                      <a:pt x="22" y="22595"/>
                    </a:moveTo>
                    <a:cubicBezTo>
                      <a:pt x="7" y="22263"/>
                      <a:pt x="0" y="21931"/>
                      <a:pt x="0" y="21600"/>
                    </a:cubicBezTo>
                    <a:cubicBezTo>
                      <a:pt x="0" y="9670"/>
                      <a:pt x="9670" y="0"/>
                      <a:pt x="21600" y="0"/>
                    </a:cubicBezTo>
                    <a:cubicBezTo>
                      <a:pt x="22732" y="-1"/>
                      <a:pt x="23863" y="89"/>
                      <a:pt x="24981" y="266"/>
                    </a:cubicBezTo>
                  </a:path>
                  <a:path w="24982" h="22595" stroke="0">
                    <a:moveTo>
                      <a:pt x="22" y="22595"/>
                    </a:moveTo>
                    <a:cubicBezTo>
                      <a:pt x="7" y="22263"/>
                      <a:pt x="0" y="21931"/>
                      <a:pt x="0" y="21600"/>
                    </a:cubicBezTo>
                    <a:cubicBezTo>
                      <a:pt x="0" y="9670"/>
                      <a:pt x="9670" y="0"/>
                      <a:pt x="21600" y="0"/>
                    </a:cubicBezTo>
                    <a:cubicBezTo>
                      <a:pt x="22732" y="-1"/>
                      <a:pt x="23863" y="89"/>
                      <a:pt x="24981" y="266"/>
                    </a:cubicBezTo>
                    <a:lnTo>
                      <a:pt x="21600" y="21600"/>
                    </a:lnTo>
                    <a:lnTo>
                      <a:pt x="22" y="22595"/>
                    </a:lnTo>
                    <a:close/>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06" name="Arc 238"/>
              <p:cNvSpPr/>
              <p:nvPr/>
            </p:nvSpPr>
            <p:spPr>
              <a:xfrm>
                <a:off x="446" y="1458"/>
                <a:ext cx="160" cy="172"/>
              </a:xfrm>
              <a:custGeom>
                <a:avLst/>
                <a:gdLst/>
                <a:ahLst/>
                <a:cxnLst>
                  <a:cxn ang="0">
                    <a:pos x="0" y="1"/>
                  </a:cxn>
                  <a:cxn ang="0">
                    <a:pos x="0" y="1"/>
                  </a:cxn>
                  <a:cxn ang="0">
                    <a:pos x="1" y="0"/>
                  </a:cxn>
                  <a:cxn ang="0">
                    <a:pos x="1" y="0"/>
                  </a:cxn>
                  <a:cxn ang="0">
                    <a:pos x="0" y="1"/>
                  </a:cxn>
                  <a:cxn ang="0">
                    <a:pos x="0" y="1"/>
                  </a:cxn>
                  <a:cxn ang="0">
                    <a:pos x="1" y="0"/>
                  </a:cxn>
                  <a:cxn ang="0">
                    <a:pos x="1" y="0"/>
                  </a:cxn>
                  <a:cxn ang="0">
                    <a:pos x="1" y="1"/>
                  </a:cxn>
                  <a:cxn ang="0">
                    <a:pos x="0" y="1"/>
                  </a:cxn>
                </a:cxnLst>
                <a:rect l="0" t="0" r="0" b="0"/>
                <a:pathLst>
                  <a:path w="24200" h="23432" fill="none">
                    <a:moveTo>
                      <a:pt x="77" y="23432"/>
                    </a:moveTo>
                    <a:cubicBezTo>
                      <a:pt x="25" y="22822"/>
                      <a:pt x="0" y="22211"/>
                      <a:pt x="0" y="21600"/>
                    </a:cubicBezTo>
                    <a:cubicBezTo>
                      <a:pt x="0" y="9670"/>
                      <a:pt x="9670" y="0"/>
                      <a:pt x="21600" y="0"/>
                    </a:cubicBezTo>
                    <a:cubicBezTo>
                      <a:pt x="22469" y="-1"/>
                      <a:pt x="23337" y="52"/>
                      <a:pt x="24199" y="157"/>
                    </a:cubicBezTo>
                  </a:path>
                  <a:path w="24200" h="23432" stroke="0">
                    <a:moveTo>
                      <a:pt x="77" y="23432"/>
                    </a:moveTo>
                    <a:cubicBezTo>
                      <a:pt x="25" y="22822"/>
                      <a:pt x="0" y="22211"/>
                      <a:pt x="0" y="21600"/>
                    </a:cubicBezTo>
                    <a:cubicBezTo>
                      <a:pt x="0" y="9670"/>
                      <a:pt x="9670" y="0"/>
                      <a:pt x="21600" y="0"/>
                    </a:cubicBezTo>
                    <a:cubicBezTo>
                      <a:pt x="22469" y="-1"/>
                      <a:pt x="23337" y="52"/>
                      <a:pt x="24199" y="157"/>
                    </a:cubicBezTo>
                    <a:lnTo>
                      <a:pt x="21600" y="21600"/>
                    </a:lnTo>
                    <a:lnTo>
                      <a:pt x="77" y="23432"/>
                    </a:lnTo>
                    <a:close/>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07" name="Rectangle 239"/>
              <p:cNvSpPr/>
              <p:nvPr/>
            </p:nvSpPr>
            <p:spPr>
              <a:xfrm>
                <a:off x="639" y="1382"/>
                <a:ext cx="113" cy="71"/>
              </a:xfrm>
              <a:prstGeom prst="rect">
                <a:avLst/>
              </a:prstGeom>
              <a:gradFill rotWithShape="0">
                <a:gsLst>
                  <a:gs pos="94000">
                    <a:srgbClr val="B18E00"/>
                  </a:gs>
                  <a:gs pos="5000">
                    <a:srgbClr val="8B6F00"/>
                  </a:gs>
                  <a:gs pos="0">
                    <a:srgbClr val="000000"/>
                  </a:gs>
                  <a:gs pos="50000">
                    <a:srgbClr val="FECC00"/>
                  </a:gs>
                  <a:gs pos="100000">
                    <a:srgbClr val="000000"/>
                  </a:gs>
                </a:gsLst>
                <a:lin ang="5400000" scaled="1"/>
                <a:tileRect/>
              </a:gradFill>
              <a:ln w="3175" cap="flat" cmpd="sng">
                <a:noFill/>
                <a:prstDash val="solid"/>
                <a:miter/>
                <a:headEnd type="none" w="med" len="med"/>
                <a:tailEnd type="none" w="med" len="med"/>
              </a:ln>
            </p:spPr>
            <p:txBody>
              <a:bodyPr wrap="none" anchor="ctr"/>
              <a:lstStyle/>
              <a:p>
                <a:endParaRPr lang="zh-CN" altLang="en-US" dirty="0">
                  <a:latin typeface="+mn-lt"/>
                  <a:ea typeface="+mn-ea"/>
                </a:endParaRPr>
              </a:p>
            </p:txBody>
          </p:sp>
          <p:sp>
            <p:nvSpPr>
              <p:cNvPr id="108" name="Arc 240"/>
              <p:cNvSpPr/>
              <p:nvPr/>
            </p:nvSpPr>
            <p:spPr>
              <a:xfrm>
                <a:off x="380" y="1402"/>
                <a:ext cx="205" cy="237"/>
              </a:xfrm>
              <a:custGeom>
                <a:avLst/>
                <a:gdLst/>
                <a:ahLst/>
                <a:cxnLst>
                  <a:cxn ang="0">
                    <a:pos x="0" y="3"/>
                  </a:cxn>
                  <a:cxn ang="0">
                    <a:pos x="2" y="0"/>
                  </a:cxn>
                  <a:cxn ang="0">
                    <a:pos x="2" y="0"/>
                  </a:cxn>
                  <a:cxn ang="0">
                    <a:pos x="0" y="3"/>
                  </a:cxn>
                  <a:cxn ang="0">
                    <a:pos x="2" y="0"/>
                  </a:cxn>
                  <a:cxn ang="0">
                    <a:pos x="2" y="0"/>
                  </a:cxn>
                  <a:cxn ang="0">
                    <a:pos x="2" y="3"/>
                  </a:cxn>
                  <a:cxn ang="0">
                    <a:pos x="0" y="3"/>
                  </a:cxn>
                </a:cxnLst>
                <a:rect l="0" t="0" r="0" b="0"/>
                <a:pathLst>
                  <a:path w="22914" h="21600" fill="none">
                    <a:moveTo>
                      <a:pt x="0" y="21228"/>
                    </a:moveTo>
                    <a:cubicBezTo>
                      <a:pt x="203" y="9445"/>
                      <a:pt x="9812" y="-1"/>
                      <a:pt x="21597" y="0"/>
                    </a:cubicBezTo>
                    <a:cubicBezTo>
                      <a:pt x="22036" y="0"/>
                      <a:pt x="22475" y="13"/>
                      <a:pt x="22913" y="40"/>
                    </a:cubicBezTo>
                  </a:path>
                  <a:path w="22914" h="21600" stroke="0">
                    <a:moveTo>
                      <a:pt x="0" y="21228"/>
                    </a:moveTo>
                    <a:cubicBezTo>
                      <a:pt x="203" y="9445"/>
                      <a:pt x="9812" y="-1"/>
                      <a:pt x="21597" y="0"/>
                    </a:cubicBezTo>
                    <a:cubicBezTo>
                      <a:pt x="22036" y="0"/>
                      <a:pt x="22475" y="13"/>
                      <a:pt x="22913" y="40"/>
                    </a:cubicBezTo>
                    <a:lnTo>
                      <a:pt x="21597" y="21600"/>
                    </a:lnTo>
                    <a:lnTo>
                      <a:pt x="0" y="21228"/>
                    </a:lnTo>
                    <a:close/>
                  </a:path>
                </a:pathLst>
              </a:custGeom>
              <a:noFill/>
              <a:ln w="12700" cap="flat" cmpd="sng">
                <a:solidFill>
                  <a:srgbClr val="BE9A00">
                    <a:alpha val="100000"/>
                  </a:srgbClr>
                </a:solidFill>
                <a:prstDash val="solid"/>
                <a:round/>
                <a:headEnd type="none" w="med" len="med"/>
                <a:tailEnd type="none" w="med" len="med"/>
              </a:ln>
            </p:spPr>
            <p:txBody>
              <a:bodyPr/>
              <a:lstStyle/>
              <a:p>
                <a:endParaRPr lang="zh-CN" altLang="en-US"/>
              </a:p>
            </p:txBody>
          </p:sp>
          <p:sp>
            <p:nvSpPr>
              <p:cNvPr id="109" name="Arc 241"/>
              <p:cNvSpPr/>
              <p:nvPr/>
            </p:nvSpPr>
            <p:spPr>
              <a:xfrm>
                <a:off x="420" y="1435"/>
                <a:ext cx="174" cy="197"/>
              </a:xfrm>
              <a:custGeom>
                <a:avLst/>
                <a:gdLst/>
                <a:ahLst/>
                <a:cxnLst>
                  <a:cxn ang="0">
                    <a:pos x="0" y="2"/>
                  </a:cxn>
                  <a:cxn ang="0">
                    <a:pos x="0" y="2"/>
                  </a:cxn>
                  <a:cxn ang="0">
                    <a:pos x="1" y="0"/>
                  </a:cxn>
                  <a:cxn ang="0">
                    <a:pos x="1" y="0"/>
                  </a:cxn>
                  <a:cxn ang="0">
                    <a:pos x="0" y="2"/>
                  </a:cxn>
                  <a:cxn ang="0">
                    <a:pos x="0" y="2"/>
                  </a:cxn>
                  <a:cxn ang="0">
                    <a:pos x="1" y="0"/>
                  </a:cxn>
                  <a:cxn ang="0">
                    <a:pos x="1" y="0"/>
                  </a:cxn>
                  <a:cxn ang="0">
                    <a:pos x="1" y="2"/>
                  </a:cxn>
                  <a:cxn ang="0">
                    <a:pos x="0" y="2"/>
                  </a:cxn>
                </a:cxnLst>
                <a:rect l="0" t="0" r="0" b="0"/>
                <a:pathLst>
                  <a:path w="22917" h="21708" fill="none">
                    <a:moveTo>
                      <a:pt x="0" y="21707"/>
                    </a:moveTo>
                    <a:cubicBezTo>
                      <a:pt x="0" y="21671"/>
                      <a:pt x="0" y="21635"/>
                      <a:pt x="0" y="21600"/>
                    </a:cubicBezTo>
                    <a:cubicBezTo>
                      <a:pt x="0" y="9670"/>
                      <a:pt x="9670" y="0"/>
                      <a:pt x="21600" y="0"/>
                    </a:cubicBezTo>
                    <a:cubicBezTo>
                      <a:pt x="22039" y="-1"/>
                      <a:pt x="22478" y="13"/>
                      <a:pt x="22916" y="40"/>
                    </a:cubicBezTo>
                  </a:path>
                  <a:path w="22917" h="21708" stroke="0">
                    <a:moveTo>
                      <a:pt x="0" y="21707"/>
                    </a:moveTo>
                    <a:cubicBezTo>
                      <a:pt x="0" y="21671"/>
                      <a:pt x="0" y="21635"/>
                      <a:pt x="0" y="21600"/>
                    </a:cubicBezTo>
                    <a:cubicBezTo>
                      <a:pt x="0" y="9670"/>
                      <a:pt x="9670" y="0"/>
                      <a:pt x="21600" y="0"/>
                    </a:cubicBezTo>
                    <a:cubicBezTo>
                      <a:pt x="22039" y="-1"/>
                      <a:pt x="22478" y="13"/>
                      <a:pt x="22916" y="40"/>
                    </a:cubicBezTo>
                    <a:lnTo>
                      <a:pt x="21600" y="21600"/>
                    </a:lnTo>
                    <a:lnTo>
                      <a:pt x="0" y="21707"/>
                    </a:lnTo>
                    <a:close/>
                  </a:path>
                </a:pathLst>
              </a:custGeom>
              <a:noFill/>
              <a:ln w="12700" cap="flat" cmpd="sng">
                <a:solidFill>
                  <a:srgbClr val="BE9A00">
                    <a:alpha val="100000"/>
                  </a:srgbClr>
                </a:solidFill>
                <a:prstDash val="solid"/>
                <a:round/>
                <a:headEnd type="none" w="med" len="med"/>
                <a:tailEnd type="none" w="med" len="med"/>
              </a:ln>
            </p:spPr>
            <p:txBody>
              <a:bodyPr/>
              <a:lstStyle/>
              <a:p>
                <a:endParaRPr lang="zh-CN" altLang="en-US"/>
              </a:p>
            </p:txBody>
          </p:sp>
        </p:grpSp>
        <p:sp>
          <p:nvSpPr>
            <p:cNvPr id="100" name="Freeform 242"/>
            <p:cNvSpPr/>
            <p:nvPr/>
          </p:nvSpPr>
          <p:spPr>
            <a:xfrm>
              <a:off x="1283220" y="2130034"/>
              <a:ext cx="7072313" cy="3025776"/>
            </a:xfrm>
            <a:custGeom>
              <a:avLst/>
              <a:gdLst/>
              <a:ahLst/>
              <a:cxnLst>
                <a:cxn ang="0">
                  <a:pos x="16" y="1216"/>
                </a:cxn>
                <a:cxn ang="0">
                  <a:pos x="24" y="1082"/>
                </a:cxn>
                <a:cxn ang="0">
                  <a:pos x="56" y="964"/>
                </a:cxn>
                <a:cxn ang="0">
                  <a:pos x="168" y="667"/>
                </a:cxn>
                <a:cxn ang="0">
                  <a:pos x="290" y="475"/>
                </a:cxn>
                <a:cxn ang="0">
                  <a:pos x="410" y="342"/>
                </a:cxn>
                <a:cxn ang="0">
                  <a:pos x="530" y="237"/>
                </a:cxn>
                <a:cxn ang="0">
                  <a:pos x="788" y="88"/>
                </a:cxn>
                <a:cxn ang="0">
                  <a:pos x="980" y="15"/>
                </a:cxn>
                <a:cxn ang="0">
                  <a:pos x="1150" y="0"/>
                </a:cxn>
                <a:cxn ang="0">
                  <a:pos x="3240" y="0"/>
                </a:cxn>
                <a:cxn ang="0">
                  <a:pos x="3425" y="15"/>
                </a:cxn>
                <a:cxn ang="0">
                  <a:pos x="3586" y="74"/>
                </a:cxn>
                <a:cxn ang="0">
                  <a:pos x="3827" y="178"/>
                </a:cxn>
                <a:cxn ang="0">
                  <a:pos x="4004" y="312"/>
                </a:cxn>
                <a:cxn ang="0">
                  <a:pos x="4108" y="415"/>
                </a:cxn>
                <a:cxn ang="0">
                  <a:pos x="4212" y="564"/>
                </a:cxn>
                <a:cxn ang="0">
                  <a:pos x="4302" y="727"/>
                </a:cxn>
                <a:cxn ang="0">
                  <a:pos x="4350" y="830"/>
                </a:cxn>
                <a:cxn ang="0">
                  <a:pos x="4414" y="1024"/>
                </a:cxn>
                <a:cxn ang="0">
                  <a:pos x="4438" y="1246"/>
                </a:cxn>
                <a:cxn ang="0">
                  <a:pos x="4438" y="1438"/>
                </a:cxn>
                <a:cxn ang="0">
                  <a:pos x="4390" y="1676"/>
                </a:cxn>
                <a:cxn ang="0">
                  <a:pos x="4262" y="2001"/>
                </a:cxn>
                <a:cxn ang="0">
                  <a:pos x="4164" y="2135"/>
                </a:cxn>
                <a:cxn ang="0">
                  <a:pos x="4052" y="2298"/>
                </a:cxn>
                <a:cxn ang="0">
                  <a:pos x="3868" y="2432"/>
                </a:cxn>
                <a:cxn ang="0">
                  <a:pos x="3658" y="2550"/>
                </a:cxn>
                <a:cxn ang="0">
                  <a:pos x="3442" y="2595"/>
                </a:cxn>
                <a:cxn ang="0">
                  <a:pos x="3264" y="2595"/>
                </a:cxn>
                <a:cxn ang="0">
                  <a:pos x="1094" y="2595"/>
                </a:cxn>
                <a:cxn ang="0">
                  <a:pos x="948" y="2595"/>
                </a:cxn>
                <a:cxn ang="0">
                  <a:pos x="756" y="2521"/>
                </a:cxn>
                <a:cxn ang="0">
                  <a:pos x="538" y="2417"/>
                </a:cxn>
                <a:cxn ang="0">
                  <a:pos x="362" y="2253"/>
                </a:cxn>
                <a:cxn ang="0">
                  <a:pos x="218" y="2061"/>
                </a:cxn>
                <a:cxn ang="0">
                  <a:pos x="88" y="1809"/>
                </a:cxn>
                <a:cxn ang="0">
                  <a:pos x="56" y="1676"/>
                </a:cxn>
                <a:cxn ang="0">
                  <a:pos x="8" y="1513"/>
                </a:cxn>
                <a:cxn ang="0">
                  <a:pos x="0" y="1349"/>
                </a:cxn>
                <a:cxn ang="0">
                  <a:pos x="16" y="1216"/>
                </a:cxn>
              </a:cxnLst>
              <a:rect l="0" t="0" r="0" b="0"/>
              <a:pathLst>
                <a:path w="4416" h="1400">
                  <a:moveTo>
                    <a:pt x="16" y="656"/>
                  </a:moveTo>
                  <a:lnTo>
                    <a:pt x="24" y="584"/>
                  </a:lnTo>
                  <a:lnTo>
                    <a:pt x="56" y="520"/>
                  </a:lnTo>
                  <a:lnTo>
                    <a:pt x="168" y="360"/>
                  </a:lnTo>
                  <a:lnTo>
                    <a:pt x="288" y="256"/>
                  </a:lnTo>
                  <a:lnTo>
                    <a:pt x="408" y="184"/>
                  </a:lnTo>
                  <a:lnTo>
                    <a:pt x="528" y="128"/>
                  </a:lnTo>
                  <a:lnTo>
                    <a:pt x="784" y="48"/>
                  </a:lnTo>
                  <a:lnTo>
                    <a:pt x="976" y="8"/>
                  </a:lnTo>
                  <a:lnTo>
                    <a:pt x="1144" y="0"/>
                  </a:lnTo>
                  <a:lnTo>
                    <a:pt x="3224" y="0"/>
                  </a:lnTo>
                  <a:lnTo>
                    <a:pt x="3408" y="8"/>
                  </a:lnTo>
                  <a:lnTo>
                    <a:pt x="3568" y="40"/>
                  </a:lnTo>
                  <a:lnTo>
                    <a:pt x="3808" y="96"/>
                  </a:lnTo>
                  <a:lnTo>
                    <a:pt x="3984" y="168"/>
                  </a:lnTo>
                  <a:lnTo>
                    <a:pt x="4088" y="224"/>
                  </a:lnTo>
                  <a:lnTo>
                    <a:pt x="4192" y="304"/>
                  </a:lnTo>
                  <a:lnTo>
                    <a:pt x="4280" y="392"/>
                  </a:lnTo>
                  <a:lnTo>
                    <a:pt x="4328" y="448"/>
                  </a:lnTo>
                  <a:lnTo>
                    <a:pt x="4392" y="552"/>
                  </a:lnTo>
                  <a:lnTo>
                    <a:pt x="4416" y="672"/>
                  </a:lnTo>
                  <a:lnTo>
                    <a:pt x="4416" y="776"/>
                  </a:lnTo>
                  <a:lnTo>
                    <a:pt x="4368" y="904"/>
                  </a:lnTo>
                  <a:lnTo>
                    <a:pt x="4240" y="1080"/>
                  </a:lnTo>
                  <a:lnTo>
                    <a:pt x="4144" y="1152"/>
                  </a:lnTo>
                  <a:lnTo>
                    <a:pt x="4032" y="1240"/>
                  </a:lnTo>
                  <a:lnTo>
                    <a:pt x="3848" y="1312"/>
                  </a:lnTo>
                  <a:lnTo>
                    <a:pt x="3640" y="1376"/>
                  </a:lnTo>
                  <a:lnTo>
                    <a:pt x="3424" y="1400"/>
                  </a:lnTo>
                  <a:lnTo>
                    <a:pt x="3248" y="1400"/>
                  </a:lnTo>
                  <a:lnTo>
                    <a:pt x="1088" y="1400"/>
                  </a:lnTo>
                  <a:lnTo>
                    <a:pt x="944" y="1400"/>
                  </a:lnTo>
                  <a:lnTo>
                    <a:pt x="752" y="1360"/>
                  </a:lnTo>
                  <a:lnTo>
                    <a:pt x="536" y="1304"/>
                  </a:lnTo>
                  <a:lnTo>
                    <a:pt x="360" y="1216"/>
                  </a:lnTo>
                  <a:lnTo>
                    <a:pt x="216" y="1112"/>
                  </a:lnTo>
                  <a:lnTo>
                    <a:pt x="88" y="976"/>
                  </a:lnTo>
                  <a:lnTo>
                    <a:pt x="56" y="904"/>
                  </a:lnTo>
                  <a:lnTo>
                    <a:pt x="8" y="816"/>
                  </a:lnTo>
                  <a:lnTo>
                    <a:pt x="0" y="728"/>
                  </a:lnTo>
                  <a:lnTo>
                    <a:pt x="16" y="656"/>
                  </a:lnTo>
                  <a:close/>
                </a:path>
              </a:pathLst>
            </a:custGeom>
            <a:gradFill rotWithShape="0">
              <a:gsLst>
                <a:gs pos="0">
                  <a:srgbClr val="000000">
                    <a:alpha val="100000"/>
                  </a:srgbClr>
                </a:gs>
                <a:gs pos="50000">
                  <a:srgbClr val="B29000">
                    <a:alpha val="100000"/>
                  </a:srgbClr>
                </a:gs>
                <a:gs pos="100000">
                  <a:srgbClr val="000000">
                    <a:alpha val="100000"/>
                  </a:srgbClr>
                </a:gs>
              </a:gsLst>
              <a:lin ang="5400000" scaled="1"/>
              <a:tileRect/>
            </a:grad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grpSp>
        <p:nvGrpSpPr>
          <p:cNvPr id="5129" name="Group 243"/>
          <p:cNvGrpSpPr/>
          <p:nvPr/>
        </p:nvGrpSpPr>
        <p:grpSpPr>
          <a:xfrm>
            <a:off x="1127125" y="1138237"/>
            <a:ext cx="7080250" cy="3021013"/>
            <a:chOff x="718" y="681"/>
            <a:chExt cx="4408" cy="1480"/>
          </a:xfrm>
        </p:grpSpPr>
        <p:sp>
          <p:nvSpPr>
            <p:cNvPr id="5144" name="Freeform 244"/>
            <p:cNvSpPr/>
            <p:nvPr/>
          </p:nvSpPr>
          <p:spPr>
            <a:xfrm>
              <a:off x="738" y="773"/>
              <a:ext cx="4378" cy="624"/>
            </a:xfrm>
            <a:custGeom>
              <a:avLst/>
              <a:gdLst/>
              <a:ahLst/>
              <a:cxnLst>
                <a:cxn ang="0">
                  <a:pos x="0" y="795"/>
                </a:cxn>
                <a:cxn ang="0">
                  <a:pos x="232" y="402"/>
                </a:cxn>
                <a:cxn ang="0">
                  <a:pos x="749" y="107"/>
                </a:cxn>
                <a:cxn ang="0">
                  <a:pos x="1572" y="24"/>
                </a:cxn>
                <a:cxn ang="0">
                  <a:pos x="3281" y="24"/>
                </a:cxn>
                <a:cxn ang="0">
                  <a:pos x="3871" y="172"/>
                </a:cxn>
                <a:cxn ang="0">
                  <a:pos x="4303" y="502"/>
                </a:cxn>
                <a:cxn ang="0">
                  <a:pos x="4473" y="795"/>
                </a:cxn>
              </a:cxnLst>
              <a:rect l="0" t="0" r="0" b="0"/>
              <a:pathLst>
                <a:path w="4285" h="490">
                  <a:moveTo>
                    <a:pt x="0" y="490"/>
                  </a:moveTo>
                  <a:cubicBezTo>
                    <a:pt x="51" y="404"/>
                    <a:pt x="103" y="319"/>
                    <a:pt x="222" y="248"/>
                  </a:cubicBezTo>
                  <a:cubicBezTo>
                    <a:pt x="341" y="177"/>
                    <a:pt x="503" y="105"/>
                    <a:pt x="717" y="66"/>
                  </a:cubicBezTo>
                  <a:cubicBezTo>
                    <a:pt x="931" y="27"/>
                    <a:pt x="1102" y="24"/>
                    <a:pt x="1506" y="15"/>
                  </a:cubicBezTo>
                  <a:cubicBezTo>
                    <a:pt x="1910" y="6"/>
                    <a:pt x="2776" y="0"/>
                    <a:pt x="3143" y="15"/>
                  </a:cubicBezTo>
                  <a:cubicBezTo>
                    <a:pt x="3510" y="30"/>
                    <a:pt x="3546" y="57"/>
                    <a:pt x="3709" y="106"/>
                  </a:cubicBezTo>
                  <a:cubicBezTo>
                    <a:pt x="3872" y="155"/>
                    <a:pt x="4027" y="245"/>
                    <a:pt x="4123" y="309"/>
                  </a:cubicBezTo>
                  <a:cubicBezTo>
                    <a:pt x="4219" y="373"/>
                    <a:pt x="4252" y="431"/>
                    <a:pt x="4285" y="490"/>
                  </a:cubicBezTo>
                </a:path>
              </a:pathLst>
            </a:custGeom>
            <a:noFill/>
            <a:ln w="28575" cap="flat" cmpd="sng">
              <a:solidFill>
                <a:srgbClr val="00CCFF">
                  <a:alpha val="100000"/>
                </a:srgbClr>
              </a:solidFill>
              <a:prstDash val="solid"/>
              <a:round/>
              <a:headEnd type="none" w="med" len="med"/>
              <a:tailEnd type="none" w="med" len="med"/>
            </a:ln>
          </p:spPr>
          <p:txBody>
            <a:bodyPr/>
            <a:lstStyle/>
            <a:p>
              <a:endParaRPr lang="zh-CN" altLang="en-US"/>
            </a:p>
          </p:txBody>
        </p:sp>
        <p:sp>
          <p:nvSpPr>
            <p:cNvPr id="5145" name="Freeform 245"/>
            <p:cNvSpPr/>
            <p:nvPr/>
          </p:nvSpPr>
          <p:spPr>
            <a:xfrm flipV="1">
              <a:off x="722" y="1418"/>
              <a:ext cx="4389" cy="638"/>
            </a:xfrm>
            <a:custGeom>
              <a:avLst/>
              <a:gdLst/>
              <a:ahLst/>
              <a:cxnLst>
                <a:cxn ang="0">
                  <a:pos x="0" y="831"/>
                </a:cxn>
                <a:cxn ang="0">
                  <a:pos x="233" y="421"/>
                </a:cxn>
                <a:cxn ang="0">
                  <a:pos x="752" y="112"/>
                </a:cxn>
                <a:cxn ang="0">
                  <a:pos x="1580" y="26"/>
                </a:cxn>
                <a:cxn ang="0">
                  <a:pos x="3297" y="26"/>
                </a:cxn>
                <a:cxn ang="0">
                  <a:pos x="3891" y="180"/>
                </a:cxn>
                <a:cxn ang="0">
                  <a:pos x="4325" y="523"/>
                </a:cxn>
                <a:cxn ang="0">
                  <a:pos x="4496" y="831"/>
                </a:cxn>
              </a:cxnLst>
              <a:rect l="0" t="0" r="0" b="0"/>
              <a:pathLst>
                <a:path w="4285" h="490">
                  <a:moveTo>
                    <a:pt x="0" y="490"/>
                  </a:moveTo>
                  <a:cubicBezTo>
                    <a:pt x="51" y="404"/>
                    <a:pt x="103" y="319"/>
                    <a:pt x="222" y="248"/>
                  </a:cubicBezTo>
                  <a:cubicBezTo>
                    <a:pt x="341" y="177"/>
                    <a:pt x="503" y="105"/>
                    <a:pt x="717" y="66"/>
                  </a:cubicBezTo>
                  <a:cubicBezTo>
                    <a:pt x="931" y="27"/>
                    <a:pt x="1102" y="24"/>
                    <a:pt x="1506" y="15"/>
                  </a:cubicBezTo>
                  <a:cubicBezTo>
                    <a:pt x="1910" y="6"/>
                    <a:pt x="2776" y="0"/>
                    <a:pt x="3143" y="15"/>
                  </a:cubicBezTo>
                  <a:cubicBezTo>
                    <a:pt x="3510" y="30"/>
                    <a:pt x="3546" y="57"/>
                    <a:pt x="3709" y="106"/>
                  </a:cubicBezTo>
                  <a:cubicBezTo>
                    <a:pt x="3872" y="155"/>
                    <a:pt x="4027" y="245"/>
                    <a:pt x="4123" y="309"/>
                  </a:cubicBezTo>
                  <a:cubicBezTo>
                    <a:pt x="4219" y="373"/>
                    <a:pt x="4252" y="431"/>
                    <a:pt x="4285" y="490"/>
                  </a:cubicBezTo>
                </a:path>
              </a:pathLst>
            </a:custGeom>
            <a:noFill/>
            <a:ln w="28575" cap="flat" cmpd="sng">
              <a:solidFill>
                <a:srgbClr val="00CCFF">
                  <a:alpha val="100000"/>
                </a:srgbClr>
              </a:solidFill>
              <a:prstDash val="solid"/>
              <a:round/>
              <a:headEnd type="none" w="med" len="med"/>
              <a:tailEnd type="none" w="med" len="med"/>
            </a:ln>
          </p:spPr>
          <p:txBody>
            <a:bodyPr/>
            <a:lstStyle/>
            <a:p>
              <a:endParaRPr lang="zh-CN" altLang="en-US"/>
            </a:p>
          </p:txBody>
        </p:sp>
        <p:sp>
          <p:nvSpPr>
            <p:cNvPr id="5146" name="Line 246"/>
            <p:cNvSpPr/>
            <p:nvPr/>
          </p:nvSpPr>
          <p:spPr>
            <a:xfrm>
              <a:off x="743" y="1415"/>
              <a:ext cx="4356" cy="12"/>
            </a:xfrm>
            <a:prstGeom prst="line">
              <a:avLst/>
            </a:prstGeom>
            <a:ln w="28575" cap="flat" cmpd="sng">
              <a:solidFill>
                <a:srgbClr val="00CCFF"/>
              </a:solidFill>
              <a:prstDash val="solid"/>
              <a:headEnd type="none" w="med" len="med"/>
              <a:tailEnd type="none" w="med" len="med"/>
            </a:ln>
          </p:spPr>
        </p:sp>
        <p:sp>
          <p:nvSpPr>
            <p:cNvPr id="5147" name="Freeform 247"/>
            <p:cNvSpPr/>
            <p:nvPr/>
          </p:nvSpPr>
          <p:spPr>
            <a:xfrm>
              <a:off x="745" y="940"/>
              <a:ext cx="4369" cy="462"/>
            </a:xfrm>
            <a:custGeom>
              <a:avLst/>
              <a:gdLst/>
              <a:ahLst/>
              <a:cxnLst>
                <a:cxn ang="0">
                  <a:pos x="0" y="436"/>
                </a:cxn>
                <a:cxn ang="0">
                  <a:pos x="230" y="221"/>
                </a:cxn>
                <a:cxn ang="0">
                  <a:pos x="745" y="58"/>
                </a:cxn>
                <a:cxn ang="0">
                  <a:pos x="1566" y="13"/>
                </a:cxn>
                <a:cxn ang="0">
                  <a:pos x="3268" y="13"/>
                </a:cxn>
                <a:cxn ang="0">
                  <a:pos x="3856" y="94"/>
                </a:cxn>
                <a:cxn ang="0">
                  <a:pos x="4286" y="274"/>
                </a:cxn>
                <a:cxn ang="0">
                  <a:pos x="4455" y="436"/>
                </a:cxn>
              </a:cxnLst>
              <a:rect l="0" t="0" r="0" b="0"/>
              <a:pathLst>
                <a:path w="4285" h="490">
                  <a:moveTo>
                    <a:pt x="0" y="490"/>
                  </a:moveTo>
                  <a:cubicBezTo>
                    <a:pt x="51" y="404"/>
                    <a:pt x="103" y="319"/>
                    <a:pt x="222" y="248"/>
                  </a:cubicBezTo>
                  <a:cubicBezTo>
                    <a:pt x="341" y="177"/>
                    <a:pt x="503" y="105"/>
                    <a:pt x="717" y="66"/>
                  </a:cubicBezTo>
                  <a:cubicBezTo>
                    <a:pt x="931" y="27"/>
                    <a:pt x="1102" y="24"/>
                    <a:pt x="1506" y="15"/>
                  </a:cubicBezTo>
                  <a:cubicBezTo>
                    <a:pt x="1910" y="6"/>
                    <a:pt x="2776" y="0"/>
                    <a:pt x="3143" y="15"/>
                  </a:cubicBezTo>
                  <a:cubicBezTo>
                    <a:pt x="3510" y="30"/>
                    <a:pt x="3546" y="57"/>
                    <a:pt x="3709" y="106"/>
                  </a:cubicBezTo>
                  <a:cubicBezTo>
                    <a:pt x="3872" y="155"/>
                    <a:pt x="4027" y="245"/>
                    <a:pt x="4123" y="309"/>
                  </a:cubicBezTo>
                  <a:cubicBezTo>
                    <a:pt x="4219" y="373"/>
                    <a:pt x="4252" y="431"/>
                    <a:pt x="4285" y="490"/>
                  </a:cubicBezTo>
                </a:path>
              </a:pathLst>
            </a:custGeom>
            <a:noFill/>
            <a:ln w="28575" cap="flat" cmpd="sng">
              <a:solidFill>
                <a:srgbClr val="00CCFF">
                  <a:alpha val="100000"/>
                </a:srgbClr>
              </a:solidFill>
              <a:prstDash val="solid"/>
              <a:round/>
              <a:headEnd type="none" w="med" len="med"/>
              <a:tailEnd type="none" w="med" len="med"/>
            </a:ln>
          </p:spPr>
          <p:txBody>
            <a:bodyPr/>
            <a:lstStyle/>
            <a:p>
              <a:endParaRPr lang="zh-CN" altLang="en-US"/>
            </a:p>
          </p:txBody>
        </p:sp>
        <p:sp>
          <p:nvSpPr>
            <p:cNvPr id="5148" name="Freeform 248"/>
            <p:cNvSpPr/>
            <p:nvPr/>
          </p:nvSpPr>
          <p:spPr>
            <a:xfrm>
              <a:off x="758" y="1156"/>
              <a:ext cx="4356" cy="248"/>
            </a:xfrm>
            <a:custGeom>
              <a:avLst/>
              <a:gdLst/>
              <a:ahLst/>
              <a:cxnLst>
                <a:cxn ang="0">
                  <a:pos x="0" y="126"/>
                </a:cxn>
                <a:cxn ang="0">
                  <a:pos x="230" y="64"/>
                </a:cxn>
                <a:cxn ang="0">
                  <a:pos x="741" y="17"/>
                </a:cxn>
                <a:cxn ang="0">
                  <a:pos x="1556" y="4"/>
                </a:cxn>
                <a:cxn ang="0">
                  <a:pos x="3248" y="4"/>
                </a:cxn>
                <a:cxn ang="0">
                  <a:pos x="3832" y="27"/>
                </a:cxn>
                <a:cxn ang="0">
                  <a:pos x="4260" y="79"/>
                </a:cxn>
                <a:cxn ang="0">
                  <a:pos x="4428" y="126"/>
                </a:cxn>
              </a:cxnLst>
              <a:rect l="0" t="0" r="0" b="0"/>
              <a:pathLst>
                <a:path w="4285" h="490">
                  <a:moveTo>
                    <a:pt x="0" y="490"/>
                  </a:moveTo>
                  <a:cubicBezTo>
                    <a:pt x="51" y="404"/>
                    <a:pt x="103" y="319"/>
                    <a:pt x="222" y="248"/>
                  </a:cubicBezTo>
                  <a:cubicBezTo>
                    <a:pt x="341" y="177"/>
                    <a:pt x="503" y="105"/>
                    <a:pt x="717" y="66"/>
                  </a:cubicBezTo>
                  <a:cubicBezTo>
                    <a:pt x="931" y="27"/>
                    <a:pt x="1102" y="24"/>
                    <a:pt x="1506" y="15"/>
                  </a:cubicBezTo>
                  <a:cubicBezTo>
                    <a:pt x="1910" y="6"/>
                    <a:pt x="2776" y="0"/>
                    <a:pt x="3143" y="15"/>
                  </a:cubicBezTo>
                  <a:cubicBezTo>
                    <a:pt x="3510" y="30"/>
                    <a:pt x="3546" y="57"/>
                    <a:pt x="3709" y="106"/>
                  </a:cubicBezTo>
                  <a:cubicBezTo>
                    <a:pt x="3872" y="155"/>
                    <a:pt x="4027" y="245"/>
                    <a:pt x="4123" y="309"/>
                  </a:cubicBezTo>
                  <a:cubicBezTo>
                    <a:pt x="4219" y="373"/>
                    <a:pt x="4252" y="431"/>
                    <a:pt x="4285" y="490"/>
                  </a:cubicBezTo>
                </a:path>
              </a:pathLst>
            </a:custGeom>
            <a:noFill/>
            <a:ln w="28575" cap="flat" cmpd="sng">
              <a:solidFill>
                <a:srgbClr val="00CCFF">
                  <a:alpha val="100000"/>
                </a:srgbClr>
              </a:solidFill>
              <a:prstDash val="solid"/>
              <a:round/>
              <a:headEnd type="none" w="med" len="med"/>
              <a:tailEnd type="none" w="med" len="med"/>
            </a:ln>
          </p:spPr>
          <p:txBody>
            <a:bodyPr/>
            <a:lstStyle/>
            <a:p>
              <a:endParaRPr lang="zh-CN" altLang="en-US"/>
            </a:p>
          </p:txBody>
        </p:sp>
        <p:sp>
          <p:nvSpPr>
            <p:cNvPr id="5149" name="Freeform 249"/>
            <p:cNvSpPr/>
            <p:nvPr/>
          </p:nvSpPr>
          <p:spPr>
            <a:xfrm flipV="1">
              <a:off x="724" y="1422"/>
              <a:ext cx="4385" cy="494"/>
            </a:xfrm>
            <a:custGeom>
              <a:avLst/>
              <a:gdLst/>
              <a:ahLst/>
              <a:cxnLst>
                <a:cxn ang="0">
                  <a:pos x="0" y="498"/>
                </a:cxn>
                <a:cxn ang="0">
                  <a:pos x="232" y="252"/>
                </a:cxn>
                <a:cxn ang="0">
                  <a:pos x="751" y="68"/>
                </a:cxn>
                <a:cxn ang="0">
                  <a:pos x="1577" y="15"/>
                </a:cxn>
                <a:cxn ang="0">
                  <a:pos x="3291" y="15"/>
                </a:cxn>
                <a:cxn ang="0">
                  <a:pos x="3885" y="108"/>
                </a:cxn>
                <a:cxn ang="0">
                  <a:pos x="4317" y="315"/>
                </a:cxn>
                <a:cxn ang="0">
                  <a:pos x="4487" y="498"/>
                </a:cxn>
              </a:cxnLst>
              <a:rect l="0" t="0" r="0" b="0"/>
              <a:pathLst>
                <a:path w="4285" h="490">
                  <a:moveTo>
                    <a:pt x="0" y="490"/>
                  </a:moveTo>
                  <a:cubicBezTo>
                    <a:pt x="51" y="404"/>
                    <a:pt x="103" y="319"/>
                    <a:pt x="222" y="248"/>
                  </a:cubicBezTo>
                  <a:cubicBezTo>
                    <a:pt x="341" y="177"/>
                    <a:pt x="503" y="105"/>
                    <a:pt x="717" y="66"/>
                  </a:cubicBezTo>
                  <a:cubicBezTo>
                    <a:pt x="931" y="27"/>
                    <a:pt x="1102" y="24"/>
                    <a:pt x="1506" y="15"/>
                  </a:cubicBezTo>
                  <a:cubicBezTo>
                    <a:pt x="1910" y="6"/>
                    <a:pt x="2776" y="0"/>
                    <a:pt x="3143" y="15"/>
                  </a:cubicBezTo>
                  <a:cubicBezTo>
                    <a:pt x="3510" y="30"/>
                    <a:pt x="3546" y="57"/>
                    <a:pt x="3709" y="106"/>
                  </a:cubicBezTo>
                  <a:cubicBezTo>
                    <a:pt x="3872" y="155"/>
                    <a:pt x="4027" y="245"/>
                    <a:pt x="4123" y="309"/>
                  </a:cubicBezTo>
                  <a:cubicBezTo>
                    <a:pt x="4219" y="373"/>
                    <a:pt x="4252" y="431"/>
                    <a:pt x="4285" y="490"/>
                  </a:cubicBezTo>
                </a:path>
              </a:pathLst>
            </a:custGeom>
            <a:noFill/>
            <a:ln w="28575" cap="flat" cmpd="sng">
              <a:solidFill>
                <a:srgbClr val="00CCFF">
                  <a:alpha val="100000"/>
                </a:srgbClr>
              </a:solidFill>
              <a:prstDash val="solid"/>
              <a:round/>
              <a:headEnd type="none" w="med" len="med"/>
              <a:tailEnd type="none" w="med" len="med"/>
            </a:ln>
          </p:spPr>
          <p:txBody>
            <a:bodyPr/>
            <a:lstStyle/>
            <a:p>
              <a:endParaRPr lang="zh-CN" altLang="en-US"/>
            </a:p>
          </p:txBody>
        </p:sp>
        <p:sp>
          <p:nvSpPr>
            <p:cNvPr id="5150" name="Freeform 250"/>
            <p:cNvSpPr/>
            <p:nvPr/>
          </p:nvSpPr>
          <p:spPr>
            <a:xfrm flipV="1">
              <a:off x="727" y="1418"/>
              <a:ext cx="4382" cy="306"/>
            </a:xfrm>
            <a:custGeom>
              <a:avLst/>
              <a:gdLst/>
              <a:ahLst/>
              <a:cxnLst>
                <a:cxn ang="0">
                  <a:pos x="0" y="191"/>
                </a:cxn>
                <a:cxn ang="0">
                  <a:pos x="232" y="97"/>
                </a:cxn>
                <a:cxn ang="0">
                  <a:pos x="750" y="26"/>
                </a:cxn>
                <a:cxn ang="0">
                  <a:pos x="1575" y="6"/>
                </a:cxn>
                <a:cxn ang="0">
                  <a:pos x="3287" y="6"/>
                </a:cxn>
                <a:cxn ang="0">
                  <a:pos x="3879" y="41"/>
                </a:cxn>
                <a:cxn ang="0">
                  <a:pos x="4311" y="121"/>
                </a:cxn>
                <a:cxn ang="0">
                  <a:pos x="4481" y="191"/>
                </a:cxn>
              </a:cxnLst>
              <a:rect l="0" t="0" r="0" b="0"/>
              <a:pathLst>
                <a:path w="4285" h="490">
                  <a:moveTo>
                    <a:pt x="0" y="490"/>
                  </a:moveTo>
                  <a:cubicBezTo>
                    <a:pt x="51" y="404"/>
                    <a:pt x="103" y="319"/>
                    <a:pt x="222" y="248"/>
                  </a:cubicBezTo>
                  <a:cubicBezTo>
                    <a:pt x="341" y="177"/>
                    <a:pt x="503" y="105"/>
                    <a:pt x="717" y="66"/>
                  </a:cubicBezTo>
                  <a:cubicBezTo>
                    <a:pt x="931" y="27"/>
                    <a:pt x="1102" y="24"/>
                    <a:pt x="1506" y="15"/>
                  </a:cubicBezTo>
                  <a:cubicBezTo>
                    <a:pt x="1910" y="6"/>
                    <a:pt x="2776" y="0"/>
                    <a:pt x="3143" y="15"/>
                  </a:cubicBezTo>
                  <a:cubicBezTo>
                    <a:pt x="3510" y="30"/>
                    <a:pt x="3546" y="57"/>
                    <a:pt x="3709" y="106"/>
                  </a:cubicBezTo>
                  <a:cubicBezTo>
                    <a:pt x="3872" y="155"/>
                    <a:pt x="4027" y="245"/>
                    <a:pt x="4123" y="309"/>
                  </a:cubicBezTo>
                  <a:cubicBezTo>
                    <a:pt x="4219" y="373"/>
                    <a:pt x="4252" y="431"/>
                    <a:pt x="4285" y="490"/>
                  </a:cubicBezTo>
                </a:path>
              </a:pathLst>
            </a:custGeom>
            <a:noFill/>
            <a:ln w="28575" cap="flat" cmpd="sng">
              <a:solidFill>
                <a:srgbClr val="00CCFF">
                  <a:alpha val="100000"/>
                </a:srgbClr>
              </a:solidFill>
              <a:prstDash val="solid"/>
              <a:round/>
              <a:headEnd type="none" w="med" len="med"/>
              <a:tailEnd type="none" w="med" len="med"/>
            </a:ln>
          </p:spPr>
          <p:txBody>
            <a:bodyPr/>
            <a:lstStyle/>
            <a:p>
              <a:endParaRPr lang="zh-CN" altLang="en-US"/>
            </a:p>
          </p:txBody>
        </p:sp>
        <p:sp>
          <p:nvSpPr>
            <p:cNvPr id="5151" name="Freeform 251"/>
            <p:cNvSpPr/>
            <p:nvPr/>
          </p:nvSpPr>
          <p:spPr>
            <a:xfrm>
              <a:off x="718" y="681"/>
              <a:ext cx="4408" cy="718"/>
            </a:xfrm>
            <a:custGeom>
              <a:avLst/>
              <a:gdLst/>
              <a:ahLst/>
              <a:cxnLst>
                <a:cxn ang="0">
                  <a:pos x="0" y="1052"/>
                </a:cxn>
                <a:cxn ang="0">
                  <a:pos x="235" y="532"/>
                </a:cxn>
                <a:cxn ang="0">
                  <a:pos x="759" y="142"/>
                </a:cxn>
                <a:cxn ang="0">
                  <a:pos x="1593" y="32"/>
                </a:cxn>
                <a:cxn ang="0">
                  <a:pos x="3326" y="32"/>
                </a:cxn>
                <a:cxn ang="0">
                  <a:pos x="3925" y="227"/>
                </a:cxn>
                <a:cxn ang="0">
                  <a:pos x="4363" y="664"/>
                </a:cxn>
                <a:cxn ang="0">
                  <a:pos x="4535" y="1052"/>
                </a:cxn>
              </a:cxnLst>
              <a:rect l="0" t="0" r="0" b="0"/>
              <a:pathLst>
                <a:path w="4285" h="490">
                  <a:moveTo>
                    <a:pt x="0" y="490"/>
                  </a:moveTo>
                  <a:cubicBezTo>
                    <a:pt x="51" y="404"/>
                    <a:pt x="103" y="319"/>
                    <a:pt x="222" y="248"/>
                  </a:cubicBezTo>
                  <a:cubicBezTo>
                    <a:pt x="341" y="177"/>
                    <a:pt x="503" y="105"/>
                    <a:pt x="717" y="66"/>
                  </a:cubicBezTo>
                  <a:cubicBezTo>
                    <a:pt x="931" y="27"/>
                    <a:pt x="1102" y="24"/>
                    <a:pt x="1506" y="15"/>
                  </a:cubicBezTo>
                  <a:cubicBezTo>
                    <a:pt x="1910" y="6"/>
                    <a:pt x="2776" y="0"/>
                    <a:pt x="3143" y="15"/>
                  </a:cubicBezTo>
                  <a:cubicBezTo>
                    <a:pt x="3510" y="30"/>
                    <a:pt x="3546" y="57"/>
                    <a:pt x="3709" y="106"/>
                  </a:cubicBezTo>
                  <a:cubicBezTo>
                    <a:pt x="3872" y="155"/>
                    <a:pt x="4027" y="245"/>
                    <a:pt x="4123" y="309"/>
                  </a:cubicBezTo>
                  <a:cubicBezTo>
                    <a:pt x="4219" y="373"/>
                    <a:pt x="4252" y="431"/>
                    <a:pt x="4285" y="490"/>
                  </a:cubicBezTo>
                </a:path>
              </a:pathLst>
            </a:custGeom>
            <a:noFill/>
            <a:ln w="28575" cap="flat" cmpd="sng">
              <a:solidFill>
                <a:srgbClr val="00CCFF">
                  <a:alpha val="100000"/>
                </a:srgbClr>
              </a:solidFill>
              <a:prstDash val="solid"/>
              <a:round/>
              <a:headEnd type="none" w="med" len="med"/>
              <a:tailEnd type="none" w="med" len="med"/>
            </a:ln>
          </p:spPr>
          <p:txBody>
            <a:bodyPr/>
            <a:lstStyle/>
            <a:p>
              <a:endParaRPr lang="zh-CN" altLang="en-US"/>
            </a:p>
          </p:txBody>
        </p:sp>
        <p:sp>
          <p:nvSpPr>
            <p:cNvPr id="5152" name="Freeform 252"/>
            <p:cNvSpPr/>
            <p:nvPr/>
          </p:nvSpPr>
          <p:spPr>
            <a:xfrm flipV="1">
              <a:off x="723" y="1439"/>
              <a:ext cx="4401" cy="722"/>
            </a:xfrm>
            <a:custGeom>
              <a:avLst/>
              <a:gdLst/>
              <a:ahLst/>
              <a:cxnLst>
                <a:cxn ang="0">
                  <a:pos x="0" y="1064"/>
                </a:cxn>
                <a:cxn ang="0">
                  <a:pos x="234" y="538"/>
                </a:cxn>
                <a:cxn ang="0">
                  <a:pos x="756" y="143"/>
                </a:cxn>
                <a:cxn ang="0">
                  <a:pos x="1589" y="32"/>
                </a:cxn>
                <a:cxn ang="0">
                  <a:pos x="3315" y="32"/>
                </a:cxn>
                <a:cxn ang="0">
                  <a:pos x="3912" y="230"/>
                </a:cxn>
                <a:cxn ang="0">
                  <a:pos x="4350" y="670"/>
                </a:cxn>
                <a:cxn ang="0">
                  <a:pos x="4520" y="1064"/>
                </a:cxn>
              </a:cxnLst>
              <a:rect l="0" t="0" r="0" b="0"/>
              <a:pathLst>
                <a:path w="4285" h="490">
                  <a:moveTo>
                    <a:pt x="0" y="490"/>
                  </a:moveTo>
                  <a:cubicBezTo>
                    <a:pt x="51" y="404"/>
                    <a:pt x="103" y="319"/>
                    <a:pt x="222" y="248"/>
                  </a:cubicBezTo>
                  <a:cubicBezTo>
                    <a:pt x="341" y="177"/>
                    <a:pt x="503" y="105"/>
                    <a:pt x="717" y="66"/>
                  </a:cubicBezTo>
                  <a:cubicBezTo>
                    <a:pt x="931" y="27"/>
                    <a:pt x="1102" y="24"/>
                    <a:pt x="1506" y="15"/>
                  </a:cubicBezTo>
                  <a:cubicBezTo>
                    <a:pt x="1910" y="6"/>
                    <a:pt x="2776" y="0"/>
                    <a:pt x="3143" y="15"/>
                  </a:cubicBezTo>
                  <a:cubicBezTo>
                    <a:pt x="3510" y="30"/>
                    <a:pt x="3546" y="57"/>
                    <a:pt x="3709" y="106"/>
                  </a:cubicBezTo>
                  <a:cubicBezTo>
                    <a:pt x="3872" y="155"/>
                    <a:pt x="4027" y="245"/>
                    <a:pt x="4123" y="309"/>
                  </a:cubicBezTo>
                  <a:cubicBezTo>
                    <a:pt x="4219" y="373"/>
                    <a:pt x="4252" y="431"/>
                    <a:pt x="4285" y="490"/>
                  </a:cubicBezTo>
                </a:path>
              </a:pathLst>
            </a:custGeom>
            <a:noFill/>
            <a:ln w="28575" cap="flat" cmpd="sng">
              <a:solidFill>
                <a:srgbClr val="00CCFF">
                  <a:alpha val="100000"/>
                </a:srgbClr>
              </a:solidFill>
              <a:prstDash val="solid"/>
              <a:round/>
              <a:headEnd type="none" w="med" len="med"/>
              <a:tailEnd type="none" w="med" len="med"/>
            </a:ln>
          </p:spPr>
          <p:txBody>
            <a:bodyPr/>
            <a:lstStyle/>
            <a:p>
              <a:endParaRPr lang="zh-CN" altLang="en-US"/>
            </a:p>
          </p:txBody>
        </p:sp>
      </p:grpSp>
      <p:grpSp>
        <p:nvGrpSpPr>
          <p:cNvPr id="5130" name="Group 253"/>
          <p:cNvGrpSpPr/>
          <p:nvPr/>
        </p:nvGrpSpPr>
        <p:grpSpPr>
          <a:xfrm>
            <a:off x="1108914" y="1139031"/>
            <a:ext cx="7080250" cy="3021013"/>
            <a:chOff x="718" y="681"/>
            <a:chExt cx="4408" cy="1480"/>
          </a:xfrm>
        </p:grpSpPr>
        <p:sp>
          <p:nvSpPr>
            <p:cNvPr id="5135" name="Freeform 254"/>
            <p:cNvSpPr/>
            <p:nvPr/>
          </p:nvSpPr>
          <p:spPr>
            <a:xfrm>
              <a:off x="738" y="773"/>
              <a:ext cx="4378" cy="624"/>
            </a:xfrm>
            <a:custGeom>
              <a:avLst/>
              <a:gdLst/>
              <a:ahLst/>
              <a:cxnLst>
                <a:cxn ang="0">
                  <a:pos x="0" y="795"/>
                </a:cxn>
                <a:cxn ang="0">
                  <a:pos x="232" y="402"/>
                </a:cxn>
                <a:cxn ang="0">
                  <a:pos x="749" y="107"/>
                </a:cxn>
                <a:cxn ang="0">
                  <a:pos x="1572" y="24"/>
                </a:cxn>
                <a:cxn ang="0">
                  <a:pos x="3281" y="24"/>
                </a:cxn>
                <a:cxn ang="0">
                  <a:pos x="3871" y="172"/>
                </a:cxn>
                <a:cxn ang="0">
                  <a:pos x="4303" y="502"/>
                </a:cxn>
                <a:cxn ang="0">
                  <a:pos x="4473" y="795"/>
                </a:cxn>
              </a:cxnLst>
              <a:rect l="0" t="0" r="0" b="0"/>
              <a:pathLst>
                <a:path w="4285" h="490">
                  <a:moveTo>
                    <a:pt x="0" y="490"/>
                  </a:moveTo>
                  <a:cubicBezTo>
                    <a:pt x="51" y="404"/>
                    <a:pt x="103" y="319"/>
                    <a:pt x="222" y="248"/>
                  </a:cubicBezTo>
                  <a:cubicBezTo>
                    <a:pt x="341" y="177"/>
                    <a:pt x="503" y="105"/>
                    <a:pt x="717" y="66"/>
                  </a:cubicBezTo>
                  <a:cubicBezTo>
                    <a:pt x="931" y="27"/>
                    <a:pt x="1102" y="24"/>
                    <a:pt x="1506" y="15"/>
                  </a:cubicBezTo>
                  <a:cubicBezTo>
                    <a:pt x="1910" y="6"/>
                    <a:pt x="2776" y="0"/>
                    <a:pt x="3143" y="15"/>
                  </a:cubicBezTo>
                  <a:cubicBezTo>
                    <a:pt x="3510" y="30"/>
                    <a:pt x="3546" y="57"/>
                    <a:pt x="3709" y="106"/>
                  </a:cubicBezTo>
                  <a:cubicBezTo>
                    <a:pt x="3872" y="155"/>
                    <a:pt x="4027" y="245"/>
                    <a:pt x="4123" y="309"/>
                  </a:cubicBezTo>
                  <a:cubicBezTo>
                    <a:pt x="4219" y="373"/>
                    <a:pt x="4252" y="431"/>
                    <a:pt x="4285" y="490"/>
                  </a:cubicBezTo>
                </a:path>
              </a:pathLst>
            </a:custGeom>
            <a:noFill/>
            <a:ln w="28575" cap="flat" cmpd="sng">
              <a:solidFill>
                <a:srgbClr val="FFFF00">
                  <a:alpha val="100000"/>
                </a:srgbClr>
              </a:solidFill>
              <a:prstDash val="sysDot"/>
              <a:round/>
              <a:headEnd type="none" w="med" len="med"/>
              <a:tailEnd type="none" w="med" len="med"/>
            </a:ln>
          </p:spPr>
          <p:txBody>
            <a:bodyPr/>
            <a:lstStyle/>
            <a:p>
              <a:endParaRPr lang="zh-CN" altLang="en-US"/>
            </a:p>
          </p:txBody>
        </p:sp>
        <p:sp>
          <p:nvSpPr>
            <p:cNvPr id="5136" name="Freeform 255"/>
            <p:cNvSpPr/>
            <p:nvPr/>
          </p:nvSpPr>
          <p:spPr>
            <a:xfrm flipV="1">
              <a:off x="722" y="1418"/>
              <a:ext cx="4389" cy="638"/>
            </a:xfrm>
            <a:custGeom>
              <a:avLst/>
              <a:gdLst/>
              <a:ahLst/>
              <a:cxnLst>
                <a:cxn ang="0">
                  <a:pos x="0" y="831"/>
                </a:cxn>
                <a:cxn ang="0">
                  <a:pos x="233" y="421"/>
                </a:cxn>
                <a:cxn ang="0">
                  <a:pos x="752" y="112"/>
                </a:cxn>
                <a:cxn ang="0">
                  <a:pos x="1580" y="26"/>
                </a:cxn>
                <a:cxn ang="0">
                  <a:pos x="3297" y="26"/>
                </a:cxn>
                <a:cxn ang="0">
                  <a:pos x="3891" y="180"/>
                </a:cxn>
                <a:cxn ang="0">
                  <a:pos x="4325" y="523"/>
                </a:cxn>
                <a:cxn ang="0">
                  <a:pos x="4496" y="831"/>
                </a:cxn>
              </a:cxnLst>
              <a:rect l="0" t="0" r="0" b="0"/>
              <a:pathLst>
                <a:path w="4285" h="490">
                  <a:moveTo>
                    <a:pt x="0" y="490"/>
                  </a:moveTo>
                  <a:cubicBezTo>
                    <a:pt x="51" y="404"/>
                    <a:pt x="103" y="319"/>
                    <a:pt x="222" y="248"/>
                  </a:cubicBezTo>
                  <a:cubicBezTo>
                    <a:pt x="341" y="177"/>
                    <a:pt x="503" y="105"/>
                    <a:pt x="717" y="66"/>
                  </a:cubicBezTo>
                  <a:cubicBezTo>
                    <a:pt x="931" y="27"/>
                    <a:pt x="1102" y="24"/>
                    <a:pt x="1506" y="15"/>
                  </a:cubicBezTo>
                  <a:cubicBezTo>
                    <a:pt x="1910" y="6"/>
                    <a:pt x="2776" y="0"/>
                    <a:pt x="3143" y="15"/>
                  </a:cubicBezTo>
                  <a:cubicBezTo>
                    <a:pt x="3510" y="30"/>
                    <a:pt x="3546" y="57"/>
                    <a:pt x="3709" y="106"/>
                  </a:cubicBezTo>
                  <a:cubicBezTo>
                    <a:pt x="3872" y="155"/>
                    <a:pt x="4027" y="245"/>
                    <a:pt x="4123" y="309"/>
                  </a:cubicBezTo>
                  <a:cubicBezTo>
                    <a:pt x="4219" y="373"/>
                    <a:pt x="4252" y="431"/>
                    <a:pt x="4285" y="490"/>
                  </a:cubicBezTo>
                </a:path>
              </a:pathLst>
            </a:custGeom>
            <a:noFill/>
            <a:ln w="28575" cap="flat" cmpd="sng">
              <a:solidFill>
                <a:srgbClr val="FFFF00">
                  <a:alpha val="100000"/>
                </a:srgbClr>
              </a:solidFill>
              <a:prstDash val="sysDot"/>
              <a:round/>
              <a:headEnd type="none" w="med" len="med"/>
              <a:tailEnd type="none" w="med" len="med"/>
            </a:ln>
          </p:spPr>
          <p:txBody>
            <a:bodyPr/>
            <a:lstStyle/>
            <a:p>
              <a:endParaRPr lang="zh-CN" altLang="en-US"/>
            </a:p>
          </p:txBody>
        </p:sp>
        <p:sp>
          <p:nvSpPr>
            <p:cNvPr id="5137" name="Line 256"/>
            <p:cNvSpPr/>
            <p:nvPr/>
          </p:nvSpPr>
          <p:spPr>
            <a:xfrm>
              <a:off x="743" y="1415"/>
              <a:ext cx="4356" cy="12"/>
            </a:xfrm>
            <a:prstGeom prst="line">
              <a:avLst/>
            </a:prstGeom>
            <a:ln w="28575" cap="flat" cmpd="sng">
              <a:solidFill>
                <a:srgbClr val="FFFF00"/>
              </a:solidFill>
              <a:prstDash val="sysDot"/>
              <a:headEnd type="none" w="med" len="med"/>
              <a:tailEnd type="none" w="med" len="med"/>
            </a:ln>
          </p:spPr>
        </p:sp>
        <p:sp>
          <p:nvSpPr>
            <p:cNvPr id="5138" name="Freeform 257"/>
            <p:cNvSpPr/>
            <p:nvPr/>
          </p:nvSpPr>
          <p:spPr>
            <a:xfrm>
              <a:off x="745" y="940"/>
              <a:ext cx="4369" cy="462"/>
            </a:xfrm>
            <a:custGeom>
              <a:avLst/>
              <a:gdLst/>
              <a:ahLst/>
              <a:cxnLst>
                <a:cxn ang="0">
                  <a:pos x="0" y="436"/>
                </a:cxn>
                <a:cxn ang="0">
                  <a:pos x="230" y="221"/>
                </a:cxn>
                <a:cxn ang="0">
                  <a:pos x="745" y="58"/>
                </a:cxn>
                <a:cxn ang="0">
                  <a:pos x="1566" y="13"/>
                </a:cxn>
                <a:cxn ang="0">
                  <a:pos x="3268" y="13"/>
                </a:cxn>
                <a:cxn ang="0">
                  <a:pos x="3856" y="94"/>
                </a:cxn>
                <a:cxn ang="0">
                  <a:pos x="4286" y="274"/>
                </a:cxn>
                <a:cxn ang="0">
                  <a:pos x="4455" y="436"/>
                </a:cxn>
              </a:cxnLst>
              <a:rect l="0" t="0" r="0" b="0"/>
              <a:pathLst>
                <a:path w="4285" h="490">
                  <a:moveTo>
                    <a:pt x="0" y="490"/>
                  </a:moveTo>
                  <a:cubicBezTo>
                    <a:pt x="51" y="404"/>
                    <a:pt x="103" y="319"/>
                    <a:pt x="222" y="248"/>
                  </a:cubicBezTo>
                  <a:cubicBezTo>
                    <a:pt x="341" y="177"/>
                    <a:pt x="503" y="105"/>
                    <a:pt x="717" y="66"/>
                  </a:cubicBezTo>
                  <a:cubicBezTo>
                    <a:pt x="931" y="27"/>
                    <a:pt x="1102" y="24"/>
                    <a:pt x="1506" y="15"/>
                  </a:cubicBezTo>
                  <a:cubicBezTo>
                    <a:pt x="1910" y="6"/>
                    <a:pt x="2776" y="0"/>
                    <a:pt x="3143" y="15"/>
                  </a:cubicBezTo>
                  <a:cubicBezTo>
                    <a:pt x="3510" y="30"/>
                    <a:pt x="3546" y="57"/>
                    <a:pt x="3709" y="106"/>
                  </a:cubicBezTo>
                  <a:cubicBezTo>
                    <a:pt x="3872" y="155"/>
                    <a:pt x="4027" y="245"/>
                    <a:pt x="4123" y="309"/>
                  </a:cubicBezTo>
                  <a:cubicBezTo>
                    <a:pt x="4219" y="373"/>
                    <a:pt x="4252" y="431"/>
                    <a:pt x="4285" y="490"/>
                  </a:cubicBezTo>
                </a:path>
              </a:pathLst>
            </a:custGeom>
            <a:noFill/>
            <a:ln w="28575" cap="flat" cmpd="sng">
              <a:solidFill>
                <a:srgbClr val="FFFF00">
                  <a:alpha val="100000"/>
                </a:srgbClr>
              </a:solidFill>
              <a:prstDash val="sysDot"/>
              <a:round/>
              <a:headEnd type="none" w="med" len="med"/>
              <a:tailEnd type="none" w="med" len="med"/>
            </a:ln>
          </p:spPr>
          <p:txBody>
            <a:bodyPr/>
            <a:lstStyle/>
            <a:p>
              <a:endParaRPr lang="zh-CN" altLang="en-US"/>
            </a:p>
          </p:txBody>
        </p:sp>
        <p:sp>
          <p:nvSpPr>
            <p:cNvPr id="5139" name="Freeform 258"/>
            <p:cNvSpPr/>
            <p:nvPr/>
          </p:nvSpPr>
          <p:spPr>
            <a:xfrm>
              <a:off x="758" y="1156"/>
              <a:ext cx="4356" cy="248"/>
            </a:xfrm>
            <a:custGeom>
              <a:avLst/>
              <a:gdLst/>
              <a:ahLst/>
              <a:cxnLst>
                <a:cxn ang="0">
                  <a:pos x="0" y="126"/>
                </a:cxn>
                <a:cxn ang="0">
                  <a:pos x="230" y="64"/>
                </a:cxn>
                <a:cxn ang="0">
                  <a:pos x="741" y="17"/>
                </a:cxn>
                <a:cxn ang="0">
                  <a:pos x="1556" y="4"/>
                </a:cxn>
                <a:cxn ang="0">
                  <a:pos x="3248" y="4"/>
                </a:cxn>
                <a:cxn ang="0">
                  <a:pos x="3832" y="27"/>
                </a:cxn>
                <a:cxn ang="0">
                  <a:pos x="4260" y="79"/>
                </a:cxn>
                <a:cxn ang="0">
                  <a:pos x="4428" y="126"/>
                </a:cxn>
              </a:cxnLst>
              <a:rect l="0" t="0" r="0" b="0"/>
              <a:pathLst>
                <a:path w="4285" h="490">
                  <a:moveTo>
                    <a:pt x="0" y="490"/>
                  </a:moveTo>
                  <a:cubicBezTo>
                    <a:pt x="51" y="404"/>
                    <a:pt x="103" y="319"/>
                    <a:pt x="222" y="248"/>
                  </a:cubicBezTo>
                  <a:cubicBezTo>
                    <a:pt x="341" y="177"/>
                    <a:pt x="503" y="105"/>
                    <a:pt x="717" y="66"/>
                  </a:cubicBezTo>
                  <a:cubicBezTo>
                    <a:pt x="931" y="27"/>
                    <a:pt x="1102" y="24"/>
                    <a:pt x="1506" y="15"/>
                  </a:cubicBezTo>
                  <a:cubicBezTo>
                    <a:pt x="1910" y="6"/>
                    <a:pt x="2776" y="0"/>
                    <a:pt x="3143" y="15"/>
                  </a:cubicBezTo>
                  <a:cubicBezTo>
                    <a:pt x="3510" y="30"/>
                    <a:pt x="3546" y="57"/>
                    <a:pt x="3709" y="106"/>
                  </a:cubicBezTo>
                  <a:cubicBezTo>
                    <a:pt x="3872" y="155"/>
                    <a:pt x="4027" y="245"/>
                    <a:pt x="4123" y="309"/>
                  </a:cubicBezTo>
                  <a:cubicBezTo>
                    <a:pt x="4219" y="373"/>
                    <a:pt x="4252" y="431"/>
                    <a:pt x="4285" y="490"/>
                  </a:cubicBezTo>
                </a:path>
              </a:pathLst>
            </a:custGeom>
            <a:noFill/>
            <a:ln w="28575" cap="flat" cmpd="sng">
              <a:solidFill>
                <a:srgbClr val="FFFF00">
                  <a:alpha val="100000"/>
                </a:srgbClr>
              </a:solidFill>
              <a:prstDash val="sysDot"/>
              <a:round/>
              <a:headEnd type="none" w="med" len="med"/>
              <a:tailEnd type="none" w="med" len="med"/>
            </a:ln>
          </p:spPr>
          <p:txBody>
            <a:bodyPr/>
            <a:lstStyle/>
            <a:p>
              <a:endParaRPr lang="zh-CN" altLang="en-US"/>
            </a:p>
          </p:txBody>
        </p:sp>
        <p:sp>
          <p:nvSpPr>
            <p:cNvPr id="5140" name="Freeform 259"/>
            <p:cNvSpPr/>
            <p:nvPr/>
          </p:nvSpPr>
          <p:spPr>
            <a:xfrm flipV="1">
              <a:off x="724" y="1422"/>
              <a:ext cx="4385" cy="494"/>
            </a:xfrm>
            <a:custGeom>
              <a:avLst/>
              <a:gdLst/>
              <a:ahLst/>
              <a:cxnLst>
                <a:cxn ang="0">
                  <a:pos x="0" y="498"/>
                </a:cxn>
                <a:cxn ang="0">
                  <a:pos x="232" y="252"/>
                </a:cxn>
                <a:cxn ang="0">
                  <a:pos x="751" y="68"/>
                </a:cxn>
                <a:cxn ang="0">
                  <a:pos x="1577" y="15"/>
                </a:cxn>
                <a:cxn ang="0">
                  <a:pos x="3291" y="15"/>
                </a:cxn>
                <a:cxn ang="0">
                  <a:pos x="3885" y="108"/>
                </a:cxn>
                <a:cxn ang="0">
                  <a:pos x="4317" y="315"/>
                </a:cxn>
                <a:cxn ang="0">
                  <a:pos x="4487" y="498"/>
                </a:cxn>
              </a:cxnLst>
              <a:rect l="0" t="0" r="0" b="0"/>
              <a:pathLst>
                <a:path w="4285" h="490">
                  <a:moveTo>
                    <a:pt x="0" y="490"/>
                  </a:moveTo>
                  <a:cubicBezTo>
                    <a:pt x="51" y="404"/>
                    <a:pt x="103" y="319"/>
                    <a:pt x="222" y="248"/>
                  </a:cubicBezTo>
                  <a:cubicBezTo>
                    <a:pt x="341" y="177"/>
                    <a:pt x="503" y="105"/>
                    <a:pt x="717" y="66"/>
                  </a:cubicBezTo>
                  <a:cubicBezTo>
                    <a:pt x="931" y="27"/>
                    <a:pt x="1102" y="24"/>
                    <a:pt x="1506" y="15"/>
                  </a:cubicBezTo>
                  <a:cubicBezTo>
                    <a:pt x="1910" y="6"/>
                    <a:pt x="2776" y="0"/>
                    <a:pt x="3143" y="15"/>
                  </a:cubicBezTo>
                  <a:cubicBezTo>
                    <a:pt x="3510" y="30"/>
                    <a:pt x="3546" y="57"/>
                    <a:pt x="3709" y="106"/>
                  </a:cubicBezTo>
                  <a:cubicBezTo>
                    <a:pt x="3872" y="155"/>
                    <a:pt x="4027" y="245"/>
                    <a:pt x="4123" y="309"/>
                  </a:cubicBezTo>
                  <a:cubicBezTo>
                    <a:pt x="4219" y="373"/>
                    <a:pt x="4252" y="431"/>
                    <a:pt x="4285" y="490"/>
                  </a:cubicBezTo>
                </a:path>
              </a:pathLst>
            </a:custGeom>
            <a:noFill/>
            <a:ln w="28575" cap="flat" cmpd="sng">
              <a:solidFill>
                <a:srgbClr val="FFFF00">
                  <a:alpha val="100000"/>
                </a:srgbClr>
              </a:solidFill>
              <a:prstDash val="sysDot"/>
              <a:round/>
              <a:headEnd type="none" w="med" len="med"/>
              <a:tailEnd type="none" w="med" len="med"/>
            </a:ln>
          </p:spPr>
          <p:txBody>
            <a:bodyPr/>
            <a:lstStyle/>
            <a:p>
              <a:endParaRPr lang="zh-CN" altLang="en-US"/>
            </a:p>
          </p:txBody>
        </p:sp>
        <p:sp>
          <p:nvSpPr>
            <p:cNvPr id="5141" name="Freeform 260"/>
            <p:cNvSpPr/>
            <p:nvPr/>
          </p:nvSpPr>
          <p:spPr>
            <a:xfrm flipV="1">
              <a:off x="727" y="1418"/>
              <a:ext cx="4382" cy="306"/>
            </a:xfrm>
            <a:custGeom>
              <a:avLst/>
              <a:gdLst/>
              <a:ahLst/>
              <a:cxnLst>
                <a:cxn ang="0">
                  <a:pos x="0" y="191"/>
                </a:cxn>
                <a:cxn ang="0">
                  <a:pos x="232" y="97"/>
                </a:cxn>
                <a:cxn ang="0">
                  <a:pos x="750" y="26"/>
                </a:cxn>
                <a:cxn ang="0">
                  <a:pos x="1575" y="6"/>
                </a:cxn>
                <a:cxn ang="0">
                  <a:pos x="3287" y="6"/>
                </a:cxn>
                <a:cxn ang="0">
                  <a:pos x="3879" y="41"/>
                </a:cxn>
                <a:cxn ang="0">
                  <a:pos x="4311" y="121"/>
                </a:cxn>
                <a:cxn ang="0">
                  <a:pos x="4481" y="191"/>
                </a:cxn>
              </a:cxnLst>
              <a:rect l="0" t="0" r="0" b="0"/>
              <a:pathLst>
                <a:path w="4285" h="490">
                  <a:moveTo>
                    <a:pt x="0" y="490"/>
                  </a:moveTo>
                  <a:cubicBezTo>
                    <a:pt x="51" y="404"/>
                    <a:pt x="103" y="319"/>
                    <a:pt x="222" y="248"/>
                  </a:cubicBezTo>
                  <a:cubicBezTo>
                    <a:pt x="341" y="177"/>
                    <a:pt x="503" y="105"/>
                    <a:pt x="717" y="66"/>
                  </a:cubicBezTo>
                  <a:cubicBezTo>
                    <a:pt x="931" y="27"/>
                    <a:pt x="1102" y="24"/>
                    <a:pt x="1506" y="15"/>
                  </a:cubicBezTo>
                  <a:cubicBezTo>
                    <a:pt x="1910" y="6"/>
                    <a:pt x="2776" y="0"/>
                    <a:pt x="3143" y="15"/>
                  </a:cubicBezTo>
                  <a:cubicBezTo>
                    <a:pt x="3510" y="30"/>
                    <a:pt x="3546" y="57"/>
                    <a:pt x="3709" y="106"/>
                  </a:cubicBezTo>
                  <a:cubicBezTo>
                    <a:pt x="3872" y="155"/>
                    <a:pt x="4027" y="245"/>
                    <a:pt x="4123" y="309"/>
                  </a:cubicBezTo>
                  <a:cubicBezTo>
                    <a:pt x="4219" y="373"/>
                    <a:pt x="4252" y="431"/>
                    <a:pt x="4285" y="490"/>
                  </a:cubicBezTo>
                </a:path>
              </a:pathLst>
            </a:custGeom>
            <a:noFill/>
            <a:ln w="28575" cap="flat" cmpd="sng">
              <a:solidFill>
                <a:srgbClr val="FFFF00">
                  <a:alpha val="100000"/>
                </a:srgbClr>
              </a:solidFill>
              <a:prstDash val="sysDot"/>
              <a:round/>
              <a:headEnd type="none" w="med" len="med"/>
              <a:tailEnd type="none" w="med" len="med"/>
            </a:ln>
          </p:spPr>
          <p:txBody>
            <a:bodyPr/>
            <a:lstStyle/>
            <a:p>
              <a:endParaRPr lang="zh-CN" altLang="en-US"/>
            </a:p>
          </p:txBody>
        </p:sp>
        <p:sp>
          <p:nvSpPr>
            <p:cNvPr id="5142" name="Freeform 261"/>
            <p:cNvSpPr/>
            <p:nvPr/>
          </p:nvSpPr>
          <p:spPr>
            <a:xfrm>
              <a:off x="718" y="681"/>
              <a:ext cx="4408" cy="718"/>
            </a:xfrm>
            <a:custGeom>
              <a:avLst/>
              <a:gdLst/>
              <a:ahLst/>
              <a:cxnLst>
                <a:cxn ang="0">
                  <a:pos x="0" y="1052"/>
                </a:cxn>
                <a:cxn ang="0">
                  <a:pos x="235" y="532"/>
                </a:cxn>
                <a:cxn ang="0">
                  <a:pos x="759" y="142"/>
                </a:cxn>
                <a:cxn ang="0">
                  <a:pos x="1593" y="32"/>
                </a:cxn>
                <a:cxn ang="0">
                  <a:pos x="3326" y="32"/>
                </a:cxn>
                <a:cxn ang="0">
                  <a:pos x="3925" y="227"/>
                </a:cxn>
                <a:cxn ang="0">
                  <a:pos x="4363" y="664"/>
                </a:cxn>
                <a:cxn ang="0">
                  <a:pos x="4535" y="1052"/>
                </a:cxn>
              </a:cxnLst>
              <a:rect l="0" t="0" r="0" b="0"/>
              <a:pathLst>
                <a:path w="4285" h="490">
                  <a:moveTo>
                    <a:pt x="0" y="490"/>
                  </a:moveTo>
                  <a:cubicBezTo>
                    <a:pt x="51" y="404"/>
                    <a:pt x="103" y="319"/>
                    <a:pt x="222" y="248"/>
                  </a:cubicBezTo>
                  <a:cubicBezTo>
                    <a:pt x="341" y="177"/>
                    <a:pt x="503" y="105"/>
                    <a:pt x="717" y="66"/>
                  </a:cubicBezTo>
                  <a:cubicBezTo>
                    <a:pt x="931" y="27"/>
                    <a:pt x="1102" y="24"/>
                    <a:pt x="1506" y="15"/>
                  </a:cubicBezTo>
                  <a:cubicBezTo>
                    <a:pt x="1910" y="6"/>
                    <a:pt x="2776" y="0"/>
                    <a:pt x="3143" y="15"/>
                  </a:cubicBezTo>
                  <a:cubicBezTo>
                    <a:pt x="3510" y="30"/>
                    <a:pt x="3546" y="57"/>
                    <a:pt x="3709" y="106"/>
                  </a:cubicBezTo>
                  <a:cubicBezTo>
                    <a:pt x="3872" y="155"/>
                    <a:pt x="4027" y="245"/>
                    <a:pt x="4123" y="309"/>
                  </a:cubicBezTo>
                  <a:cubicBezTo>
                    <a:pt x="4219" y="373"/>
                    <a:pt x="4252" y="431"/>
                    <a:pt x="4285" y="490"/>
                  </a:cubicBezTo>
                </a:path>
              </a:pathLst>
            </a:custGeom>
            <a:noFill/>
            <a:ln w="28575" cap="flat" cmpd="sng">
              <a:solidFill>
                <a:srgbClr val="FFFF00">
                  <a:alpha val="100000"/>
                </a:srgbClr>
              </a:solidFill>
              <a:prstDash val="sysDot"/>
              <a:round/>
              <a:headEnd type="none" w="med" len="med"/>
              <a:tailEnd type="none" w="med" len="med"/>
            </a:ln>
          </p:spPr>
          <p:txBody>
            <a:bodyPr/>
            <a:lstStyle/>
            <a:p>
              <a:endParaRPr lang="zh-CN" altLang="en-US"/>
            </a:p>
          </p:txBody>
        </p:sp>
        <p:sp>
          <p:nvSpPr>
            <p:cNvPr id="5143" name="Freeform 262"/>
            <p:cNvSpPr/>
            <p:nvPr/>
          </p:nvSpPr>
          <p:spPr>
            <a:xfrm flipV="1">
              <a:off x="723" y="1439"/>
              <a:ext cx="4401" cy="722"/>
            </a:xfrm>
            <a:custGeom>
              <a:avLst/>
              <a:gdLst/>
              <a:ahLst/>
              <a:cxnLst>
                <a:cxn ang="0">
                  <a:pos x="0" y="1064"/>
                </a:cxn>
                <a:cxn ang="0">
                  <a:pos x="234" y="538"/>
                </a:cxn>
                <a:cxn ang="0">
                  <a:pos x="756" y="143"/>
                </a:cxn>
                <a:cxn ang="0">
                  <a:pos x="1589" y="32"/>
                </a:cxn>
                <a:cxn ang="0">
                  <a:pos x="3315" y="32"/>
                </a:cxn>
                <a:cxn ang="0">
                  <a:pos x="3912" y="230"/>
                </a:cxn>
                <a:cxn ang="0">
                  <a:pos x="4350" y="670"/>
                </a:cxn>
                <a:cxn ang="0">
                  <a:pos x="4520" y="1064"/>
                </a:cxn>
              </a:cxnLst>
              <a:rect l="0" t="0" r="0" b="0"/>
              <a:pathLst>
                <a:path w="4285" h="490">
                  <a:moveTo>
                    <a:pt x="0" y="490"/>
                  </a:moveTo>
                  <a:cubicBezTo>
                    <a:pt x="51" y="404"/>
                    <a:pt x="103" y="319"/>
                    <a:pt x="222" y="248"/>
                  </a:cubicBezTo>
                  <a:cubicBezTo>
                    <a:pt x="341" y="177"/>
                    <a:pt x="503" y="105"/>
                    <a:pt x="717" y="66"/>
                  </a:cubicBezTo>
                  <a:cubicBezTo>
                    <a:pt x="931" y="27"/>
                    <a:pt x="1102" y="24"/>
                    <a:pt x="1506" y="15"/>
                  </a:cubicBezTo>
                  <a:cubicBezTo>
                    <a:pt x="1910" y="6"/>
                    <a:pt x="2776" y="0"/>
                    <a:pt x="3143" y="15"/>
                  </a:cubicBezTo>
                  <a:cubicBezTo>
                    <a:pt x="3510" y="30"/>
                    <a:pt x="3546" y="57"/>
                    <a:pt x="3709" y="106"/>
                  </a:cubicBezTo>
                  <a:cubicBezTo>
                    <a:pt x="3872" y="155"/>
                    <a:pt x="4027" y="245"/>
                    <a:pt x="4123" y="309"/>
                  </a:cubicBezTo>
                  <a:cubicBezTo>
                    <a:pt x="4219" y="373"/>
                    <a:pt x="4252" y="431"/>
                    <a:pt x="4285" y="490"/>
                  </a:cubicBezTo>
                </a:path>
              </a:pathLst>
            </a:custGeom>
            <a:noFill/>
            <a:ln w="28575" cap="flat" cmpd="sng">
              <a:solidFill>
                <a:srgbClr val="FFFF00">
                  <a:alpha val="100000"/>
                </a:srgbClr>
              </a:solidFill>
              <a:prstDash val="sysDot"/>
              <a:round/>
              <a:headEnd type="none" w="med" len="med"/>
              <a:tailEnd type="none" w="med" len="med"/>
            </a:ln>
          </p:spPr>
          <p:txBody>
            <a:bodyPr/>
            <a:lstStyle/>
            <a:p>
              <a:endParaRPr lang="zh-CN" altLang="en-US"/>
            </a:p>
          </p:txBody>
        </p:sp>
      </p:grpSp>
      <p:grpSp>
        <p:nvGrpSpPr>
          <p:cNvPr id="5131" name="Group 265"/>
          <p:cNvGrpSpPr/>
          <p:nvPr/>
        </p:nvGrpSpPr>
        <p:grpSpPr>
          <a:xfrm>
            <a:off x="1757304" y="1777822"/>
            <a:ext cx="5765800" cy="1627188"/>
            <a:chOff x="1049" y="783"/>
            <a:chExt cx="3632" cy="1429"/>
          </a:xfrm>
        </p:grpSpPr>
        <p:sp>
          <p:nvSpPr>
            <p:cNvPr id="5133" name="WordArt 266"/>
            <p:cNvSpPr>
              <a:spLocks noTextEdit="1"/>
            </p:cNvSpPr>
            <p:nvPr/>
          </p:nvSpPr>
          <p:spPr>
            <a:xfrm>
              <a:off x="1059" y="787"/>
              <a:ext cx="3622" cy="1425"/>
            </a:xfrm>
            <a:prstGeom prst="rect">
              <a:avLst/>
            </a:prstGeom>
          </p:spPr>
          <p:txBody>
            <a:bodyPr wrap="none" fromWordArt="1">
              <a:prstTxWarp prst="textPlain">
                <a:avLst>
                  <a:gd name="adj" fmla="val 50000"/>
                </a:avLst>
              </a:prstTxWarp>
              <a:normAutofit/>
            </a:bodyPr>
            <a:lstStyle/>
            <a:p>
              <a:pPr algn="ctr"/>
              <a:r>
                <a:rPr lang="zh-CN" altLang="en-US" sz="3600">
                  <a:ln w="152400" cap="flat" cmpd="sng">
                    <a:solidFill>
                      <a:schemeClr val="bg1"/>
                    </a:solidFill>
                    <a:prstDash val="solid"/>
                    <a:headEnd type="none" w="med" len="med"/>
                    <a:tailEnd type="none" w="med" len="med"/>
                  </a:ln>
                  <a:solidFill>
                    <a:schemeClr val="bg1"/>
                  </a:solidFill>
                  <a:effectLst>
                    <a:outerShdw dist="35921" dir="2699999" algn="ctr" rotWithShape="0">
                      <a:srgbClr val="808080"/>
                    </a:outerShdw>
                  </a:effectLst>
                  <a:latin typeface="方正姚体" panose="02010601030101010101" charset="-122"/>
                  <a:ea typeface="方正姚体" panose="02010601030101010101" charset="-122"/>
                </a:rPr>
                <a:t>恒定电流</a:t>
              </a:r>
            </a:p>
          </p:txBody>
        </p:sp>
        <p:sp>
          <p:nvSpPr>
            <p:cNvPr id="5134" name="WordArt 267"/>
            <p:cNvSpPr>
              <a:spLocks noTextEdit="1"/>
            </p:cNvSpPr>
            <p:nvPr/>
          </p:nvSpPr>
          <p:spPr>
            <a:xfrm>
              <a:off x="1049" y="783"/>
              <a:ext cx="3622" cy="1425"/>
            </a:xfrm>
            <a:prstGeom prst="rect">
              <a:avLst/>
            </a:prstGeom>
          </p:spPr>
          <p:txBody>
            <a:bodyPr wrap="none" fromWordArt="1">
              <a:prstTxWarp prst="textPlain">
                <a:avLst>
                  <a:gd name="adj" fmla="val 50000"/>
                </a:avLst>
              </a:prstTxWarp>
              <a:normAutofit/>
            </a:bodyPr>
            <a:lstStyle/>
            <a:p>
              <a:pPr algn="ctr"/>
              <a:r>
                <a:rPr lang="zh-CN" altLang="en-US" sz="3600" dirty="0">
                  <a:solidFill>
                    <a:srgbClr val="FF3300"/>
                  </a:solidFill>
                  <a:effectLst>
                    <a:outerShdw dist="35921" dir="2699999" algn="ctr" rotWithShape="0">
                      <a:srgbClr val="808080"/>
                    </a:outerShdw>
                  </a:effectLst>
                  <a:latin typeface="方正姚体" panose="02010601030101010101" charset="-122"/>
                  <a:ea typeface="方正姚体" panose="02010601030101010101" charset="-122"/>
                </a:rPr>
                <a:t>恒定电流</a:t>
              </a:r>
            </a:p>
          </p:txBody>
        </p:sp>
      </p:grpSp>
      <p:sp>
        <p:nvSpPr>
          <p:cNvPr id="5132" name="WordArt 185"/>
          <p:cNvSpPr>
            <a:spLocks noTextEdit="1"/>
          </p:cNvSpPr>
          <p:nvPr/>
        </p:nvSpPr>
        <p:spPr>
          <a:xfrm>
            <a:off x="2206551" y="4203540"/>
            <a:ext cx="5135164" cy="624465"/>
          </a:xfrm>
          <a:prstGeom prst="rect">
            <a:avLst/>
          </a:prstGeom>
        </p:spPr>
        <p:txBody>
          <a:bodyPr wrap="none" fromWordArt="1">
            <a:prstTxWarp prst="textPlain">
              <a:avLst>
                <a:gd name="adj" fmla="val 50000"/>
              </a:avLst>
            </a:prstTxWarp>
            <a:normAutofit lnSpcReduction="10000"/>
          </a:bodyPr>
          <a:lstStyle/>
          <a:p>
            <a:pPr algn="ctr"/>
            <a:r>
              <a:rPr lang="zh-CN" altLang="en-US" sz="3600" dirty="0">
                <a:ln w="9525" cap="flat" cmpd="sng">
                  <a:solidFill>
                    <a:srgbClr val="0000CC"/>
                  </a:solidFill>
                  <a:prstDash val="solid"/>
                  <a:headEnd type="none" w="med" len="med"/>
                  <a:tailEnd type="none" w="med" len="med"/>
                </a:ln>
                <a:solidFill>
                  <a:srgbClr val="FFFFFF"/>
                </a:solidFill>
                <a:effectLst>
                  <a:outerShdw dist="89803" dir="2699999" algn="ctr" rotWithShape="0">
                    <a:schemeClr val="tx1"/>
                  </a:outerShdw>
                </a:effectLst>
                <a:latin typeface="Impact" panose="020B0806030902050204" charset="0"/>
                <a:ea typeface="Impact" panose="020B0806030902050204" charset="0"/>
              </a:rPr>
              <a:t>steady current</a:t>
            </a:r>
          </a:p>
        </p:txBody>
      </p:sp>
      <p:sp>
        <p:nvSpPr>
          <p:cNvPr id="5126" name="Rectangle 269"/>
          <p:cNvSpPr/>
          <p:nvPr/>
        </p:nvSpPr>
        <p:spPr>
          <a:xfrm>
            <a:off x="0" y="6590024"/>
            <a:ext cx="9144000" cy="267975"/>
          </a:xfrm>
          <a:prstGeom prst="rect">
            <a:avLst/>
          </a:prstGeom>
          <a:pattFill prst="lgConfetti">
            <a:fgClr>
              <a:srgbClr val="FFCC99"/>
            </a:fgClr>
            <a:bgClr>
              <a:schemeClr val="bg1"/>
            </a:bgClr>
          </a:pattFill>
          <a:ln w="9525">
            <a:noFill/>
          </a:ln>
        </p:spPr>
        <p:txBody>
          <a:bodyPr wrap="none" anchor="ctr"/>
          <a:lstStyle/>
          <a:p>
            <a:endParaRPr lang="zh-CN" altLang="en-US" dirty="0">
              <a:latin typeface="+mn-lt"/>
              <a:ea typeface="+mn-ea"/>
            </a:endParaRPr>
          </a:p>
        </p:txBody>
      </p:sp>
      <p:sp>
        <p:nvSpPr>
          <p:cNvPr id="5127" name="Rectangle 271"/>
          <p:cNvSpPr/>
          <p:nvPr/>
        </p:nvSpPr>
        <p:spPr>
          <a:xfrm>
            <a:off x="0" y="0"/>
            <a:ext cx="9144000" cy="208405"/>
          </a:xfrm>
          <a:prstGeom prst="rect">
            <a:avLst/>
          </a:prstGeom>
          <a:pattFill prst="lgConfetti">
            <a:fgClr>
              <a:srgbClr val="FFCC99"/>
            </a:fgClr>
            <a:bgClr>
              <a:schemeClr val="bg1"/>
            </a:bgClr>
          </a:pattFill>
          <a:ln w="9525">
            <a:noFill/>
          </a:ln>
        </p:spPr>
        <p:txBody>
          <a:bodyPr wrap="none" anchor="ctr"/>
          <a:lstStyle/>
          <a:p>
            <a:endParaRPr lang="zh-CN" altLang="en-US" dirty="0">
              <a:latin typeface="+mn-lt"/>
              <a:ea typeface="+mn-ea"/>
            </a:endParaRPr>
          </a:p>
        </p:txBody>
      </p:sp>
      <p:grpSp>
        <p:nvGrpSpPr>
          <p:cNvPr id="137" name="Group 5"/>
          <p:cNvGrpSpPr>
            <a:grpSpLocks noChangeAspect="1"/>
          </p:cNvGrpSpPr>
          <p:nvPr/>
        </p:nvGrpSpPr>
        <p:grpSpPr bwMode="auto">
          <a:xfrm>
            <a:off x="25400" y="198437"/>
            <a:ext cx="700608" cy="732233"/>
            <a:chOff x="7463936" y="3565648"/>
            <a:chExt cx="2857500" cy="2989317"/>
          </a:xfrm>
        </p:grpSpPr>
        <p:pic>
          <p:nvPicPr>
            <p:cNvPr id="138"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3936" y="3697465"/>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 name="Picture 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3936" y="3565648"/>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0" name="文本框 139"/>
          <p:cNvSpPr txBox="1"/>
          <p:nvPr/>
        </p:nvSpPr>
        <p:spPr>
          <a:xfrm>
            <a:off x="740295" y="253273"/>
            <a:ext cx="3606800" cy="646113"/>
          </a:xfrm>
          <a:prstGeom prst="rect">
            <a:avLst/>
          </a:prstGeom>
          <a:noFill/>
        </p:spPr>
        <p:txBody>
          <a:bodyPr wrap="square">
            <a:spAutoFit/>
          </a:bodyPr>
          <a:lstStyle/>
          <a:p>
            <a:pPr>
              <a:defRPr/>
            </a:pPr>
            <a:r>
              <a:rPr lang="zh-CN" altLang="en-US" sz="3600" dirty="0">
                <a:solidFill>
                  <a:schemeClr val="bg1"/>
                </a:solidFill>
                <a:latin typeface="华文新魏" panose="02010800040101010101" pitchFamily="2" charset="-122"/>
                <a:ea typeface="华文新魏" panose="02010800040101010101" pitchFamily="2" charset="-122"/>
              </a:rPr>
              <a:t>大学物理</a:t>
            </a:r>
            <a:r>
              <a:rPr lang="en-US" altLang="zh-CN" sz="3600" dirty="0">
                <a:solidFill>
                  <a:schemeClr val="bg1"/>
                </a:solidFill>
                <a:latin typeface="+mn-lt"/>
                <a:ea typeface="华文新魏" panose="02010800040101010101" pitchFamily="2" charset="-122"/>
              </a:rPr>
              <a:t>MOOC</a:t>
            </a:r>
            <a:endParaRPr lang="zh-CN" altLang="en-US" sz="3600" dirty="0">
              <a:solidFill>
                <a:schemeClr val="bg1"/>
              </a:solidFill>
              <a:latin typeface="+mn-lt"/>
              <a:ea typeface="华文新魏" panose="02010800040101010101" pitchFamily="2" charset="-122"/>
            </a:endParaRPr>
          </a:p>
        </p:txBody>
      </p:sp>
    </p:spTree>
    <p:extLst>
      <p:ext uri="{BB962C8B-B14F-4D97-AF65-F5344CB8AC3E}">
        <p14:creationId xmlns:p14="http://schemas.microsoft.com/office/powerpoint/2010/main" val="318123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312"/>
                                        </p:tgtEl>
                                        <p:attrNameLst>
                                          <p:attrName>style.visibility</p:attrName>
                                        </p:attrNameLst>
                                      </p:cBhvr>
                                      <p:to>
                                        <p:strVal val="visible"/>
                                      </p:to>
                                    </p:set>
                                    <p:animEffect transition="in" filter="wipe(up)">
                                      <p:cBhvr>
                                        <p:cTn id="7" dur="500"/>
                                        <p:tgtEl>
                                          <p:spTgt spid="2312"/>
                                        </p:tgtEl>
                                      </p:cBhvr>
                                    </p:animEffect>
                                  </p:childTnLst>
                                </p:cTn>
                              </p:par>
                            </p:childTnLst>
                          </p:cTn>
                        </p:par>
                        <p:par>
                          <p:cTn id="8" fill="hold">
                            <p:stCondLst>
                              <p:cond delay="500"/>
                            </p:stCondLst>
                            <p:childTnLst>
                              <p:par>
                                <p:cTn id="9" presetID="22" presetClass="entr" presetSubtype="8" repeatCount="indefinite" fill="hold" nodeType="afterEffect">
                                  <p:stCondLst>
                                    <p:cond delay="0"/>
                                  </p:stCondLst>
                                  <p:endCondLst>
                                    <p:cond evt="onNext" delay="0">
                                      <p:tgtEl>
                                        <p:sldTgt/>
                                      </p:tgtEl>
                                    </p:cond>
                                  </p:endCondLst>
                                  <p:childTnLst>
                                    <p:set>
                                      <p:cBhvr>
                                        <p:cTn id="10" dur="1" fill="hold">
                                          <p:stCondLst>
                                            <p:cond delay="0"/>
                                          </p:stCondLst>
                                        </p:cTn>
                                        <p:tgtEl>
                                          <p:spTgt spid="5130"/>
                                        </p:tgtEl>
                                        <p:attrNameLst>
                                          <p:attrName>style.visibility</p:attrName>
                                        </p:attrNameLst>
                                      </p:cBhvr>
                                      <p:to>
                                        <p:strVal val="visible"/>
                                      </p:to>
                                    </p:set>
                                    <p:animEffect transition="in" filter="wipe(left)">
                                      <p:cBhvr>
                                        <p:cTn id="11" dur="3000"/>
                                        <p:tgtEl>
                                          <p:spTgt spid="5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bwMode="auto">
          <a:xfrm>
            <a:off x="1084174" y="2206848"/>
            <a:ext cx="3041650" cy="1098550"/>
          </a:xfrm>
          <a:custGeom>
            <a:avLst/>
            <a:gdLst>
              <a:gd name="connsiteX0" fmla="*/ 1244600 w 3041650"/>
              <a:gd name="connsiteY0" fmla="*/ 1098550 h 1098550"/>
              <a:gd name="connsiteX1" fmla="*/ 0 w 3041650"/>
              <a:gd name="connsiteY1" fmla="*/ 527050 h 1098550"/>
              <a:gd name="connsiteX2" fmla="*/ 1784350 w 3041650"/>
              <a:gd name="connsiteY2" fmla="*/ 0 h 1098550"/>
              <a:gd name="connsiteX3" fmla="*/ 3041650 w 3041650"/>
              <a:gd name="connsiteY3" fmla="*/ 571500 h 1098550"/>
              <a:gd name="connsiteX4" fmla="*/ 1244600 w 3041650"/>
              <a:gd name="connsiteY4" fmla="*/ 1098550 h 1098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650" h="1098550">
                <a:moveTo>
                  <a:pt x="1244600" y="1098550"/>
                </a:moveTo>
                <a:lnTo>
                  <a:pt x="0" y="527050"/>
                </a:lnTo>
                <a:lnTo>
                  <a:pt x="1784350" y="0"/>
                </a:lnTo>
                <a:lnTo>
                  <a:pt x="3041650" y="571500"/>
                </a:lnTo>
                <a:lnTo>
                  <a:pt x="1244600" y="1098550"/>
                </a:lnTo>
                <a:close/>
              </a:path>
            </a:pathLst>
          </a:custGeom>
          <a:solidFill>
            <a:schemeClr val="bg1">
              <a:lumMod val="85000"/>
            </a:schemeClr>
          </a:solidFill>
          <a:ln w="9525" cap="flat" cmpd="sng" algn="ctr">
            <a:solidFill>
              <a:schemeClr val="tx1">
                <a:lumMod val="50000"/>
                <a:lumOff val="50000"/>
              </a:schemeClr>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43010" name="Rectangle 2"/>
          <p:cNvSpPr>
            <a:spLocks noGrp="1"/>
          </p:cNvSpPr>
          <p:nvPr>
            <p:ph type="title" idx="4294967295"/>
          </p:nvPr>
        </p:nvSpPr>
        <p:spPr>
          <a:xfrm>
            <a:off x="1371600" y="0"/>
            <a:ext cx="7772400" cy="1143000"/>
          </a:xfrm>
          <a:ln/>
        </p:spPr>
        <p:txBody>
          <a:bodyPr vert="horz" wrap="square" lIns="91440" tIns="45720" rIns="91440" bIns="45720" anchor="ctr"/>
          <a:lstStyle/>
          <a:p>
            <a:pPr eaLnBrk="1" hangingPunct="1"/>
            <a:r>
              <a:rPr lang="zh-CN" altLang="en-US" dirty="0">
                <a:solidFill>
                  <a:schemeClr val="bg1"/>
                </a:solidFill>
              </a:rPr>
              <a:t>运动电荷磁场</a:t>
            </a:r>
          </a:p>
        </p:txBody>
      </p:sp>
      <p:sp>
        <p:nvSpPr>
          <p:cNvPr id="43108" name="WordArt 5"/>
          <p:cNvSpPr>
            <a:spLocks noTextEdit="1"/>
          </p:cNvSpPr>
          <p:nvPr/>
        </p:nvSpPr>
        <p:spPr>
          <a:xfrm>
            <a:off x="1480569" y="379111"/>
            <a:ext cx="6146801" cy="454026"/>
          </a:xfrm>
          <a:prstGeom prst="rect">
            <a:avLst/>
          </a:prstGeom>
        </p:spPr>
        <p:txBody>
          <a:bodyPr wrap="none" fromWordArt="1">
            <a:prstTxWarp prst="textPlain">
              <a:avLst>
                <a:gd name="adj" fmla="val 50000"/>
              </a:avLst>
            </a:prstTxWarp>
            <a:normAutofit fontScale="77500" lnSpcReduction="20000"/>
          </a:bodyPr>
          <a:lstStyle/>
          <a:p>
            <a:pPr algn="ctr"/>
            <a:r>
              <a:rPr lang="zh-CN" altLang="en-US" sz="3600" b="1" dirty="0">
                <a:ln w="9525" cap="flat" cmpd="sng">
                  <a:solidFill>
                    <a:srgbClr val="CC3300"/>
                  </a:solidFill>
                  <a:prstDash val="solid"/>
                  <a:miter/>
                  <a:headEnd type="none" w="med" len="med"/>
                  <a:tailEnd type="none" w="med" len="med"/>
                </a:ln>
                <a:solidFill>
                  <a:srgbClr val="CC3300"/>
                </a:solidFill>
                <a:latin typeface="华文中宋" panose="02010600040101010101" pitchFamily="2" charset="-122"/>
                <a:ea typeface="华文中宋" panose="02010600040101010101" pitchFamily="2" charset="-122"/>
              </a:rPr>
              <a:t>运动电荷的磁场</a:t>
            </a:r>
          </a:p>
        </p:txBody>
      </p:sp>
      <p:sp>
        <p:nvSpPr>
          <p:cNvPr id="43012" name="Rectangle 6" descr="羊皮纸"/>
          <p:cNvSpPr/>
          <p:nvPr/>
        </p:nvSpPr>
        <p:spPr>
          <a:xfrm>
            <a:off x="0" y="0"/>
            <a:ext cx="9144000" cy="155575"/>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013" name="Rectangle 7" descr="羊皮纸"/>
          <p:cNvSpPr/>
          <p:nvPr/>
        </p:nvSpPr>
        <p:spPr>
          <a:xfrm>
            <a:off x="0" y="6702425"/>
            <a:ext cx="9144000" cy="155575"/>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48137" name="Group 9"/>
          <p:cNvGrpSpPr/>
          <p:nvPr/>
        </p:nvGrpSpPr>
        <p:grpSpPr>
          <a:xfrm>
            <a:off x="1941317" y="2644386"/>
            <a:ext cx="769938" cy="1219201"/>
            <a:chOff x="1393" y="2219"/>
            <a:chExt cx="485" cy="768"/>
          </a:xfrm>
        </p:grpSpPr>
        <p:sp>
          <p:nvSpPr>
            <p:cNvPr id="43105" name="Arc 10"/>
            <p:cNvSpPr/>
            <p:nvPr/>
          </p:nvSpPr>
          <p:spPr>
            <a:xfrm rot="258961">
              <a:off x="1393" y="2459"/>
              <a:ext cx="485" cy="528"/>
            </a:xfrm>
            <a:custGeom>
              <a:avLst/>
              <a:gdLst/>
              <a:ahLst/>
              <a:cxnLst>
                <a:cxn ang="0">
                  <a:pos x="0" y="2"/>
                </a:cxn>
                <a:cxn ang="0">
                  <a:pos x="7" y="0"/>
                </a:cxn>
                <a:cxn ang="0">
                  <a:pos x="12" y="1"/>
                </a:cxn>
                <a:cxn ang="0">
                  <a:pos x="0" y="2"/>
                </a:cxn>
                <a:cxn ang="0">
                  <a:pos x="7" y="0"/>
                </a:cxn>
                <a:cxn ang="0">
                  <a:pos x="12" y="1"/>
                </a:cxn>
                <a:cxn ang="0">
                  <a:pos x="7" y="9"/>
                </a:cxn>
                <a:cxn ang="0">
                  <a:pos x="0" y="2"/>
                </a:cxn>
              </a:cxnLst>
              <a:rect l="0" t="0" r="0" b="0"/>
              <a:pathLst>
                <a:path w="22683" h="21600" fill="none">
                  <a:moveTo>
                    <a:pt x="-1" y="3953"/>
                  </a:moveTo>
                  <a:cubicBezTo>
                    <a:pt x="3644" y="1381"/>
                    <a:pt x="7995" y="-1"/>
                    <a:pt x="12457" y="0"/>
                  </a:cubicBezTo>
                  <a:cubicBezTo>
                    <a:pt x="16025" y="0"/>
                    <a:pt x="19539" y="884"/>
                    <a:pt x="22683" y="2573"/>
                  </a:cubicBezTo>
                </a:path>
                <a:path w="22683" h="21600" stroke="0">
                  <a:moveTo>
                    <a:pt x="-1" y="3953"/>
                  </a:moveTo>
                  <a:cubicBezTo>
                    <a:pt x="3644" y="1381"/>
                    <a:pt x="7995" y="-1"/>
                    <a:pt x="12457" y="0"/>
                  </a:cubicBezTo>
                  <a:cubicBezTo>
                    <a:pt x="16025" y="0"/>
                    <a:pt x="19539" y="884"/>
                    <a:pt x="22683" y="2573"/>
                  </a:cubicBezTo>
                  <a:lnTo>
                    <a:pt x="12457" y="21600"/>
                  </a:lnTo>
                  <a:lnTo>
                    <a:pt x="-1" y="3953"/>
                  </a:lnTo>
                  <a:close/>
                </a:path>
              </a:pathLst>
            </a:custGeom>
            <a:noFill/>
            <a:ln w="3175" cap="flat" cmpd="sng">
              <a:solidFill>
                <a:srgbClr val="000000">
                  <a:alpha val="100000"/>
                </a:srgbClr>
              </a:solidFill>
              <a:prstDash val="solid"/>
              <a:miter lim="800000"/>
              <a:headEnd type="triangle" w="med" len="med"/>
              <a:tailEnd type="none" w="med" len="med"/>
            </a:ln>
          </p:spPr>
          <p:txBody>
            <a:bodyPr/>
            <a:lstStyle/>
            <a:p>
              <a:endParaRPr lang="zh-CN" altLang="en-US"/>
            </a:p>
          </p:txBody>
        </p:sp>
        <p:sp>
          <p:nvSpPr>
            <p:cNvPr id="43106" name="WordArt 11"/>
            <p:cNvSpPr>
              <a:spLocks noTextEdit="1"/>
            </p:cNvSpPr>
            <p:nvPr/>
          </p:nvSpPr>
          <p:spPr>
            <a:xfrm>
              <a:off x="1631" y="2219"/>
              <a:ext cx="137" cy="195"/>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i="1" dirty="0">
                  <a:ln w="3175" cap="flat" cmpd="sng">
                    <a:solidFill>
                      <a:schemeClr val="tx2"/>
                    </a:solidFill>
                    <a:prstDash val="solid"/>
                    <a:headEnd type="none" w="med" len="med"/>
                    <a:tailEnd type="none" w="med" len="med"/>
                  </a:ln>
                  <a:solidFill>
                    <a:schemeClr val="tx2"/>
                  </a:solidFill>
                  <a:latin typeface="Symbol" panose="05050102010706020507" charset="0"/>
                  <a:ea typeface="Symbol" panose="05050102010706020507" charset="0"/>
                </a:rPr>
                <a:t>q</a:t>
              </a:r>
            </a:p>
          </p:txBody>
        </p:sp>
      </p:grpSp>
      <p:grpSp>
        <p:nvGrpSpPr>
          <p:cNvPr id="48146" name="Group 18"/>
          <p:cNvGrpSpPr/>
          <p:nvPr/>
        </p:nvGrpSpPr>
        <p:grpSpPr>
          <a:xfrm>
            <a:off x="1045965" y="2745986"/>
            <a:ext cx="1249363" cy="795338"/>
            <a:chOff x="807" y="2272"/>
            <a:chExt cx="787" cy="501"/>
          </a:xfrm>
        </p:grpSpPr>
        <p:sp>
          <p:nvSpPr>
            <p:cNvPr id="43097" name="WordArt 19"/>
            <p:cNvSpPr>
              <a:spLocks noTextEdit="1"/>
            </p:cNvSpPr>
            <p:nvPr/>
          </p:nvSpPr>
          <p:spPr>
            <a:xfrm>
              <a:off x="896" y="2606"/>
              <a:ext cx="162" cy="167"/>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dirty="0">
                  <a:ln w="9525" cap="flat" cmpd="sng">
                    <a:solidFill>
                      <a:srgbClr val="0000FF"/>
                    </a:solidFill>
                    <a:prstDash val="solid"/>
                    <a:headEnd type="none" w="med" len="med"/>
                    <a:tailEnd type="none" w="med" len="med"/>
                  </a:ln>
                  <a:solidFill>
                    <a:srgbClr val="0000FF"/>
                  </a:solidFill>
                  <a:latin typeface="Times New Roman" panose="02020603050405020304" pitchFamily="18" charset="0"/>
                  <a:ea typeface="Times New Roman" panose="02020603050405020304" pitchFamily="18" charset="0"/>
                </a:rPr>
                <a:t>r</a:t>
              </a:r>
            </a:p>
          </p:txBody>
        </p:sp>
        <p:sp>
          <p:nvSpPr>
            <p:cNvPr id="43098" name="Line 20"/>
            <p:cNvSpPr/>
            <p:nvPr/>
          </p:nvSpPr>
          <p:spPr>
            <a:xfrm flipH="1" flipV="1">
              <a:off x="807" y="2272"/>
              <a:ext cx="787" cy="349"/>
            </a:xfrm>
            <a:prstGeom prst="line">
              <a:avLst/>
            </a:prstGeom>
            <a:ln w="38100" cap="flat" cmpd="sng">
              <a:solidFill>
                <a:srgbClr val="0000FF"/>
              </a:solidFill>
              <a:prstDash val="solid"/>
              <a:miter/>
              <a:headEnd type="none" w="med" len="med"/>
              <a:tailEnd type="triangle" w="sm" len="lg"/>
            </a:ln>
          </p:spPr>
        </p:sp>
        <p:sp>
          <p:nvSpPr>
            <p:cNvPr id="43099" name="Line 21"/>
            <p:cNvSpPr/>
            <p:nvPr/>
          </p:nvSpPr>
          <p:spPr>
            <a:xfrm>
              <a:off x="896" y="2545"/>
              <a:ext cx="202" cy="0"/>
            </a:xfrm>
            <a:prstGeom prst="line">
              <a:avLst/>
            </a:prstGeom>
            <a:ln w="28575" cap="flat" cmpd="sng">
              <a:solidFill>
                <a:srgbClr val="3333FF"/>
              </a:solidFill>
              <a:prstDash val="solid"/>
              <a:miter/>
              <a:headEnd type="none" w="med" len="med"/>
              <a:tailEnd type="triangle" w="med" len="med"/>
            </a:ln>
          </p:spPr>
        </p:sp>
      </p:grpSp>
      <p:grpSp>
        <p:nvGrpSpPr>
          <p:cNvPr id="48158" name="Group 30"/>
          <p:cNvGrpSpPr/>
          <p:nvPr/>
        </p:nvGrpSpPr>
        <p:grpSpPr>
          <a:xfrm>
            <a:off x="380426" y="2689123"/>
            <a:ext cx="736600" cy="473075"/>
            <a:chOff x="393" y="2210"/>
            <a:chExt cx="464" cy="298"/>
          </a:xfrm>
        </p:grpSpPr>
        <p:sp>
          <p:nvSpPr>
            <p:cNvPr id="43088" name="WordArt 31"/>
            <p:cNvSpPr>
              <a:spLocks noTextEdit="1"/>
            </p:cNvSpPr>
            <p:nvPr/>
          </p:nvSpPr>
          <p:spPr>
            <a:xfrm>
              <a:off x="393" y="2281"/>
              <a:ext cx="307" cy="227"/>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b="1" i="1" dirty="0">
                  <a:ln w="3175" cap="flat" cmpd="sng">
                    <a:solidFill>
                      <a:schemeClr val="tx2"/>
                    </a:solidFill>
                    <a:prstDash val="solid"/>
                    <a:headEnd type="none" w="med" len="med"/>
                    <a:tailEnd type="none" w="med" len="med"/>
                  </a:ln>
                  <a:solidFill>
                    <a:schemeClr val="tx2"/>
                  </a:solidFill>
                  <a:latin typeface="Times New Roman" panose="02020603050405020304" pitchFamily="18" charset="0"/>
                  <a:ea typeface="Times New Roman" panose="02020603050405020304" pitchFamily="18" charset="0"/>
                </a:rPr>
                <a:t>P</a:t>
              </a:r>
            </a:p>
          </p:txBody>
        </p:sp>
        <p:sp>
          <p:nvSpPr>
            <p:cNvPr id="43089" name="WordArt 32"/>
            <p:cNvSpPr>
              <a:spLocks noTextEdit="1"/>
            </p:cNvSpPr>
            <p:nvPr/>
          </p:nvSpPr>
          <p:spPr>
            <a:xfrm flipH="1" flipV="1">
              <a:off x="782" y="2210"/>
              <a:ext cx="75" cy="61"/>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28575" cap="flat" cmpd="sng">
                    <a:solidFill>
                      <a:schemeClr val="tx1"/>
                    </a:solidFill>
                    <a:prstDash val="solid"/>
                    <a:headEnd type="none" w="med" len="med"/>
                    <a:tailEnd type="none" w="med" len="med"/>
                  </a:ln>
                  <a:solidFill>
                    <a:schemeClr val="bg1"/>
                  </a:solidFill>
                  <a:latin typeface="宋体" panose="02010600030101010101" pitchFamily="2" charset="-122"/>
                  <a:ea typeface="宋体" panose="02010600030101010101" pitchFamily="2" charset="-122"/>
                </a:rPr>
                <a:t>.</a:t>
              </a:r>
            </a:p>
          </p:txBody>
        </p:sp>
      </p:grpSp>
      <p:grpSp>
        <p:nvGrpSpPr>
          <p:cNvPr id="14" name="组合 13"/>
          <p:cNvGrpSpPr/>
          <p:nvPr/>
        </p:nvGrpSpPr>
        <p:grpSpPr>
          <a:xfrm>
            <a:off x="5692512" y="4404352"/>
            <a:ext cx="2884487" cy="1916095"/>
            <a:chOff x="5491728" y="1553527"/>
            <a:chExt cx="2884487" cy="1916095"/>
          </a:xfrm>
        </p:grpSpPr>
        <p:sp>
          <p:nvSpPr>
            <p:cNvPr id="43062" name="WordArt 34"/>
            <p:cNvSpPr>
              <a:spLocks noTextEdit="1"/>
            </p:cNvSpPr>
            <p:nvPr/>
          </p:nvSpPr>
          <p:spPr>
            <a:xfrm>
              <a:off x="6189208" y="1553527"/>
              <a:ext cx="1539875" cy="431997"/>
            </a:xfrm>
            <a:prstGeom prst="rect">
              <a:avLst/>
            </a:prstGeom>
          </p:spPr>
          <p:txBody>
            <a:bodyPr wrap="none" fromWordArt="1">
              <a:prstTxWarp prst="textPlain">
                <a:avLst>
                  <a:gd name="adj" fmla="val 50000"/>
                </a:avLst>
              </a:prstTxWarp>
              <a:normAutofit fontScale="70000" lnSpcReduction="20000"/>
            </a:bodyPr>
            <a:lstStyle/>
            <a:p>
              <a:pPr algn="ctr"/>
              <a:r>
                <a:rPr lang="zh-CN" altLang="en-US" sz="3600" b="1" dirty="0">
                  <a:ln w="3175" cap="flat" cmpd="sng">
                    <a:solidFill>
                      <a:srgbClr val="9900CC"/>
                    </a:solidFill>
                    <a:prstDash val="solid"/>
                    <a:miter/>
                    <a:headEnd type="none" w="med" len="med"/>
                    <a:tailEnd type="none" w="med" len="med"/>
                  </a:ln>
                  <a:solidFill>
                    <a:srgbClr val="9900CC"/>
                  </a:solidFill>
                  <a:latin typeface="华文中宋" panose="02010600040101010101" pitchFamily="2" charset="-122"/>
                  <a:ea typeface="华文中宋" panose="02010600040101010101" pitchFamily="2" charset="-122"/>
                </a:rPr>
                <a:t>矢量式</a:t>
              </a:r>
            </a:p>
          </p:txBody>
        </p:sp>
        <p:grpSp>
          <p:nvGrpSpPr>
            <p:cNvPr id="2" name="组合 1"/>
            <p:cNvGrpSpPr/>
            <p:nvPr/>
          </p:nvGrpSpPr>
          <p:grpSpPr>
            <a:xfrm>
              <a:off x="5491728" y="2271060"/>
              <a:ext cx="2884487" cy="1198562"/>
              <a:chOff x="7215188" y="754064"/>
              <a:chExt cx="2884487" cy="1198562"/>
            </a:xfrm>
          </p:grpSpPr>
          <p:graphicFrame>
            <p:nvGraphicFramePr>
              <p:cNvPr id="105" name="对象 161"/>
              <p:cNvGraphicFramePr>
                <a:graphicFrameLocks noChangeAspect="1"/>
              </p:cNvGraphicFramePr>
              <p:nvPr/>
            </p:nvGraphicFramePr>
            <p:xfrm>
              <a:off x="7595012" y="911224"/>
              <a:ext cx="2298701" cy="952500"/>
            </p:xfrm>
            <a:graphic>
              <a:graphicData uri="http://schemas.openxmlformats.org/presentationml/2006/ole">
                <mc:AlternateContent xmlns:mc="http://schemas.openxmlformats.org/markup-compatibility/2006">
                  <mc:Choice xmlns:v="urn:schemas-microsoft-com:vml" Requires="v">
                    <p:oleObj name="Equation" r:id="rId4" imgW="2298600" imgH="952200" progId="Equation.DSMT4">
                      <p:embed/>
                    </p:oleObj>
                  </mc:Choice>
                  <mc:Fallback>
                    <p:oleObj name="Equation" r:id="rId4" imgW="2298600" imgH="952200" progId="Equation.DSMT4">
                      <p:embed/>
                      <p:pic>
                        <p:nvPicPr>
                          <p:cNvPr id="105" name="对象 161"/>
                          <p:cNvPicPr/>
                          <p:nvPr/>
                        </p:nvPicPr>
                        <p:blipFill>
                          <a:blip r:embed="rId5"/>
                          <a:stretch>
                            <a:fillRect/>
                          </a:stretch>
                        </p:blipFill>
                        <p:spPr>
                          <a:xfrm>
                            <a:off x="7595012" y="911224"/>
                            <a:ext cx="2298701" cy="952500"/>
                          </a:xfrm>
                          <a:prstGeom prst="rect">
                            <a:avLst/>
                          </a:prstGeom>
                          <a:noFill/>
                          <a:ln w="38100">
                            <a:noFill/>
                            <a:miter/>
                          </a:ln>
                        </p:spPr>
                      </p:pic>
                    </p:oleObj>
                  </mc:Fallback>
                </mc:AlternateContent>
              </a:graphicData>
            </a:graphic>
          </p:graphicFrame>
          <p:cxnSp>
            <p:nvCxnSpPr>
              <p:cNvPr id="104" name="直接箭头连接符 18"/>
              <p:cNvCxnSpPr/>
              <p:nvPr/>
            </p:nvCxnSpPr>
            <p:spPr>
              <a:xfrm flipV="1">
                <a:off x="7617813" y="1132943"/>
                <a:ext cx="379128" cy="5954"/>
              </a:xfrm>
              <a:prstGeom prst="straightConnector1">
                <a:avLst/>
              </a:prstGeom>
              <a:ln w="28575" cap="flat" cmpd="sng">
                <a:solidFill>
                  <a:srgbClr val="FF0000"/>
                </a:solidFill>
                <a:prstDash val="solid"/>
                <a:headEnd type="none" w="med" len="med"/>
                <a:tailEnd type="triangle" w="med" len="lg"/>
              </a:ln>
            </p:spPr>
          </p:cxnSp>
          <p:cxnSp>
            <p:nvCxnSpPr>
              <p:cNvPr id="107" name="直接箭头连接符 207"/>
              <p:cNvCxnSpPr/>
              <p:nvPr/>
            </p:nvCxnSpPr>
            <p:spPr>
              <a:xfrm flipV="1">
                <a:off x="9106115" y="913294"/>
                <a:ext cx="269159" cy="2382"/>
              </a:xfrm>
              <a:prstGeom prst="straightConnector1">
                <a:avLst/>
              </a:prstGeom>
              <a:ln w="28575" cap="flat" cmpd="sng">
                <a:solidFill>
                  <a:schemeClr val="tx1"/>
                </a:solidFill>
                <a:prstDash val="solid"/>
                <a:headEnd type="none" w="med" len="med"/>
                <a:tailEnd type="triangle" w="med" len="lg"/>
              </a:ln>
            </p:spPr>
          </p:cxnSp>
          <p:cxnSp>
            <p:nvCxnSpPr>
              <p:cNvPr id="108" name="直接箭头连接符 208"/>
              <p:cNvCxnSpPr/>
              <p:nvPr/>
            </p:nvCxnSpPr>
            <p:spPr>
              <a:xfrm flipV="1">
                <a:off x="9634767" y="930953"/>
                <a:ext cx="269159" cy="2382"/>
              </a:xfrm>
              <a:prstGeom prst="straightConnector1">
                <a:avLst/>
              </a:prstGeom>
              <a:ln w="28575" cap="flat" cmpd="sng">
                <a:solidFill>
                  <a:schemeClr val="tx1"/>
                </a:solidFill>
                <a:prstDash val="solid"/>
                <a:headEnd type="none" w="med" len="med"/>
                <a:tailEnd type="triangle" w="med" len="lg"/>
              </a:ln>
            </p:spPr>
          </p:cxnSp>
          <p:sp>
            <p:nvSpPr>
              <p:cNvPr id="103" name="Rectangle 158"/>
              <p:cNvSpPr/>
              <p:nvPr/>
            </p:nvSpPr>
            <p:spPr>
              <a:xfrm>
                <a:off x="7215188" y="754064"/>
                <a:ext cx="2884487" cy="1198562"/>
              </a:xfrm>
              <a:prstGeom prst="rect">
                <a:avLst/>
              </a:prstGeom>
              <a:noFill/>
              <a:ln w="28575" cap="flat" cmpd="sng">
                <a:solidFill>
                  <a:srgbClr val="FF9933"/>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grpSp>
        <p:nvGrpSpPr>
          <p:cNvPr id="12" name="组合 11"/>
          <p:cNvGrpSpPr/>
          <p:nvPr/>
        </p:nvGrpSpPr>
        <p:grpSpPr>
          <a:xfrm>
            <a:off x="759323" y="4258114"/>
            <a:ext cx="3948115" cy="952500"/>
            <a:chOff x="4267197" y="4218939"/>
            <a:chExt cx="3948115" cy="952500"/>
          </a:xfrm>
        </p:grpSpPr>
        <p:sp>
          <p:nvSpPr>
            <p:cNvPr id="43033" name="WordArt 61"/>
            <p:cNvSpPr>
              <a:spLocks noTextEdit="1"/>
            </p:cNvSpPr>
            <p:nvPr/>
          </p:nvSpPr>
          <p:spPr>
            <a:xfrm>
              <a:off x="4267197" y="4464003"/>
              <a:ext cx="1090766" cy="369750"/>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b="1" dirty="0">
                  <a:ln w="3175" cap="flat" cmpd="sng">
                    <a:solidFill>
                      <a:srgbClr val="006600"/>
                    </a:solidFill>
                    <a:prstDash val="solid"/>
                    <a:miter/>
                    <a:headEnd type="none" w="med" len="med"/>
                    <a:tailEnd type="none" w="med" len="med"/>
                  </a:ln>
                  <a:solidFill>
                    <a:srgbClr val="006600"/>
                  </a:solidFill>
                  <a:latin typeface="华文中宋" panose="02010600040101010101" pitchFamily="2" charset="-122"/>
                  <a:ea typeface="华文中宋" panose="02010600040101010101" pitchFamily="2" charset="-122"/>
                </a:rPr>
                <a:t>大小：</a:t>
              </a:r>
            </a:p>
          </p:txBody>
        </p:sp>
        <p:graphicFrame>
          <p:nvGraphicFramePr>
            <p:cNvPr id="3" name="对象 2"/>
            <p:cNvGraphicFramePr>
              <a:graphicFrameLocks noChangeAspect="1"/>
            </p:cNvGraphicFramePr>
            <p:nvPr/>
          </p:nvGraphicFramePr>
          <p:xfrm>
            <a:off x="5624512" y="4218939"/>
            <a:ext cx="2590800" cy="952500"/>
          </p:xfrm>
          <a:graphic>
            <a:graphicData uri="http://schemas.openxmlformats.org/presentationml/2006/ole">
              <mc:AlternateContent xmlns:mc="http://schemas.openxmlformats.org/markup-compatibility/2006">
                <mc:Choice xmlns:v="urn:schemas-microsoft-com:vml" Requires="v">
                  <p:oleObj name="Equation" r:id="rId6" imgW="2590560" imgH="952200" progId="Equation.DSMT4">
                    <p:embed/>
                  </p:oleObj>
                </mc:Choice>
                <mc:Fallback>
                  <p:oleObj name="Equation" r:id="rId6" imgW="2590560" imgH="952200" progId="Equation.DSMT4">
                    <p:embed/>
                    <p:pic>
                      <p:nvPicPr>
                        <p:cNvPr id="3" name="对象 2"/>
                        <p:cNvPicPr/>
                        <p:nvPr/>
                      </p:nvPicPr>
                      <p:blipFill>
                        <a:blip r:embed="rId7"/>
                        <a:stretch>
                          <a:fillRect/>
                        </a:stretch>
                      </p:blipFill>
                      <p:spPr>
                        <a:xfrm>
                          <a:off x="5624512" y="4218939"/>
                          <a:ext cx="2590800" cy="952500"/>
                        </a:xfrm>
                        <a:prstGeom prst="rect">
                          <a:avLst/>
                        </a:prstGeom>
                      </p:spPr>
                    </p:pic>
                  </p:oleObj>
                </mc:Fallback>
              </mc:AlternateContent>
            </a:graphicData>
          </a:graphic>
        </p:graphicFrame>
      </p:grpSp>
      <p:grpSp>
        <p:nvGrpSpPr>
          <p:cNvPr id="22" name="组合 21"/>
          <p:cNvGrpSpPr/>
          <p:nvPr/>
        </p:nvGrpSpPr>
        <p:grpSpPr>
          <a:xfrm>
            <a:off x="380722" y="5487497"/>
            <a:ext cx="4555202" cy="461665"/>
            <a:chOff x="380722" y="5487497"/>
            <a:chExt cx="4555202" cy="461665"/>
          </a:xfrm>
        </p:grpSpPr>
        <p:sp>
          <p:nvSpPr>
            <p:cNvPr id="43047" name="WordArt 79"/>
            <p:cNvSpPr>
              <a:spLocks noTextEdit="1"/>
            </p:cNvSpPr>
            <p:nvPr/>
          </p:nvSpPr>
          <p:spPr>
            <a:xfrm>
              <a:off x="380722" y="5541822"/>
              <a:ext cx="1217255" cy="345932"/>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b="1" dirty="0">
                  <a:ln w="3175" cap="flat" cmpd="sng">
                    <a:solidFill>
                      <a:srgbClr val="006600"/>
                    </a:solidFill>
                    <a:prstDash val="solid"/>
                    <a:miter/>
                    <a:headEnd type="none" w="med" len="med"/>
                    <a:tailEnd type="none" w="med" len="med"/>
                  </a:ln>
                  <a:solidFill>
                    <a:srgbClr val="006600"/>
                  </a:solidFill>
                  <a:latin typeface="华文中宋" panose="02010600040101010101" pitchFamily="2" charset="-122"/>
                  <a:ea typeface="华文中宋" panose="02010600040101010101" pitchFamily="2" charset="-122"/>
                </a:rPr>
                <a:t>方向：</a:t>
              </a:r>
            </a:p>
          </p:txBody>
        </p:sp>
        <p:grpSp>
          <p:nvGrpSpPr>
            <p:cNvPr id="43048" name="Group 80"/>
            <p:cNvGrpSpPr/>
            <p:nvPr/>
          </p:nvGrpSpPr>
          <p:grpSpPr>
            <a:xfrm>
              <a:off x="4002034" y="5521485"/>
              <a:ext cx="933890" cy="350108"/>
              <a:chOff x="3500" y="3446"/>
              <a:chExt cx="757" cy="283"/>
            </a:xfrm>
          </p:grpSpPr>
          <p:grpSp>
            <p:nvGrpSpPr>
              <p:cNvPr id="43049" name="Group 81"/>
              <p:cNvGrpSpPr/>
              <p:nvPr/>
            </p:nvGrpSpPr>
            <p:grpSpPr>
              <a:xfrm>
                <a:off x="3769" y="3559"/>
                <a:ext cx="178" cy="167"/>
                <a:chOff x="2592" y="2400"/>
                <a:chExt cx="1344" cy="1296"/>
              </a:xfrm>
            </p:grpSpPr>
            <p:sp>
              <p:nvSpPr>
                <p:cNvPr id="43056" name="Line 82"/>
                <p:cNvSpPr/>
                <p:nvPr/>
              </p:nvSpPr>
              <p:spPr>
                <a:xfrm>
                  <a:off x="2640" y="2400"/>
                  <a:ext cx="1296" cy="1296"/>
                </a:xfrm>
                <a:prstGeom prst="line">
                  <a:avLst/>
                </a:prstGeom>
                <a:ln w="28575" cap="flat" cmpd="sng">
                  <a:solidFill>
                    <a:srgbClr val="000000"/>
                  </a:solidFill>
                  <a:prstDash val="solid"/>
                  <a:headEnd type="none" w="med" len="med"/>
                  <a:tailEnd type="none" w="med" len="med"/>
                </a:ln>
              </p:spPr>
            </p:sp>
            <p:sp>
              <p:nvSpPr>
                <p:cNvPr id="43057" name="Line 83"/>
                <p:cNvSpPr/>
                <p:nvPr/>
              </p:nvSpPr>
              <p:spPr>
                <a:xfrm rot="-5404398">
                  <a:off x="2592" y="2400"/>
                  <a:ext cx="1296" cy="1296"/>
                </a:xfrm>
                <a:prstGeom prst="line">
                  <a:avLst/>
                </a:prstGeom>
                <a:ln w="28575" cap="flat" cmpd="sng">
                  <a:solidFill>
                    <a:srgbClr val="000000"/>
                  </a:solidFill>
                  <a:prstDash val="solid"/>
                  <a:headEnd type="none" w="med" len="med"/>
                  <a:tailEnd type="none" w="med" len="med"/>
                </a:ln>
              </p:spPr>
            </p:sp>
          </p:grpSp>
          <p:sp>
            <p:nvSpPr>
              <p:cNvPr id="43051" name="WordArt 85"/>
              <p:cNvSpPr>
                <a:spLocks noTextEdit="1"/>
              </p:cNvSpPr>
              <p:nvPr/>
            </p:nvSpPr>
            <p:spPr>
              <a:xfrm>
                <a:off x="3504" y="3535"/>
                <a:ext cx="196" cy="19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dirty="0">
                    <a:ln w="3175" cap="flat" cmpd="sng">
                      <a:solidFill>
                        <a:srgbClr val="000000"/>
                      </a:solidFill>
                      <a:prstDash val="solid"/>
                      <a:headEnd type="none" w="med" len="med"/>
                      <a:tailEnd type="none" w="med" len="med"/>
                    </a:ln>
                    <a:solidFill>
                      <a:srgbClr val="000000"/>
                    </a:solidFill>
                    <a:latin typeface="Book Antiqua" panose="02040602050305030304" pitchFamily="18" charset="0"/>
                    <a:ea typeface="Book Antiqua" panose="02040602050305030304" pitchFamily="18" charset="0"/>
                  </a:rPr>
                  <a:t>v</a:t>
                </a:r>
              </a:p>
            </p:txBody>
          </p:sp>
          <p:sp>
            <p:nvSpPr>
              <p:cNvPr id="43052" name="WordArt 86"/>
              <p:cNvSpPr>
                <a:spLocks noTextEdit="1"/>
              </p:cNvSpPr>
              <p:nvPr/>
            </p:nvSpPr>
            <p:spPr>
              <a:xfrm>
                <a:off x="4023" y="3551"/>
                <a:ext cx="178" cy="175"/>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dirty="0">
                    <a:ln w="3175" cap="flat" cmpd="sng">
                      <a:solidFill>
                        <a:srgbClr val="000000"/>
                      </a:solidFill>
                      <a:prstDash val="solid"/>
                      <a:headEnd type="none" w="med" len="med"/>
                      <a:tailEnd type="none" w="med" len="med"/>
                    </a:ln>
                    <a:solidFill>
                      <a:srgbClr val="000000"/>
                    </a:solidFill>
                    <a:latin typeface="Times New Roman" panose="02020603050405020304" pitchFamily="18" charset="0"/>
                    <a:ea typeface="Times New Roman" panose="02020603050405020304" pitchFamily="18" charset="0"/>
                  </a:rPr>
                  <a:t>r</a:t>
                </a:r>
              </a:p>
            </p:txBody>
          </p:sp>
          <p:sp>
            <p:nvSpPr>
              <p:cNvPr id="43053" name="Line 87"/>
              <p:cNvSpPr/>
              <p:nvPr/>
            </p:nvSpPr>
            <p:spPr>
              <a:xfrm>
                <a:off x="3500" y="3449"/>
                <a:ext cx="256" cy="0"/>
              </a:xfrm>
              <a:prstGeom prst="line">
                <a:avLst/>
              </a:prstGeom>
              <a:ln w="28575" cap="flat" cmpd="sng">
                <a:solidFill>
                  <a:srgbClr val="000000"/>
                </a:solidFill>
                <a:prstDash val="solid"/>
                <a:miter/>
                <a:headEnd type="none" w="med" len="med"/>
                <a:tailEnd type="triangle" w="med" len="med"/>
              </a:ln>
            </p:spPr>
          </p:sp>
          <p:sp>
            <p:nvSpPr>
              <p:cNvPr id="43054" name="Line 88"/>
              <p:cNvSpPr/>
              <p:nvPr/>
            </p:nvSpPr>
            <p:spPr>
              <a:xfrm>
                <a:off x="4002" y="3446"/>
                <a:ext cx="255" cy="0"/>
              </a:xfrm>
              <a:prstGeom prst="line">
                <a:avLst/>
              </a:prstGeom>
              <a:ln w="28575" cap="flat" cmpd="sng">
                <a:solidFill>
                  <a:srgbClr val="000000"/>
                </a:solidFill>
                <a:prstDash val="solid"/>
                <a:miter/>
                <a:headEnd type="none" w="med" len="med"/>
                <a:tailEnd type="triangle" w="med" len="med"/>
              </a:ln>
            </p:spPr>
          </p:sp>
        </p:grpSp>
        <p:sp>
          <p:nvSpPr>
            <p:cNvPr id="4" name="矩形 3"/>
            <p:cNvSpPr/>
            <p:nvPr/>
          </p:nvSpPr>
          <p:spPr>
            <a:xfrm>
              <a:off x="1718477" y="5487497"/>
              <a:ext cx="2199641" cy="461665"/>
            </a:xfrm>
            <a:prstGeom prst="rect">
              <a:avLst/>
            </a:prstGeom>
          </p:spPr>
          <p:txBody>
            <a:bodyPr wrap="none">
              <a:spAutoFit/>
            </a:bodyPr>
            <a:lstStyle/>
            <a:p>
              <a:pPr algn="ctr"/>
              <a:r>
                <a:rPr lang="zh-CN" altLang="en-US" b="1" dirty="0">
                  <a:ln w="3175" cap="flat" cmpd="sng">
                    <a:solidFill>
                      <a:srgbClr val="006600"/>
                    </a:solidFill>
                    <a:prstDash val="solid"/>
                    <a:miter/>
                    <a:headEnd type="none" w="med" len="med"/>
                    <a:tailEnd type="none" w="med" len="med"/>
                  </a:ln>
                  <a:solidFill>
                    <a:srgbClr val="006600"/>
                  </a:solidFill>
                  <a:latin typeface="宋体" panose="02010600030101010101" pitchFamily="2" charset="-122"/>
                </a:rPr>
                <a:t>当     时，沿</a:t>
              </a:r>
            </a:p>
          </p:txBody>
        </p:sp>
      </p:grpSp>
      <p:grpSp>
        <p:nvGrpSpPr>
          <p:cNvPr id="21" name="组合 20"/>
          <p:cNvGrpSpPr/>
          <p:nvPr/>
        </p:nvGrpSpPr>
        <p:grpSpPr>
          <a:xfrm>
            <a:off x="1371171" y="6103139"/>
            <a:ext cx="3511028" cy="461665"/>
            <a:chOff x="1371171" y="6103139"/>
            <a:chExt cx="3511028" cy="461665"/>
          </a:xfrm>
        </p:grpSpPr>
        <p:sp>
          <p:nvSpPr>
            <p:cNvPr id="74" name="矩形 73"/>
            <p:cNvSpPr/>
            <p:nvPr/>
          </p:nvSpPr>
          <p:spPr>
            <a:xfrm>
              <a:off x="1371171" y="6103139"/>
              <a:ext cx="2199641" cy="461665"/>
            </a:xfrm>
            <a:prstGeom prst="rect">
              <a:avLst/>
            </a:prstGeom>
          </p:spPr>
          <p:txBody>
            <a:bodyPr wrap="none">
              <a:spAutoFit/>
            </a:bodyPr>
            <a:lstStyle/>
            <a:p>
              <a:pPr algn="ctr"/>
              <a:r>
                <a:rPr lang="zh-CN" altLang="en-US" b="1" dirty="0">
                  <a:ln w="3175" cap="flat" cmpd="sng">
                    <a:solidFill>
                      <a:srgbClr val="006600"/>
                    </a:solidFill>
                    <a:prstDash val="solid"/>
                    <a:miter/>
                    <a:headEnd type="none" w="med" len="med"/>
                    <a:tailEnd type="none" w="med" len="med"/>
                  </a:ln>
                  <a:solidFill>
                    <a:srgbClr val="006600"/>
                  </a:solidFill>
                  <a:latin typeface="宋体" panose="02010600030101010101" pitchFamily="2" charset="-122"/>
                </a:rPr>
                <a:t>当     时，沿</a:t>
              </a:r>
            </a:p>
          </p:txBody>
        </p:sp>
        <p:grpSp>
          <p:nvGrpSpPr>
            <p:cNvPr id="11" name="组合 10"/>
            <p:cNvGrpSpPr/>
            <p:nvPr/>
          </p:nvGrpSpPr>
          <p:grpSpPr>
            <a:xfrm>
              <a:off x="3676403" y="6157143"/>
              <a:ext cx="1205796" cy="350108"/>
              <a:chOff x="7465740" y="6018714"/>
              <a:chExt cx="1205796" cy="350108"/>
            </a:xfrm>
          </p:grpSpPr>
          <p:grpSp>
            <p:nvGrpSpPr>
              <p:cNvPr id="66" name="Group 80"/>
              <p:cNvGrpSpPr/>
              <p:nvPr/>
            </p:nvGrpSpPr>
            <p:grpSpPr>
              <a:xfrm>
                <a:off x="7737646" y="6018714"/>
                <a:ext cx="933890" cy="350108"/>
                <a:chOff x="3500" y="3446"/>
                <a:chExt cx="757" cy="283"/>
              </a:xfrm>
            </p:grpSpPr>
            <p:grpSp>
              <p:nvGrpSpPr>
                <p:cNvPr id="67" name="Group 81"/>
                <p:cNvGrpSpPr/>
                <p:nvPr/>
              </p:nvGrpSpPr>
              <p:grpSpPr>
                <a:xfrm>
                  <a:off x="3769" y="3559"/>
                  <a:ext cx="178" cy="167"/>
                  <a:chOff x="2592" y="2400"/>
                  <a:chExt cx="1344" cy="1296"/>
                </a:xfrm>
              </p:grpSpPr>
              <p:sp>
                <p:nvSpPr>
                  <p:cNvPr id="72" name="Line 82"/>
                  <p:cNvSpPr/>
                  <p:nvPr/>
                </p:nvSpPr>
                <p:spPr>
                  <a:xfrm>
                    <a:off x="2640" y="2400"/>
                    <a:ext cx="1296" cy="1296"/>
                  </a:xfrm>
                  <a:prstGeom prst="line">
                    <a:avLst/>
                  </a:prstGeom>
                  <a:ln w="28575" cap="flat" cmpd="sng">
                    <a:solidFill>
                      <a:srgbClr val="000000"/>
                    </a:solidFill>
                    <a:prstDash val="solid"/>
                    <a:headEnd type="none" w="med" len="med"/>
                    <a:tailEnd type="none" w="med" len="med"/>
                  </a:ln>
                </p:spPr>
              </p:sp>
              <p:sp>
                <p:nvSpPr>
                  <p:cNvPr id="73" name="Line 83"/>
                  <p:cNvSpPr/>
                  <p:nvPr/>
                </p:nvSpPr>
                <p:spPr>
                  <a:xfrm rot="-5404398">
                    <a:off x="2592" y="2400"/>
                    <a:ext cx="1296" cy="1296"/>
                  </a:xfrm>
                  <a:prstGeom prst="line">
                    <a:avLst/>
                  </a:prstGeom>
                  <a:ln w="28575" cap="flat" cmpd="sng">
                    <a:solidFill>
                      <a:srgbClr val="000000"/>
                    </a:solidFill>
                    <a:prstDash val="solid"/>
                    <a:headEnd type="none" w="med" len="med"/>
                    <a:tailEnd type="none" w="med" len="med"/>
                  </a:ln>
                </p:spPr>
              </p:sp>
            </p:grpSp>
            <p:sp>
              <p:nvSpPr>
                <p:cNvPr id="68" name="WordArt 85"/>
                <p:cNvSpPr>
                  <a:spLocks noTextEdit="1"/>
                </p:cNvSpPr>
                <p:nvPr/>
              </p:nvSpPr>
              <p:spPr>
                <a:xfrm>
                  <a:off x="3504" y="3535"/>
                  <a:ext cx="196" cy="19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dirty="0">
                      <a:ln w="3175" cap="flat" cmpd="sng">
                        <a:solidFill>
                          <a:srgbClr val="000000"/>
                        </a:solidFill>
                        <a:prstDash val="solid"/>
                        <a:headEnd type="none" w="med" len="med"/>
                        <a:tailEnd type="none" w="med" len="med"/>
                      </a:ln>
                      <a:solidFill>
                        <a:srgbClr val="000000"/>
                      </a:solidFill>
                      <a:latin typeface="Book Antiqua" panose="02040602050305030304" pitchFamily="18" charset="0"/>
                      <a:ea typeface="Book Antiqua" panose="02040602050305030304" pitchFamily="18" charset="0"/>
                    </a:rPr>
                    <a:t>v</a:t>
                  </a:r>
                </a:p>
              </p:txBody>
            </p:sp>
            <p:sp>
              <p:nvSpPr>
                <p:cNvPr id="69" name="WordArt 86"/>
                <p:cNvSpPr>
                  <a:spLocks noTextEdit="1"/>
                </p:cNvSpPr>
                <p:nvPr/>
              </p:nvSpPr>
              <p:spPr>
                <a:xfrm>
                  <a:off x="4023" y="3551"/>
                  <a:ext cx="178" cy="175"/>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dirty="0">
                      <a:ln w="3175" cap="flat" cmpd="sng">
                        <a:solidFill>
                          <a:srgbClr val="000000"/>
                        </a:solidFill>
                        <a:prstDash val="solid"/>
                        <a:headEnd type="none" w="med" len="med"/>
                        <a:tailEnd type="none" w="med" len="med"/>
                      </a:ln>
                      <a:solidFill>
                        <a:srgbClr val="000000"/>
                      </a:solidFill>
                      <a:latin typeface="Times New Roman" panose="02020603050405020304" pitchFamily="18" charset="0"/>
                      <a:ea typeface="Times New Roman" panose="02020603050405020304" pitchFamily="18" charset="0"/>
                    </a:rPr>
                    <a:t>r</a:t>
                  </a:r>
                </a:p>
              </p:txBody>
            </p:sp>
            <p:sp>
              <p:nvSpPr>
                <p:cNvPr id="70" name="Line 87"/>
                <p:cNvSpPr/>
                <p:nvPr/>
              </p:nvSpPr>
              <p:spPr>
                <a:xfrm>
                  <a:off x="3500" y="3449"/>
                  <a:ext cx="256" cy="0"/>
                </a:xfrm>
                <a:prstGeom prst="line">
                  <a:avLst/>
                </a:prstGeom>
                <a:ln w="28575" cap="flat" cmpd="sng">
                  <a:solidFill>
                    <a:srgbClr val="000000"/>
                  </a:solidFill>
                  <a:prstDash val="solid"/>
                  <a:miter/>
                  <a:headEnd type="none" w="med" len="med"/>
                  <a:tailEnd type="triangle" w="med" len="med"/>
                </a:ln>
              </p:spPr>
            </p:sp>
            <p:sp>
              <p:nvSpPr>
                <p:cNvPr id="71" name="Line 88"/>
                <p:cNvSpPr/>
                <p:nvPr/>
              </p:nvSpPr>
              <p:spPr>
                <a:xfrm>
                  <a:off x="4002" y="3446"/>
                  <a:ext cx="255" cy="0"/>
                </a:xfrm>
                <a:prstGeom prst="line">
                  <a:avLst/>
                </a:prstGeom>
                <a:ln w="28575" cap="flat" cmpd="sng">
                  <a:solidFill>
                    <a:srgbClr val="000000"/>
                  </a:solidFill>
                  <a:prstDash val="solid"/>
                  <a:miter/>
                  <a:headEnd type="none" w="med" len="med"/>
                  <a:tailEnd type="triangle" w="med" len="med"/>
                </a:ln>
              </p:spPr>
            </p:sp>
          </p:grpSp>
          <p:cxnSp>
            <p:nvCxnSpPr>
              <p:cNvPr id="7" name="直接连接符 6"/>
              <p:cNvCxnSpPr/>
              <p:nvPr/>
            </p:nvCxnSpPr>
            <p:spPr bwMode="auto">
              <a:xfrm>
                <a:off x="7465740" y="6234290"/>
                <a:ext cx="199707" cy="0"/>
              </a:xfrm>
              <a:prstGeom prst="line">
                <a:avLst/>
              </a:prstGeom>
              <a:solidFill>
                <a:schemeClr val="accent1"/>
              </a:solidFill>
              <a:ln w="28575" cap="flat" cmpd="sng" algn="ctr">
                <a:solidFill>
                  <a:schemeClr val="tx1"/>
                </a:solidFill>
                <a:prstDash val="solid"/>
                <a:round/>
                <a:headEnd type="none" w="med" len="med"/>
                <a:tailEnd type="none" w="med" len="med"/>
              </a:ln>
            </p:spPr>
          </p:cxnSp>
        </p:grpSp>
      </p:grpSp>
      <p:grpSp>
        <p:nvGrpSpPr>
          <p:cNvPr id="85" name="组合 1"/>
          <p:cNvGrpSpPr/>
          <p:nvPr/>
        </p:nvGrpSpPr>
        <p:grpSpPr>
          <a:xfrm>
            <a:off x="5331485" y="2039972"/>
            <a:ext cx="3076575" cy="1700213"/>
            <a:chOff x="5208588" y="1891766"/>
            <a:chExt cx="3076249" cy="1700212"/>
          </a:xfrm>
        </p:grpSpPr>
        <p:grpSp>
          <p:nvGrpSpPr>
            <p:cNvPr id="86" name="Group 19"/>
            <p:cNvGrpSpPr/>
            <p:nvPr/>
          </p:nvGrpSpPr>
          <p:grpSpPr>
            <a:xfrm rot="-490995">
              <a:off x="5208588" y="1891766"/>
              <a:ext cx="2089150" cy="1700212"/>
              <a:chOff x="3344" y="1245"/>
              <a:chExt cx="1285" cy="1071"/>
            </a:xfrm>
          </p:grpSpPr>
          <p:sp>
            <p:nvSpPr>
              <p:cNvPr id="91" name="Freeform 20"/>
              <p:cNvSpPr/>
              <p:nvPr/>
            </p:nvSpPr>
            <p:spPr>
              <a:xfrm rot="-283087">
                <a:off x="3344" y="1250"/>
                <a:ext cx="623" cy="735"/>
              </a:xfrm>
              <a:custGeom>
                <a:avLst/>
                <a:gdLst/>
                <a:ahLst/>
                <a:cxnLst>
                  <a:cxn ang="0">
                    <a:pos x="0" y="668"/>
                  </a:cxn>
                  <a:cxn ang="0">
                    <a:pos x="210" y="533"/>
                  </a:cxn>
                  <a:cxn ang="0">
                    <a:pos x="268" y="392"/>
                  </a:cxn>
                  <a:cxn ang="0">
                    <a:pos x="413" y="224"/>
                  </a:cxn>
                  <a:cxn ang="0">
                    <a:pos x="485" y="103"/>
                  </a:cxn>
                  <a:cxn ang="0">
                    <a:pos x="507" y="0"/>
                  </a:cxn>
                  <a:cxn ang="0">
                    <a:pos x="572" y="25"/>
                  </a:cxn>
                  <a:cxn ang="0">
                    <a:pos x="601" y="90"/>
                  </a:cxn>
                  <a:cxn ang="0">
                    <a:pos x="601" y="185"/>
                  </a:cxn>
                  <a:cxn ang="0">
                    <a:pos x="564" y="250"/>
                  </a:cxn>
                  <a:cxn ang="0">
                    <a:pos x="528" y="302"/>
                  </a:cxn>
                </a:cxnLst>
                <a:rect l="0" t="0" r="0" b="0"/>
                <a:pathLst>
                  <a:path w="646" h="809">
                    <a:moveTo>
                      <a:pt x="0" y="809"/>
                    </a:moveTo>
                    <a:lnTo>
                      <a:pt x="226" y="646"/>
                    </a:lnTo>
                    <a:lnTo>
                      <a:pt x="288" y="474"/>
                    </a:lnTo>
                    <a:lnTo>
                      <a:pt x="444" y="272"/>
                    </a:lnTo>
                    <a:lnTo>
                      <a:pt x="522" y="124"/>
                    </a:lnTo>
                    <a:lnTo>
                      <a:pt x="545" y="0"/>
                    </a:lnTo>
                    <a:lnTo>
                      <a:pt x="615" y="31"/>
                    </a:lnTo>
                    <a:lnTo>
                      <a:pt x="646" y="109"/>
                    </a:lnTo>
                    <a:lnTo>
                      <a:pt x="646" y="225"/>
                    </a:lnTo>
                    <a:lnTo>
                      <a:pt x="607" y="303"/>
                    </a:lnTo>
                    <a:lnTo>
                      <a:pt x="568" y="365"/>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2" name="Line 21"/>
              <p:cNvSpPr/>
              <p:nvPr/>
            </p:nvSpPr>
            <p:spPr>
              <a:xfrm rot="-283087">
                <a:off x="3854" y="1532"/>
                <a:ext cx="53" cy="74"/>
              </a:xfrm>
              <a:prstGeom prst="line">
                <a:avLst/>
              </a:prstGeom>
              <a:ln w="9525" cap="flat" cmpd="sng">
                <a:solidFill>
                  <a:schemeClr val="tx1"/>
                </a:solidFill>
                <a:prstDash val="solid"/>
                <a:headEnd type="none" w="med" len="med"/>
                <a:tailEnd type="none" w="med" len="med"/>
              </a:ln>
            </p:spPr>
          </p:sp>
          <p:sp>
            <p:nvSpPr>
              <p:cNvPr id="93" name="Freeform 22"/>
              <p:cNvSpPr/>
              <p:nvPr/>
            </p:nvSpPr>
            <p:spPr>
              <a:xfrm>
                <a:off x="3636" y="1596"/>
                <a:ext cx="993" cy="720"/>
              </a:xfrm>
              <a:custGeom>
                <a:avLst/>
                <a:gdLst/>
                <a:ahLst/>
                <a:cxnLst>
                  <a:cxn ang="0">
                    <a:pos x="261" y="0"/>
                  </a:cxn>
                  <a:cxn ang="0">
                    <a:pos x="354" y="15"/>
                  </a:cxn>
                  <a:cxn ang="0">
                    <a:pos x="405" y="6"/>
                  </a:cxn>
                  <a:cxn ang="0">
                    <a:pos x="501" y="3"/>
                  </a:cxn>
                  <a:cxn ang="0">
                    <a:pos x="576" y="9"/>
                  </a:cxn>
                  <a:cxn ang="0">
                    <a:pos x="756" y="3"/>
                  </a:cxn>
                  <a:cxn ang="0">
                    <a:pos x="879" y="24"/>
                  </a:cxn>
                  <a:cxn ang="0">
                    <a:pos x="897" y="54"/>
                  </a:cxn>
                  <a:cxn ang="0">
                    <a:pos x="897" y="75"/>
                  </a:cxn>
                  <a:cxn ang="0">
                    <a:pos x="867" y="102"/>
                  </a:cxn>
                  <a:cxn ang="0">
                    <a:pos x="897" y="96"/>
                  </a:cxn>
                  <a:cxn ang="0">
                    <a:pos x="960" y="90"/>
                  </a:cxn>
                  <a:cxn ang="0">
                    <a:pos x="990" y="120"/>
                  </a:cxn>
                  <a:cxn ang="0">
                    <a:pos x="993" y="144"/>
                  </a:cxn>
                  <a:cxn ang="0">
                    <a:pos x="978" y="168"/>
                  </a:cxn>
                  <a:cxn ang="0">
                    <a:pos x="915" y="216"/>
                  </a:cxn>
                  <a:cxn ang="0">
                    <a:pos x="942" y="201"/>
                  </a:cxn>
                  <a:cxn ang="0">
                    <a:pos x="966" y="213"/>
                  </a:cxn>
                  <a:cxn ang="0">
                    <a:pos x="969" y="252"/>
                  </a:cxn>
                  <a:cxn ang="0">
                    <a:pos x="957" y="276"/>
                  </a:cxn>
                  <a:cxn ang="0">
                    <a:pos x="918" y="318"/>
                  </a:cxn>
                  <a:cxn ang="0">
                    <a:pos x="819" y="363"/>
                  </a:cxn>
                  <a:cxn ang="0">
                    <a:pos x="864" y="363"/>
                  </a:cxn>
                  <a:cxn ang="0">
                    <a:pos x="879" y="399"/>
                  </a:cxn>
                  <a:cxn ang="0">
                    <a:pos x="855" y="429"/>
                  </a:cxn>
                  <a:cxn ang="0">
                    <a:pos x="756" y="480"/>
                  </a:cxn>
                  <a:cxn ang="0">
                    <a:pos x="654" y="531"/>
                  </a:cxn>
                  <a:cxn ang="0">
                    <a:pos x="588" y="546"/>
                  </a:cxn>
                  <a:cxn ang="0">
                    <a:pos x="558" y="552"/>
                  </a:cxn>
                  <a:cxn ang="0">
                    <a:pos x="450" y="564"/>
                  </a:cxn>
                  <a:cxn ang="0">
                    <a:pos x="360" y="561"/>
                  </a:cxn>
                  <a:cxn ang="0">
                    <a:pos x="264" y="561"/>
                  </a:cxn>
                  <a:cxn ang="0">
                    <a:pos x="192" y="570"/>
                  </a:cxn>
                  <a:cxn ang="0">
                    <a:pos x="129" y="591"/>
                  </a:cxn>
                  <a:cxn ang="0">
                    <a:pos x="102" y="633"/>
                  </a:cxn>
                  <a:cxn ang="0">
                    <a:pos x="63" y="666"/>
                  </a:cxn>
                  <a:cxn ang="0">
                    <a:pos x="45" y="666"/>
                  </a:cxn>
                  <a:cxn ang="0">
                    <a:pos x="0" y="720"/>
                  </a:cxn>
                </a:cxnLst>
                <a:rect l="0" t="0" r="0" b="0"/>
                <a:pathLst>
                  <a:path w="993" h="720">
                    <a:moveTo>
                      <a:pt x="261" y="0"/>
                    </a:moveTo>
                    <a:lnTo>
                      <a:pt x="354" y="15"/>
                    </a:lnTo>
                    <a:lnTo>
                      <a:pt x="405" y="6"/>
                    </a:lnTo>
                    <a:lnTo>
                      <a:pt x="501" y="3"/>
                    </a:lnTo>
                    <a:lnTo>
                      <a:pt x="576" y="9"/>
                    </a:lnTo>
                    <a:lnTo>
                      <a:pt x="756" y="3"/>
                    </a:lnTo>
                    <a:lnTo>
                      <a:pt x="879" y="24"/>
                    </a:lnTo>
                    <a:lnTo>
                      <a:pt x="897" y="54"/>
                    </a:lnTo>
                    <a:lnTo>
                      <a:pt x="897" y="75"/>
                    </a:lnTo>
                    <a:lnTo>
                      <a:pt x="867" y="102"/>
                    </a:lnTo>
                    <a:lnTo>
                      <a:pt x="897" y="96"/>
                    </a:lnTo>
                    <a:lnTo>
                      <a:pt x="960" y="90"/>
                    </a:lnTo>
                    <a:lnTo>
                      <a:pt x="990" y="120"/>
                    </a:lnTo>
                    <a:lnTo>
                      <a:pt x="993" y="144"/>
                    </a:lnTo>
                    <a:lnTo>
                      <a:pt x="978" y="168"/>
                    </a:lnTo>
                    <a:lnTo>
                      <a:pt x="915" y="216"/>
                    </a:lnTo>
                    <a:lnTo>
                      <a:pt x="942" y="201"/>
                    </a:lnTo>
                    <a:lnTo>
                      <a:pt x="966" y="213"/>
                    </a:lnTo>
                    <a:lnTo>
                      <a:pt x="969" y="252"/>
                    </a:lnTo>
                    <a:lnTo>
                      <a:pt x="957" y="276"/>
                    </a:lnTo>
                    <a:lnTo>
                      <a:pt x="918" y="318"/>
                    </a:lnTo>
                    <a:lnTo>
                      <a:pt x="819" y="363"/>
                    </a:lnTo>
                    <a:lnTo>
                      <a:pt x="864" y="363"/>
                    </a:lnTo>
                    <a:lnTo>
                      <a:pt x="879" y="399"/>
                    </a:lnTo>
                    <a:lnTo>
                      <a:pt x="855" y="429"/>
                    </a:lnTo>
                    <a:lnTo>
                      <a:pt x="756" y="480"/>
                    </a:lnTo>
                    <a:lnTo>
                      <a:pt x="654" y="531"/>
                    </a:lnTo>
                    <a:lnTo>
                      <a:pt x="588" y="546"/>
                    </a:lnTo>
                    <a:lnTo>
                      <a:pt x="558" y="552"/>
                    </a:lnTo>
                    <a:lnTo>
                      <a:pt x="450" y="564"/>
                    </a:lnTo>
                    <a:lnTo>
                      <a:pt x="360" y="561"/>
                    </a:lnTo>
                    <a:lnTo>
                      <a:pt x="264" y="561"/>
                    </a:lnTo>
                    <a:lnTo>
                      <a:pt x="192" y="570"/>
                    </a:lnTo>
                    <a:lnTo>
                      <a:pt x="129" y="591"/>
                    </a:lnTo>
                    <a:lnTo>
                      <a:pt x="102" y="633"/>
                    </a:lnTo>
                    <a:lnTo>
                      <a:pt x="63" y="666"/>
                    </a:lnTo>
                    <a:lnTo>
                      <a:pt x="45" y="666"/>
                    </a:lnTo>
                    <a:lnTo>
                      <a:pt x="0" y="72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4" name="Freeform 23"/>
              <p:cNvSpPr/>
              <p:nvPr/>
            </p:nvSpPr>
            <p:spPr>
              <a:xfrm>
                <a:off x="4134" y="1698"/>
                <a:ext cx="375" cy="27"/>
              </a:xfrm>
              <a:custGeom>
                <a:avLst/>
                <a:gdLst/>
                <a:ahLst/>
                <a:cxnLst>
                  <a:cxn ang="0">
                    <a:pos x="0" y="27"/>
                  </a:cxn>
                  <a:cxn ang="0">
                    <a:pos x="81" y="24"/>
                  </a:cxn>
                  <a:cxn ang="0">
                    <a:pos x="144" y="21"/>
                  </a:cxn>
                  <a:cxn ang="0">
                    <a:pos x="192" y="15"/>
                  </a:cxn>
                  <a:cxn ang="0">
                    <a:pos x="282" y="3"/>
                  </a:cxn>
                  <a:cxn ang="0">
                    <a:pos x="375" y="0"/>
                  </a:cxn>
                </a:cxnLst>
                <a:rect l="0" t="0" r="0" b="0"/>
                <a:pathLst>
                  <a:path w="375" h="27">
                    <a:moveTo>
                      <a:pt x="0" y="27"/>
                    </a:moveTo>
                    <a:lnTo>
                      <a:pt x="81" y="24"/>
                    </a:lnTo>
                    <a:lnTo>
                      <a:pt x="144" y="21"/>
                    </a:lnTo>
                    <a:lnTo>
                      <a:pt x="192" y="15"/>
                    </a:lnTo>
                    <a:lnTo>
                      <a:pt x="282" y="3"/>
                    </a:lnTo>
                    <a:lnTo>
                      <a:pt x="375" y="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5" name="Freeform 24"/>
              <p:cNvSpPr/>
              <p:nvPr/>
            </p:nvSpPr>
            <p:spPr>
              <a:xfrm>
                <a:off x="4158" y="1800"/>
                <a:ext cx="402" cy="69"/>
              </a:xfrm>
              <a:custGeom>
                <a:avLst/>
                <a:gdLst/>
                <a:ahLst/>
                <a:cxnLst>
                  <a:cxn ang="0">
                    <a:pos x="402" y="0"/>
                  </a:cxn>
                  <a:cxn ang="0">
                    <a:pos x="366" y="15"/>
                  </a:cxn>
                  <a:cxn ang="0">
                    <a:pos x="318" y="24"/>
                  </a:cxn>
                  <a:cxn ang="0">
                    <a:pos x="234" y="33"/>
                  </a:cxn>
                  <a:cxn ang="0">
                    <a:pos x="186" y="45"/>
                  </a:cxn>
                  <a:cxn ang="0">
                    <a:pos x="129" y="48"/>
                  </a:cxn>
                  <a:cxn ang="0">
                    <a:pos x="60" y="48"/>
                  </a:cxn>
                  <a:cxn ang="0">
                    <a:pos x="18" y="60"/>
                  </a:cxn>
                  <a:cxn ang="0">
                    <a:pos x="0" y="69"/>
                  </a:cxn>
                </a:cxnLst>
                <a:rect l="0" t="0" r="0" b="0"/>
                <a:pathLst>
                  <a:path w="402" h="69">
                    <a:moveTo>
                      <a:pt x="402" y="0"/>
                    </a:moveTo>
                    <a:lnTo>
                      <a:pt x="366" y="15"/>
                    </a:lnTo>
                    <a:lnTo>
                      <a:pt x="318" y="24"/>
                    </a:lnTo>
                    <a:lnTo>
                      <a:pt x="234" y="33"/>
                    </a:lnTo>
                    <a:lnTo>
                      <a:pt x="186" y="45"/>
                    </a:lnTo>
                    <a:lnTo>
                      <a:pt x="129" y="48"/>
                    </a:lnTo>
                    <a:lnTo>
                      <a:pt x="60" y="48"/>
                    </a:lnTo>
                    <a:lnTo>
                      <a:pt x="18" y="60"/>
                    </a:lnTo>
                    <a:lnTo>
                      <a:pt x="0" y="69"/>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6" name="Freeform 25"/>
              <p:cNvSpPr/>
              <p:nvPr/>
            </p:nvSpPr>
            <p:spPr>
              <a:xfrm>
                <a:off x="4170" y="1947"/>
                <a:ext cx="294" cy="90"/>
              </a:xfrm>
              <a:custGeom>
                <a:avLst/>
                <a:gdLst/>
                <a:ahLst/>
                <a:cxnLst>
                  <a:cxn ang="0">
                    <a:pos x="294" y="0"/>
                  </a:cxn>
                  <a:cxn ang="0">
                    <a:pos x="243" y="18"/>
                  </a:cxn>
                  <a:cxn ang="0">
                    <a:pos x="201" y="21"/>
                  </a:cxn>
                  <a:cxn ang="0">
                    <a:pos x="129" y="42"/>
                  </a:cxn>
                  <a:cxn ang="0">
                    <a:pos x="63" y="54"/>
                  </a:cxn>
                  <a:cxn ang="0">
                    <a:pos x="33" y="60"/>
                  </a:cxn>
                  <a:cxn ang="0">
                    <a:pos x="0" y="90"/>
                  </a:cxn>
                </a:cxnLst>
                <a:rect l="0" t="0" r="0" b="0"/>
                <a:pathLst>
                  <a:path w="294" h="90">
                    <a:moveTo>
                      <a:pt x="294" y="0"/>
                    </a:moveTo>
                    <a:lnTo>
                      <a:pt x="243" y="18"/>
                    </a:lnTo>
                    <a:lnTo>
                      <a:pt x="201" y="21"/>
                    </a:lnTo>
                    <a:lnTo>
                      <a:pt x="129" y="42"/>
                    </a:lnTo>
                    <a:lnTo>
                      <a:pt x="63" y="54"/>
                    </a:lnTo>
                    <a:lnTo>
                      <a:pt x="33" y="60"/>
                    </a:lnTo>
                    <a:lnTo>
                      <a:pt x="0" y="9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7" name="Freeform 26"/>
              <p:cNvSpPr/>
              <p:nvPr/>
            </p:nvSpPr>
            <p:spPr>
              <a:xfrm>
                <a:off x="4446" y="1623"/>
                <a:ext cx="69" cy="66"/>
              </a:xfrm>
              <a:custGeom>
                <a:avLst/>
                <a:gdLst/>
                <a:ahLst/>
                <a:cxnLst>
                  <a:cxn ang="0">
                    <a:pos x="24" y="0"/>
                  </a:cxn>
                  <a:cxn ang="0">
                    <a:pos x="57" y="6"/>
                  </a:cxn>
                  <a:cxn ang="0">
                    <a:pos x="69" y="27"/>
                  </a:cxn>
                  <a:cxn ang="0">
                    <a:pos x="60" y="60"/>
                  </a:cxn>
                  <a:cxn ang="0">
                    <a:pos x="33" y="66"/>
                  </a:cxn>
                  <a:cxn ang="0">
                    <a:pos x="3" y="63"/>
                  </a:cxn>
                  <a:cxn ang="0">
                    <a:pos x="6" y="36"/>
                  </a:cxn>
                  <a:cxn ang="0">
                    <a:pos x="0" y="15"/>
                  </a:cxn>
                  <a:cxn ang="0">
                    <a:pos x="24" y="0"/>
                  </a:cxn>
                </a:cxnLst>
                <a:rect l="0" t="0" r="0" b="0"/>
                <a:pathLst>
                  <a:path w="69" h="66">
                    <a:moveTo>
                      <a:pt x="24" y="0"/>
                    </a:moveTo>
                    <a:lnTo>
                      <a:pt x="57" y="6"/>
                    </a:lnTo>
                    <a:lnTo>
                      <a:pt x="69" y="27"/>
                    </a:lnTo>
                    <a:lnTo>
                      <a:pt x="60" y="60"/>
                    </a:lnTo>
                    <a:lnTo>
                      <a:pt x="33" y="66"/>
                    </a:lnTo>
                    <a:lnTo>
                      <a:pt x="3" y="63"/>
                    </a:lnTo>
                    <a:lnTo>
                      <a:pt x="6" y="36"/>
                    </a:lnTo>
                    <a:lnTo>
                      <a:pt x="0" y="15"/>
                    </a:lnTo>
                    <a:lnTo>
                      <a:pt x="24" y="0"/>
                    </a:lnTo>
                    <a:close/>
                  </a:path>
                </a:pathLst>
              </a:custGeom>
              <a:solidFill>
                <a:schemeClr val="bg1">
                  <a:alpha val="100000"/>
                </a:schemeClr>
              </a:solid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8" name="Freeform 27"/>
              <p:cNvSpPr/>
              <p:nvPr/>
            </p:nvSpPr>
            <p:spPr>
              <a:xfrm>
                <a:off x="4541" y="1703"/>
                <a:ext cx="79" cy="72"/>
              </a:xfrm>
              <a:custGeom>
                <a:avLst/>
                <a:gdLst/>
                <a:ahLst/>
                <a:cxnLst>
                  <a:cxn ang="0">
                    <a:pos x="0" y="7"/>
                  </a:cxn>
                  <a:cxn ang="0">
                    <a:pos x="39" y="0"/>
                  </a:cxn>
                  <a:cxn ang="0">
                    <a:pos x="57" y="1"/>
                  </a:cxn>
                  <a:cxn ang="0">
                    <a:pos x="79" y="18"/>
                  </a:cxn>
                  <a:cxn ang="0">
                    <a:pos x="78" y="36"/>
                  </a:cxn>
                  <a:cxn ang="0">
                    <a:pos x="66" y="54"/>
                  </a:cxn>
                  <a:cxn ang="0">
                    <a:pos x="36" y="72"/>
                  </a:cxn>
                  <a:cxn ang="0">
                    <a:pos x="16" y="61"/>
                  </a:cxn>
                  <a:cxn ang="0">
                    <a:pos x="9" y="37"/>
                  </a:cxn>
                  <a:cxn ang="0">
                    <a:pos x="7" y="24"/>
                  </a:cxn>
                  <a:cxn ang="0">
                    <a:pos x="0" y="7"/>
                  </a:cxn>
                </a:cxnLst>
                <a:rect l="0" t="0" r="0" b="0"/>
                <a:pathLst>
                  <a:path w="79" h="72">
                    <a:moveTo>
                      <a:pt x="0" y="7"/>
                    </a:moveTo>
                    <a:lnTo>
                      <a:pt x="39" y="0"/>
                    </a:lnTo>
                    <a:lnTo>
                      <a:pt x="57" y="1"/>
                    </a:lnTo>
                    <a:lnTo>
                      <a:pt x="79" y="18"/>
                    </a:lnTo>
                    <a:lnTo>
                      <a:pt x="78" y="36"/>
                    </a:lnTo>
                    <a:lnTo>
                      <a:pt x="66" y="54"/>
                    </a:lnTo>
                    <a:lnTo>
                      <a:pt x="36" y="72"/>
                    </a:lnTo>
                    <a:lnTo>
                      <a:pt x="16" y="61"/>
                    </a:lnTo>
                    <a:lnTo>
                      <a:pt x="9" y="37"/>
                    </a:lnTo>
                    <a:lnTo>
                      <a:pt x="7" y="24"/>
                    </a:lnTo>
                    <a:lnTo>
                      <a:pt x="0" y="7"/>
                    </a:lnTo>
                    <a:close/>
                  </a:path>
                </a:pathLst>
              </a:custGeom>
              <a:solidFill>
                <a:schemeClr val="bg1">
                  <a:alpha val="100000"/>
                </a:schemeClr>
              </a:solid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9" name="Freeform 28"/>
              <p:cNvSpPr/>
              <p:nvPr/>
            </p:nvSpPr>
            <p:spPr>
              <a:xfrm>
                <a:off x="4530" y="1818"/>
                <a:ext cx="65" cy="74"/>
              </a:xfrm>
              <a:custGeom>
                <a:avLst/>
                <a:gdLst/>
                <a:ahLst/>
                <a:cxnLst>
                  <a:cxn ang="0">
                    <a:pos x="6" y="14"/>
                  </a:cxn>
                  <a:cxn ang="0">
                    <a:pos x="39" y="2"/>
                  </a:cxn>
                  <a:cxn ang="0">
                    <a:pos x="53" y="0"/>
                  </a:cxn>
                  <a:cxn ang="0">
                    <a:pos x="65" y="18"/>
                  </a:cxn>
                  <a:cxn ang="0">
                    <a:pos x="60" y="36"/>
                  </a:cxn>
                  <a:cxn ang="0">
                    <a:pos x="53" y="50"/>
                  </a:cxn>
                  <a:cxn ang="0">
                    <a:pos x="32" y="74"/>
                  </a:cxn>
                  <a:cxn ang="0">
                    <a:pos x="18" y="56"/>
                  </a:cxn>
                  <a:cxn ang="0">
                    <a:pos x="11" y="39"/>
                  </a:cxn>
                  <a:cxn ang="0">
                    <a:pos x="0" y="30"/>
                  </a:cxn>
                  <a:cxn ang="0">
                    <a:pos x="6" y="14"/>
                  </a:cxn>
                </a:cxnLst>
                <a:rect l="0" t="0" r="0" b="0"/>
                <a:pathLst>
                  <a:path w="65" h="74">
                    <a:moveTo>
                      <a:pt x="6" y="14"/>
                    </a:moveTo>
                    <a:lnTo>
                      <a:pt x="39" y="2"/>
                    </a:lnTo>
                    <a:lnTo>
                      <a:pt x="53" y="0"/>
                    </a:lnTo>
                    <a:lnTo>
                      <a:pt x="65" y="18"/>
                    </a:lnTo>
                    <a:lnTo>
                      <a:pt x="60" y="36"/>
                    </a:lnTo>
                    <a:lnTo>
                      <a:pt x="53" y="50"/>
                    </a:lnTo>
                    <a:lnTo>
                      <a:pt x="32" y="74"/>
                    </a:lnTo>
                    <a:lnTo>
                      <a:pt x="18" y="56"/>
                    </a:lnTo>
                    <a:lnTo>
                      <a:pt x="11" y="39"/>
                    </a:lnTo>
                    <a:lnTo>
                      <a:pt x="0" y="30"/>
                    </a:lnTo>
                    <a:lnTo>
                      <a:pt x="6" y="14"/>
                    </a:lnTo>
                    <a:close/>
                  </a:path>
                </a:pathLst>
              </a:custGeom>
              <a:solidFill>
                <a:schemeClr val="bg1">
                  <a:alpha val="100000"/>
                </a:schemeClr>
              </a:solid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00" name="Freeform 29"/>
              <p:cNvSpPr/>
              <p:nvPr/>
            </p:nvSpPr>
            <p:spPr>
              <a:xfrm>
                <a:off x="4442" y="1968"/>
                <a:ext cx="64" cy="57"/>
              </a:xfrm>
              <a:custGeom>
                <a:avLst/>
                <a:gdLst/>
                <a:ahLst/>
                <a:cxnLst>
                  <a:cxn ang="0">
                    <a:pos x="0" y="6"/>
                  </a:cxn>
                  <a:cxn ang="0">
                    <a:pos x="42" y="0"/>
                  </a:cxn>
                  <a:cxn ang="0">
                    <a:pos x="64" y="6"/>
                  </a:cxn>
                  <a:cxn ang="0">
                    <a:pos x="63" y="27"/>
                  </a:cxn>
                  <a:cxn ang="0">
                    <a:pos x="45" y="48"/>
                  </a:cxn>
                  <a:cxn ang="0">
                    <a:pos x="25" y="57"/>
                  </a:cxn>
                  <a:cxn ang="0">
                    <a:pos x="10" y="42"/>
                  </a:cxn>
                  <a:cxn ang="0">
                    <a:pos x="9" y="27"/>
                  </a:cxn>
                  <a:cxn ang="0">
                    <a:pos x="0" y="6"/>
                  </a:cxn>
                </a:cxnLst>
                <a:rect l="0" t="0" r="0" b="0"/>
                <a:pathLst>
                  <a:path w="64" h="57">
                    <a:moveTo>
                      <a:pt x="0" y="6"/>
                    </a:moveTo>
                    <a:lnTo>
                      <a:pt x="42" y="0"/>
                    </a:lnTo>
                    <a:lnTo>
                      <a:pt x="64" y="6"/>
                    </a:lnTo>
                    <a:lnTo>
                      <a:pt x="63" y="27"/>
                    </a:lnTo>
                    <a:lnTo>
                      <a:pt x="45" y="48"/>
                    </a:lnTo>
                    <a:lnTo>
                      <a:pt x="25" y="57"/>
                    </a:lnTo>
                    <a:lnTo>
                      <a:pt x="10" y="42"/>
                    </a:lnTo>
                    <a:lnTo>
                      <a:pt x="9" y="27"/>
                    </a:lnTo>
                    <a:lnTo>
                      <a:pt x="0" y="6"/>
                    </a:lnTo>
                    <a:close/>
                  </a:path>
                </a:pathLst>
              </a:custGeom>
              <a:solidFill>
                <a:schemeClr val="bg1">
                  <a:alpha val="100000"/>
                </a:schemeClr>
              </a:solid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01" name="Freeform 30"/>
              <p:cNvSpPr/>
              <p:nvPr/>
            </p:nvSpPr>
            <p:spPr>
              <a:xfrm>
                <a:off x="3839" y="1245"/>
                <a:ext cx="21" cy="89"/>
              </a:xfrm>
              <a:custGeom>
                <a:avLst/>
                <a:gdLst/>
                <a:ahLst/>
                <a:cxnLst>
                  <a:cxn ang="0">
                    <a:pos x="14" y="0"/>
                  </a:cxn>
                  <a:cxn ang="0">
                    <a:pos x="20" y="26"/>
                  </a:cxn>
                  <a:cxn ang="0">
                    <a:pos x="21" y="54"/>
                  </a:cxn>
                  <a:cxn ang="0">
                    <a:pos x="15" y="89"/>
                  </a:cxn>
                  <a:cxn ang="0">
                    <a:pos x="0" y="86"/>
                  </a:cxn>
                </a:cxnLst>
                <a:rect l="0" t="0" r="0" b="0"/>
                <a:pathLst>
                  <a:path w="21" h="89">
                    <a:moveTo>
                      <a:pt x="14" y="0"/>
                    </a:moveTo>
                    <a:lnTo>
                      <a:pt x="20" y="26"/>
                    </a:lnTo>
                    <a:lnTo>
                      <a:pt x="21" y="54"/>
                    </a:lnTo>
                    <a:lnTo>
                      <a:pt x="15" y="89"/>
                    </a:lnTo>
                    <a:lnTo>
                      <a:pt x="0" y="86"/>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87" name="AutoShape 31"/>
            <p:cNvSpPr/>
            <p:nvPr/>
          </p:nvSpPr>
          <p:spPr>
            <a:xfrm rot="4573904" flipH="1">
              <a:off x="7715250" y="2290227"/>
              <a:ext cx="160337" cy="257175"/>
            </a:xfrm>
            <a:prstGeom prst="triangle">
              <a:avLst>
                <a:gd name="adj" fmla="val 50000"/>
              </a:avLst>
            </a:prstGeom>
            <a:solidFill>
              <a:srgbClr val="9900CC"/>
            </a:solidFill>
            <a:ln w="9525" cap="flat" cmpd="sng">
              <a:solidFill>
                <a:srgbClr val="9900CC"/>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88" name="Line 32"/>
            <p:cNvSpPr/>
            <p:nvPr/>
          </p:nvSpPr>
          <p:spPr>
            <a:xfrm flipV="1">
              <a:off x="6675438" y="2439453"/>
              <a:ext cx="1033463" cy="227012"/>
            </a:xfrm>
            <a:prstGeom prst="line">
              <a:avLst/>
            </a:prstGeom>
            <a:ln w="57150" cap="flat" cmpd="sng">
              <a:solidFill>
                <a:srgbClr val="9900CC"/>
              </a:solidFill>
              <a:prstDash val="solid"/>
              <a:headEnd type="none" w="med" len="med"/>
              <a:tailEnd type="none" w="med" len="med"/>
            </a:ln>
          </p:spPr>
        </p:sp>
        <p:graphicFrame>
          <p:nvGraphicFramePr>
            <p:cNvPr id="89" name="对象 2"/>
            <p:cNvGraphicFramePr>
              <a:graphicFrameLocks noChangeAspect="1"/>
            </p:cNvGraphicFramePr>
            <p:nvPr/>
          </p:nvGraphicFramePr>
          <p:xfrm>
            <a:off x="7601595" y="2707069"/>
            <a:ext cx="584245" cy="342900"/>
          </p:xfrm>
          <a:graphic>
            <a:graphicData uri="http://schemas.openxmlformats.org/presentationml/2006/ole">
              <mc:AlternateContent xmlns:mc="http://schemas.openxmlformats.org/markup-compatibility/2006">
                <mc:Choice xmlns:v="urn:schemas-microsoft-com:vml" Requires="v">
                  <p:oleObj r:id="rId8" imgW="584200" imgH="342900" progId="Equation.DSMT4">
                    <p:embed/>
                  </p:oleObj>
                </mc:Choice>
                <mc:Fallback>
                  <p:oleObj r:id="rId8" imgW="584200" imgH="342900" progId="Equation.DSMT4">
                    <p:embed/>
                    <p:pic>
                      <p:nvPicPr>
                        <p:cNvPr id="89" name="对象 2"/>
                        <p:cNvPicPr/>
                        <p:nvPr/>
                      </p:nvPicPr>
                      <p:blipFill>
                        <a:blip r:embed="rId9"/>
                        <a:stretch>
                          <a:fillRect/>
                        </a:stretch>
                      </p:blipFill>
                      <p:spPr>
                        <a:xfrm>
                          <a:off x="7601595" y="2707069"/>
                          <a:ext cx="584245" cy="342900"/>
                        </a:xfrm>
                        <a:prstGeom prst="rect">
                          <a:avLst/>
                        </a:prstGeom>
                        <a:noFill/>
                        <a:ln w="38100">
                          <a:noFill/>
                          <a:miter/>
                        </a:ln>
                      </p:spPr>
                    </p:pic>
                  </p:oleObj>
                </mc:Fallback>
              </mc:AlternateContent>
            </a:graphicData>
          </a:graphic>
        </p:graphicFrame>
        <p:cxnSp>
          <p:nvCxnSpPr>
            <p:cNvPr id="90" name="直接箭头连接符 6"/>
            <p:cNvCxnSpPr/>
            <p:nvPr/>
          </p:nvCxnSpPr>
          <p:spPr>
            <a:xfrm flipV="1">
              <a:off x="8015595" y="2666638"/>
              <a:ext cx="269242" cy="2381"/>
            </a:xfrm>
            <a:prstGeom prst="straightConnector1">
              <a:avLst/>
            </a:prstGeom>
            <a:ln w="28575" cap="flat" cmpd="sng">
              <a:solidFill>
                <a:srgbClr val="9900CC"/>
              </a:solidFill>
              <a:prstDash val="solid"/>
              <a:headEnd type="none" w="med" len="med"/>
              <a:tailEnd type="triangle" w="med" len="lg"/>
            </a:ln>
          </p:spPr>
        </p:cxnSp>
      </p:grpSp>
      <p:grpSp>
        <p:nvGrpSpPr>
          <p:cNvPr id="102" name="组合 101"/>
          <p:cNvGrpSpPr/>
          <p:nvPr/>
        </p:nvGrpSpPr>
        <p:grpSpPr>
          <a:xfrm>
            <a:off x="5441695" y="1543212"/>
            <a:ext cx="3038397" cy="2423271"/>
            <a:chOff x="499620" y="4004084"/>
            <a:chExt cx="3038397" cy="2423271"/>
          </a:xfrm>
        </p:grpSpPr>
        <p:sp>
          <p:nvSpPr>
            <p:cNvPr id="106" name="Rectangle 42"/>
            <p:cNvSpPr/>
            <p:nvPr/>
          </p:nvSpPr>
          <p:spPr>
            <a:xfrm>
              <a:off x="499620" y="4004084"/>
              <a:ext cx="3038397" cy="2423271"/>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09" name="Line 44"/>
            <p:cNvSpPr/>
            <p:nvPr/>
          </p:nvSpPr>
          <p:spPr>
            <a:xfrm flipV="1">
              <a:off x="2208985" y="5014435"/>
              <a:ext cx="801173" cy="327069"/>
            </a:xfrm>
            <a:prstGeom prst="line">
              <a:avLst/>
            </a:prstGeom>
            <a:ln w="57150" cap="flat" cmpd="sng">
              <a:solidFill>
                <a:srgbClr val="9900CC"/>
              </a:solidFill>
              <a:prstDash val="solid"/>
              <a:headEnd type="none" w="med" len="med"/>
              <a:tailEnd type="triangle" w="med" len="lg"/>
            </a:ln>
          </p:spPr>
        </p:sp>
        <p:sp>
          <p:nvSpPr>
            <p:cNvPr id="110" name="Freeform 53"/>
            <p:cNvSpPr/>
            <p:nvPr/>
          </p:nvSpPr>
          <p:spPr>
            <a:xfrm>
              <a:off x="638948" y="4614430"/>
              <a:ext cx="709612" cy="1243012"/>
            </a:xfrm>
            <a:custGeom>
              <a:avLst/>
              <a:gdLst/>
              <a:ahLst/>
              <a:cxnLst>
                <a:cxn ang="0">
                  <a:pos x="1126508256" y="0"/>
                </a:cxn>
                <a:cxn ang="0">
                  <a:pos x="1066024549" y="30241863"/>
                </a:cxn>
                <a:cxn ang="0">
                  <a:pos x="1066024549" y="113406192"/>
                </a:cxn>
                <a:cxn ang="0">
                  <a:pos x="1073585806" y="257055834"/>
                </a:cxn>
                <a:cxn ang="0">
                  <a:pos x="1050903622" y="446066683"/>
                </a:cxn>
                <a:cxn ang="0">
                  <a:pos x="1050903622" y="589716325"/>
                </a:cxn>
                <a:cxn ang="0">
                  <a:pos x="982860245" y="748485311"/>
                </a:cxn>
                <a:cxn ang="0">
                  <a:pos x="884573427" y="922376816"/>
                </a:cxn>
                <a:cxn ang="0">
                  <a:pos x="710683562" y="1134069856"/>
                </a:cxn>
                <a:cxn ang="0">
                  <a:pos x="582154890" y="1376004759"/>
                </a:cxn>
                <a:cxn ang="0">
                  <a:pos x="514111513" y="1610378402"/>
                </a:cxn>
                <a:cxn ang="0">
                  <a:pos x="446066548" y="1693544319"/>
                </a:cxn>
                <a:cxn ang="0">
                  <a:pos x="189010792" y="1829632702"/>
                </a:cxn>
                <a:cxn ang="0">
                  <a:pos x="0" y="1973280756"/>
                </a:cxn>
              </a:cxnLst>
              <a:rect l="0" t="0" r="0" b="0"/>
              <a:pathLst>
                <a:path w="447" h="783">
                  <a:moveTo>
                    <a:pt x="447" y="0"/>
                  </a:moveTo>
                  <a:lnTo>
                    <a:pt x="423" y="12"/>
                  </a:lnTo>
                  <a:lnTo>
                    <a:pt x="423" y="45"/>
                  </a:lnTo>
                  <a:lnTo>
                    <a:pt x="426" y="102"/>
                  </a:lnTo>
                  <a:lnTo>
                    <a:pt x="417" y="177"/>
                  </a:lnTo>
                  <a:lnTo>
                    <a:pt x="417" y="234"/>
                  </a:lnTo>
                  <a:lnTo>
                    <a:pt x="390" y="297"/>
                  </a:lnTo>
                  <a:lnTo>
                    <a:pt x="351" y="366"/>
                  </a:lnTo>
                  <a:lnTo>
                    <a:pt x="282" y="450"/>
                  </a:lnTo>
                  <a:lnTo>
                    <a:pt x="231" y="546"/>
                  </a:lnTo>
                  <a:lnTo>
                    <a:pt x="204" y="639"/>
                  </a:lnTo>
                  <a:lnTo>
                    <a:pt x="177" y="672"/>
                  </a:lnTo>
                  <a:lnTo>
                    <a:pt x="75" y="726"/>
                  </a:lnTo>
                  <a:lnTo>
                    <a:pt x="0" y="783"/>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11" name="Freeform 54"/>
            <p:cNvSpPr/>
            <p:nvPr/>
          </p:nvSpPr>
          <p:spPr>
            <a:xfrm>
              <a:off x="1348560" y="4604905"/>
              <a:ext cx="814388" cy="576262"/>
            </a:xfrm>
            <a:custGeom>
              <a:avLst/>
              <a:gdLst/>
              <a:ahLst/>
              <a:cxnLst>
                <a:cxn ang="0">
                  <a:pos x="0" y="0"/>
                </a:cxn>
                <a:cxn ang="0">
                  <a:pos x="166330415" y="98285215"/>
                </a:cxn>
                <a:cxn ang="0">
                  <a:pos x="226814202" y="272176639"/>
                </a:cxn>
                <a:cxn ang="0">
                  <a:pos x="257056095" y="393144034"/>
                </a:cxn>
                <a:cxn ang="0">
                  <a:pos x="226814202" y="597275719"/>
                </a:cxn>
                <a:cxn ang="0">
                  <a:pos x="196572308" y="748484963"/>
                </a:cxn>
                <a:cxn ang="0">
                  <a:pos x="257056095" y="877013614"/>
                </a:cxn>
                <a:cxn ang="0">
                  <a:pos x="438507457" y="914815131"/>
                </a:cxn>
                <a:cxn ang="0">
                  <a:pos x="642641032" y="869452358"/>
                </a:cxn>
                <a:cxn ang="0">
                  <a:pos x="922377754" y="861892690"/>
                </a:cxn>
                <a:cxn ang="0">
                  <a:pos x="1239917636" y="816529917"/>
                </a:cxn>
                <a:cxn ang="0">
                  <a:pos x="1292841744" y="808968661"/>
                </a:cxn>
              </a:cxnLst>
              <a:rect l="0" t="0" r="0" b="0"/>
              <a:pathLst>
                <a:path w="513" h="363">
                  <a:moveTo>
                    <a:pt x="0" y="0"/>
                  </a:moveTo>
                  <a:lnTo>
                    <a:pt x="66" y="39"/>
                  </a:lnTo>
                  <a:lnTo>
                    <a:pt x="90" y="108"/>
                  </a:lnTo>
                  <a:lnTo>
                    <a:pt x="102" y="156"/>
                  </a:lnTo>
                  <a:lnTo>
                    <a:pt x="90" y="237"/>
                  </a:lnTo>
                  <a:lnTo>
                    <a:pt x="78" y="297"/>
                  </a:lnTo>
                  <a:lnTo>
                    <a:pt x="102" y="348"/>
                  </a:lnTo>
                  <a:lnTo>
                    <a:pt x="174" y="363"/>
                  </a:lnTo>
                  <a:lnTo>
                    <a:pt x="255" y="345"/>
                  </a:lnTo>
                  <a:lnTo>
                    <a:pt x="366" y="342"/>
                  </a:lnTo>
                  <a:lnTo>
                    <a:pt x="492" y="324"/>
                  </a:lnTo>
                  <a:lnTo>
                    <a:pt x="513" y="321"/>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12" name="Freeform 55"/>
            <p:cNvSpPr/>
            <p:nvPr/>
          </p:nvSpPr>
          <p:spPr>
            <a:xfrm>
              <a:off x="1153298" y="4895417"/>
              <a:ext cx="1281112" cy="1447800"/>
            </a:xfrm>
            <a:custGeom>
              <a:avLst/>
              <a:gdLst/>
              <a:ahLst/>
              <a:cxnLst>
                <a:cxn ang="0">
                  <a:pos x="1580136558" y="0"/>
                </a:cxn>
                <a:cxn ang="0">
                  <a:pos x="1701104011" y="22682200"/>
                </a:cxn>
                <a:cxn ang="0">
                  <a:pos x="1844753655" y="83165950"/>
                </a:cxn>
                <a:cxn ang="0">
                  <a:pos x="1935479245" y="181451250"/>
                </a:cxn>
                <a:cxn ang="0">
                  <a:pos x="1950600176" y="234375325"/>
                </a:cxn>
                <a:cxn ang="0">
                  <a:pos x="1980842039" y="302418750"/>
                </a:cxn>
                <a:cxn ang="0">
                  <a:pos x="2033764506" y="423386250"/>
                </a:cxn>
                <a:cxn ang="0">
                  <a:pos x="1980842039" y="559474688"/>
                </a:cxn>
                <a:cxn ang="0">
                  <a:pos x="1874995518" y="650200313"/>
                </a:cxn>
                <a:cxn ang="0">
                  <a:pos x="1837192395" y="688003450"/>
                </a:cxn>
                <a:cxn ang="0">
                  <a:pos x="1852313327" y="869454700"/>
                </a:cxn>
                <a:cxn ang="0">
                  <a:pos x="1867434259" y="937498125"/>
                </a:cxn>
                <a:cxn ang="0">
                  <a:pos x="1837192395" y="990422200"/>
                </a:cxn>
                <a:cxn ang="0">
                  <a:pos x="1761587737" y="1058465625"/>
                </a:cxn>
                <a:cxn ang="0">
                  <a:pos x="1716224943" y="1103828438"/>
                </a:cxn>
                <a:cxn ang="0">
                  <a:pos x="1738907134" y="1209675000"/>
                </a:cxn>
                <a:cxn ang="0">
                  <a:pos x="1685983079" y="1376005313"/>
                </a:cxn>
                <a:cxn ang="0">
                  <a:pos x="1549894695" y="1444050325"/>
                </a:cxn>
                <a:cxn ang="0">
                  <a:pos x="1572576886" y="1565017825"/>
                </a:cxn>
                <a:cxn ang="0">
                  <a:pos x="1481851297" y="1716227200"/>
                </a:cxn>
                <a:cxn ang="0">
                  <a:pos x="1338201653" y="1791831888"/>
                </a:cxn>
                <a:cxn ang="0">
                  <a:pos x="1171871405" y="1844754375"/>
                </a:cxn>
                <a:cxn ang="0">
                  <a:pos x="975299294" y="1852315638"/>
                </a:cxn>
                <a:cxn ang="0">
                  <a:pos x="703122526" y="1897678450"/>
                </a:cxn>
                <a:cxn ang="0">
                  <a:pos x="476308552" y="1935480000"/>
                </a:cxn>
                <a:cxn ang="0">
                  <a:pos x="408265153" y="2011084688"/>
                </a:cxn>
                <a:cxn ang="0">
                  <a:pos x="279736441" y="2147173125"/>
                </a:cxn>
                <a:cxn ang="0">
                  <a:pos x="113406193" y="2147483647"/>
                </a:cxn>
                <a:cxn ang="0">
                  <a:pos x="0" y="2147483647"/>
                </a:cxn>
              </a:cxnLst>
              <a:rect l="0" t="0" r="0" b="0"/>
              <a:pathLst>
                <a:path w="807" h="912">
                  <a:moveTo>
                    <a:pt x="627" y="0"/>
                  </a:moveTo>
                  <a:lnTo>
                    <a:pt x="675" y="9"/>
                  </a:lnTo>
                  <a:lnTo>
                    <a:pt x="732" y="33"/>
                  </a:lnTo>
                  <a:lnTo>
                    <a:pt x="768" y="72"/>
                  </a:lnTo>
                  <a:lnTo>
                    <a:pt x="774" y="93"/>
                  </a:lnTo>
                  <a:lnTo>
                    <a:pt x="786" y="120"/>
                  </a:lnTo>
                  <a:lnTo>
                    <a:pt x="807" y="168"/>
                  </a:lnTo>
                  <a:lnTo>
                    <a:pt x="786" y="222"/>
                  </a:lnTo>
                  <a:lnTo>
                    <a:pt x="744" y="258"/>
                  </a:lnTo>
                  <a:lnTo>
                    <a:pt x="729" y="273"/>
                  </a:lnTo>
                  <a:lnTo>
                    <a:pt x="735" y="345"/>
                  </a:lnTo>
                  <a:lnTo>
                    <a:pt x="741" y="372"/>
                  </a:lnTo>
                  <a:lnTo>
                    <a:pt x="729" y="393"/>
                  </a:lnTo>
                  <a:lnTo>
                    <a:pt x="699" y="420"/>
                  </a:lnTo>
                  <a:lnTo>
                    <a:pt x="681" y="438"/>
                  </a:lnTo>
                  <a:lnTo>
                    <a:pt x="690" y="480"/>
                  </a:lnTo>
                  <a:lnTo>
                    <a:pt x="669" y="546"/>
                  </a:lnTo>
                  <a:lnTo>
                    <a:pt x="615" y="573"/>
                  </a:lnTo>
                  <a:lnTo>
                    <a:pt x="624" y="621"/>
                  </a:lnTo>
                  <a:lnTo>
                    <a:pt x="588" y="681"/>
                  </a:lnTo>
                  <a:lnTo>
                    <a:pt x="531" y="711"/>
                  </a:lnTo>
                  <a:lnTo>
                    <a:pt x="465" y="732"/>
                  </a:lnTo>
                  <a:lnTo>
                    <a:pt x="387" y="735"/>
                  </a:lnTo>
                  <a:lnTo>
                    <a:pt x="279" y="753"/>
                  </a:lnTo>
                  <a:lnTo>
                    <a:pt x="189" y="768"/>
                  </a:lnTo>
                  <a:lnTo>
                    <a:pt x="162" y="798"/>
                  </a:lnTo>
                  <a:lnTo>
                    <a:pt x="111" y="852"/>
                  </a:lnTo>
                  <a:lnTo>
                    <a:pt x="45" y="879"/>
                  </a:lnTo>
                  <a:lnTo>
                    <a:pt x="0" y="912"/>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13" name="Freeform 56"/>
            <p:cNvSpPr/>
            <p:nvPr/>
          </p:nvSpPr>
          <p:spPr>
            <a:xfrm>
              <a:off x="2101035" y="4890655"/>
              <a:ext cx="100013" cy="228600"/>
            </a:xfrm>
            <a:custGeom>
              <a:avLst/>
              <a:gdLst/>
              <a:ahLst/>
              <a:cxnLst>
                <a:cxn ang="0">
                  <a:pos x="83166366" y="0"/>
                </a:cxn>
                <a:cxn ang="0">
                  <a:pos x="30242026" y="37803138"/>
                </a:cxn>
                <a:cxn ang="0">
                  <a:pos x="0" y="105846563"/>
                </a:cxn>
                <a:cxn ang="0">
                  <a:pos x="7561300" y="166330313"/>
                </a:cxn>
                <a:cxn ang="0">
                  <a:pos x="37803326" y="211693125"/>
                </a:cxn>
                <a:cxn ang="0">
                  <a:pos x="113408392" y="279738138"/>
                </a:cxn>
                <a:cxn ang="0">
                  <a:pos x="158771431" y="325100950"/>
                </a:cxn>
                <a:cxn ang="0">
                  <a:pos x="128529405" y="362902500"/>
                </a:cxn>
              </a:cxnLst>
              <a:rect l="0" t="0" r="0" b="0"/>
              <a:pathLst>
                <a:path w="63" h="144">
                  <a:moveTo>
                    <a:pt x="33" y="0"/>
                  </a:moveTo>
                  <a:lnTo>
                    <a:pt x="12" y="15"/>
                  </a:lnTo>
                  <a:lnTo>
                    <a:pt x="0" y="42"/>
                  </a:lnTo>
                  <a:lnTo>
                    <a:pt x="3" y="66"/>
                  </a:lnTo>
                  <a:lnTo>
                    <a:pt x="15" y="84"/>
                  </a:lnTo>
                  <a:lnTo>
                    <a:pt x="45" y="111"/>
                  </a:lnTo>
                  <a:lnTo>
                    <a:pt x="63" y="129"/>
                  </a:lnTo>
                  <a:lnTo>
                    <a:pt x="51" y="144"/>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14" name="Freeform 57"/>
            <p:cNvSpPr/>
            <p:nvPr/>
          </p:nvSpPr>
          <p:spPr>
            <a:xfrm>
              <a:off x="2053410" y="5014480"/>
              <a:ext cx="42863" cy="109537"/>
            </a:xfrm>
            <a:custGeom>
              <a:avLst/>
              <a:gdLst/>
              <a:ahLst/>
              <a:cxnLst>
                <a:cxn ang="0">
                  <a:pos x="68045806" y="0"/>
                </a:cxn>
                <a:cxn ang="0">
                  <a:pos x="15121114" y="37801377"/>
                </a:cxn>
                <a:cxn ang="0">
                  <a:pos x="0" y="90725211"/>
                </a:cxn>
                <a:cxn ang="0">
                  <a:pos x="22682465" y="173889194"/>
                </a:cxn>
              </a:cxnLst>
              <a:rect l="0" t="0" r="0" b="0"/>
              <a:pathLst>
                <a:path w="27" h="69">
                  <a:moveTo>
                    <a:pt x="27" y="0"/>
                  </a:moveTo>
                  <a:lnTo>
                    <a:pt x="6" y="15"/>
                  </a:lnTo>
                  <a:lnTo>
                    <a:pt x="0" y="36"/>
                  </a:lnTo>
                  <a:lnTo>
                    <a:pt x="9" y="69"/>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15" name="Freeform 58"/>
            <p:cNvSpPr/>
            <p:nvPr/>
          </p:nvSpPr>
          <p:spPr>
            <a:xfrm>
              <a:off x="1324748" y="4638242"/>
              <a:ext cx="38100" cy="109538"/>
            </a:xfrm>
            <a:custGeom>
              <a:avLst/>
              <a:gdLst/>
              <a:ahLst/>
              <a:cxnLst>
                <a:cxn ang="0">
                  <a:pos x="0" y="0"/>
                </a:cxn>
                <a:cxn ang="0">
                  <a:pos x="60483750" y="60484026"/>
                </a:cxn>
                <a:cxn ang="0">
                  <a:pos x="60483750" y="158771362"/>
                </a:cxn>
                <a:cxn ang="0">
                  <a:pos x="0" y="173892369"/>
                </a:cxn>
              </a:cxnLst>
              <a:rect l="0" t="0" r="0" b="0"/>
              <a:pathLst>
                <a:path w="24" h="69">
                  <a:moveTo>
                    <a:pt x="0" y="0"/>
                  </a:moveTo>
                  <a:lnTo>
                    <a:pt x="24" y="24"/>
                  </a:lnTo>
                  <a:lnTo>
                    <a:pt x="24" y="63"/>
                  </a:lnTo>
                  <a:lnTo>
                    <a:pt x="0" y="69"/>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16" name="Freeform 59"/>
            <p:cNvSpPr/>
            <p:nvPr/>
          </p:nvSpPr>
          <p:spPr>
            <a:xfrm>
              <a:off x="2001023" y="5585980"/>
              <a:ext cx="223837" cy="71437"/>
            </a:xfrm>
            <a:custGeom>
              <a:avLst/>
              <a:gdLst/>
              <a:ahLst/>
              <a:cxnLst>
                <a:cxn ang="0">
                  <a:pos x="355340444" y="0"/>
                </a:cxn>
                <a:cxn ang="0">
                  <a:pos x="226813556" y="60483327"/>
                </a:cxn>
                <a:cxn ang="0">
                  <a:pos x="136088134" y="75604158"/>
                </a:cxn>
                <a:cxn ang="0">
                  <a:pos x="0" y="113405444"/>
                </a:cxn>
              </a:cxnLst>
              <a:rect l="0" t="0" r="0" b="0"/>
              <a:pathLst>
                <a:path w="141" h="45">
                  <a:moveTo>
                    <a:pt x="141" y="0"/>
                  </a:moveTo>
                  <a:lnTo>
                    <a:pt x="90" y="24"/>
                  </a:lnTo>
                  <a:lnTo>
                    <a:pt x="54" y="30"/>
                  </a:lnTo>
                  <a:lnTo>
                    <a:pt x="0" y="45"/>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17" name="Freeform 60"/>
            <p:cNvSpPr/>
            <p:nvPr/>
          </p:nvSpPr>
          <p:spPr>
            <a:xfrm>
              <a:off x="1953398" y="5795530"/>
              <a:ext cx="180975" cy="61912"/>
            </a:xfrm>
            <a:custGeom>
              <a:avLst/>
              <a:gdLst/>
              <a:ahLst/>
              <a:cxnLst>
                <a:cxn ang="0">
                  <a:pos x="287297813" y="0"/>
                </a:cxn>
                <a:cxn ang="0">
                  <a:pos x="181451250" y="52922060"/>
                </a:cxn>
                <a:cxn ang="0">
                  <a:pos x="98286888" y="83163691"/>
                </a:cxn>
                <a:cxn ang="0">
                  <a:pos x="0" y="98284506"/>
                </a:cxn>
              </a:cxnLst>
              <a:rect l="0" t="0" r="0" b="0"/>
              <a:pathLst>
                <a:path w="114" h="39">
                  <a:moveTo>
                    <a:pt x="114" y="0"/>
                  </a:moveTo>
                  <a:lnTo>
                    <a:pt x="72" y="21"/>
                  </a:lnTo>
                  <a:lnTo>
                    <a:pt x="39" y="33"/>
                  </a:lnTo>
                  <a:lnTo>
                    <a:pt x="0" y="39"/>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18" name="Freeform 61"/>
            <p:cNvSpPr/>
            <p:nvPr/>
          </p:nvSpPr>
          <p:spPr>
            <a:xfrm>
              <a:off x="1977210" y="5328805"/>
              <a:ext cx="319088" cy="157162"/>
            </a:xfrm>
            <a:custGeom>
              <a:avLst/>
              <a:gdLst/>
              <a:ahLst/>
              <a:cxnLst>
                <a:cxn ang="0">
                  <a:pos x="0" y="249493881"/>
                </a:cxn>
                <a:cxn ang="0">
                  <a:pos x="128528964" y="181450673"/>
                </a:cxn>
                <a:cxn ang="0">
                  <a:pos x="166330573" y="120967115"/>
                </a:cxn>
                <a:cxn ang="0">
                  <a:pos x="423386913" y="37801430"/>
                </a:cxn>
                <a:cxn ang="0">
                  <a:pos x="506552994" y="0"/>
                </a:cxn>
              </a:cxnLst>
              <a:rect l="0" t="0" r="0" b="0"/>
              <a:pathLst>
                <a:path w="201" h="99">
                  <a:moveTo>
                    <a:pt x="0" y="99"/>
                  </a:moveTo>
                  <a:lnTo>
                    <a:pt x="51" y="72"/>
                  </a:lnTo>
                  <a:lnTo>
                    <a:pt x="66" y="48"/>
                  </a:lnTo>
                  <a:lnTo>
                    <a:pt x="168" y="15"/>
                  </a:lnTo>
                  <a:lnTo>
                    <a:pt x="201" y="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19" name="Line 64"/>
            <p:cNvSpPr/>
            <p:nvPr/>
          </p:nvSpPr>
          <p:spPr>
            <a:xfrm rot="11976339">
              <a:off x="1408885" y="5109730"/>
              <a:ext cx="877888" cy="93662"/>
            </a:xfrm>
            <a:prstGeom prst="line">
              <a:avLst/>
            </a:prstGeom>
            <a:ln w="38100" cap="flat" cmpd="sng">
              <a:solidFill>
                <a:srgbClr val="3333FF"/>
              </a:solidFill>
              <a:prstDash val="solid"/>
              <a:headEnd type="none" w="med" len="med"/>
              <a:tailEnd type="triangle" w="med" len="lg"/>
            </a:ln>
          </p:spPr>
        </p:sp>
        <p:sp>
          <p:nvSpPr>
            <p:cNvPr id="121" name="Arc 67"/>
            <p:cNvSpPr/>
            <p:nvPr/>
          </p:nvSpPr>
          <p:spPr>
            <a:xfrm rot="791649">
              <a:off x="1633879" y="4889204"/>
              <a:ext cx="973138" cy="798436"/>
            </a:xfrm>
            <a:custGeom>
              <a:avLst/>
              <a:gdLst/>
              <a:ahLst/>
              <a:cxnLst>
                <a:cxn ang="0">
                  <a:pos x="-1356" y="17659335"/>
                </a:cxn>
                <a:cxn ang="0">
                  <a:pos x="21918919" y="0"/>
                </a:cxn>
                <a:cxn ang="0">
                  <a:pos x="40421616" y="11765008"/>
                </a:cxn>
                <a:cxn ang="0">
                  <a:pos x="-1356" y="17659335"/>
                </a:cxn>
                <a:cxn ang="0">
                  <a:pos x="21918919" y="0"/>
                </a:cxn>
                <a:cxn ang="0">
                  <a:pos x="40421616" y="11765008"/>
                </a:cxn>
                <a:cxn ang="0">
                  <a:pos x="21918919" y="51131637"/>
                </a:cxn>
                <a:cxn ang="0">
                  <a:pos x="-1356" y="17659335"/>
                </a:cxn>
              </a:cxnLst>
              <a:rect l="0" t="0" r="0" b="0"/>
              <a:pathLst>
                <a:path w="30114" h="21600" fill="none">
                  <a:moveTo>
                    <a:pt x="-1" y="7460"/>
                  </a:moveTo>
                  <a:cubicBezTo>
                    <a:pt x="4102" y="2722"/>
                    <a:pt x="10061" y="-1"/>
                    <a:pt x="16329" y="0"/>
                  </a:cubicBezTo>
                  <a:cubicBezTo>
                    <a:pt x="21362" y="0"/>
                    <a:pt x="26238" y="1758"/>
                    <a:pt x="30113" y="4970"/>
                  </a:cubicBezTo>
                </a:path>
                <a:path w="30114" h="21600" stroke="0">
                  <a:moveTo>
                    <a:pt x="-1" y="7460"/>
                  </a:moveTo>
                  <a:cubicBezTo>
                    <a:pt x="4102" y="2722"/>
                    <a:pt x="10061" y="-1"/>
                    <a:pt x="16329" y="0"/>
                  </a:cubicBezTo>
                  <a:cubicBezTo>
                    <a:pt x="21362" y="0"/>
                    <a:pt x="26238" y="1758"/>
                    <a:pt x="30113" y="4970"/>
                  </a:cubicBezTo>
                  <a:lnTo>
                    <a:pt x="16329" y="21600"/>
                  </a:lnTo>
                  <a:lnTo>
                    <a:pt x="-1" y="7460"/>
                  </a:lnTo>
                  <a:close/>
                </a:path>
              </a:pathLst>
            </a:custGeom>
            <a:noFill/>
            <a:ln w="19050" cap="flat" cmpd="sng">
              <a:solidFill>
                <a:schemeClr val="tx1">
                  <a:alpha val="100000"/>
                </a:schemeClr>
              </a:solidFill>
              <a:prstDash val="solid"/>
              <a:miter lim="800000"/>
              <a:headEnd type="triangle" w="med" len="lg"/>
              <a:tailEnd type="none" w="med" len="med"/>
            </a:ln>
          </p:spPr>
          <p:txBody>
            <a:bodyPr/>
            <a:lstStyle/>
            <a:p>
              <a:endParaRPr lang="zh-CN" altLang="en-US"/>
            </a:p>
          </p:txBody>
        </p:sp>
        <p:graphicFrame>
          <p:nvGraphicFramePr>
            <p:cNvPr id="123" name="对象 11"/>
            <p:cNvGraphicFramePr>
              <a:graphicFrameLocks noChangeAspect="1"/>
            </p:cNvGraphicFramePr>
            <p:nvPr/>
          </p:nvGraphicFramePr>
          <p:xfrm>
            <a:off x="2315348" y="4537250"/>
            <a:ext cx="266700" cy="342900"/>
          </p:xfrm>
          <a:graphic>
            <a:graphicData uri="http://schemas.openxmlformats.org/presentationml/2006/ole">
              <mc:AlternateContent xmlns:mc="http://schemas.openxmlformats.org/markup-compatibility/2006">
                <mc:Choice xmlns:v="urn:schemas-microsoft-com:vml" Requires="v">
                  <p:oleObj r:id="rId10" imgW="266700" imgH="342900" progId="Equation.DSMT4">
                    <p:embed/>
                  </p:oleObj>
                </mc:Choice>
                <mc:Fallback>
                  <p:oleObj r:id="rId10" imgW="266700" imgH="342900" progId="Equation.DSMT4">
                    <p:embed/>
                    <p:pic>
                      <p:nvPicPr>
                        <p:cNvPr id="123" name="对象 11"/>
                        <p:cNvPicPr/>
                        <p:nvPr/>
                      </p:nvPicPr>
                      <p:blipFill>
                        <a:blip r:embed="rId11"/>
                        <a:stretch>
                          <a:fillRect/>
                        </a:stretch>
                      </p:blipFill>
                      <p:spPr>
                        <a:xfrm>
                          <a:off x="2315348" y="4537250"/>
                          <a:ext cx="266700" cy="342900"/>
                        </a:xfrm>
                        <a:prstGeom prst="rect">
                          <a:avLst/>
                        </a:prstGeom>
                        <a:noFill/>
                        <a:ln w="38100">
                          <a:noFill/>
                          <a:miter/>
                        </a:ln>
                      </p:spPr>
                    </p:pic>
                  </p:oleObj>
                </mc:Fallback>
              </mc:AlternateContent>
            </a:graphicData>
          </a:graphic>
        </p:graphicFrame>
        <p:grpSp>
          <p:nvGrpSpPr>
            <p:cNvPr id="124" name="组合 1"/>
            <p:cNvGrpSpPr/>
            <p:nvPr/>
          </p:nvGrpSpPr>
          <p:grpSpPr>
            <a:xfrm>
              <a:off x="3103623" y="4734750"/>
              <a:ext cx="287435" cy="333340"/>
              <a:chOff x="7979059" y="2549186"/>
              <a:chExt cx="287253" cy="333479"/>
            </a:xfrm>
          </p:grpSpPr>
          <p:graphicFrame>
            <p:nvGraphicFramePr>
              <p:cNvPr id="128" name="对象 2"/>
              <p:cNvGraphicFramePr>
                <a:graphicFrameLocks noChangeAspect="1"/>
              </p:cNvGraphicFramePr>
              <p:nvPr/>
            </p:nvGraphicFramePr>
            <p:xfrm>
              <a:off x="7979059" y="2628559"/>
              <a:ext cx="253839" cy="254106"/>
            </p:xfrm>
            <a:graphic>
              <a:graphicData uri="http://schemas.openxmlformats.org/presentationml/2006/ole">
                <mc:AlternateContent xmlns:mc="http://schemas.openxmlformats.org/markup-compatibility/2006">
                  <mc:Choice xmlns:v="urn:schemas-microsoft-com:vml" Requires="v">
                    <p:oleObj name="Equation" r:id="rId12" imgW="253800" imgH="253800" progId="Equation.DSMT4">
                      <p:embed/>
                    </p:oleObj>
                  </mc:Choice>
                  <mc:Fallback>
                    <p:oleObj name="Equation" r:id="rId12" imgW="253800" imgH="253800" progId="Equation.DSMT4">
                      <p:embed/>
                      <p:pic>
                        <p:nvPicPr>
                          <p:cNvPr id="128" name="对象 2"/>
                          <p:cNvPicPr/>
                          <p:nvPr/>
                        </p:nvPicPr>
                        <p:blipFill>
                          <a:blip r:embed="rId13"/>
                          <a:stretch>
                            <a:fillRect/>
                          </a:stretch>
                        </p:blipFill>
                        <p:spPr>
                          <a:xfrm>
                            <a:off x="7979059" y="2628559"/>
                            <a:ext cx="253839" cy="254106"/>
                          </a:xfrm>
                          <a:prstGeom prst="rect">
                            <a:avLst/>
                          </a:prstGeom>
                          <a:noFill/>
                          <a:ln w="38100">
                            <a:noFill/>
                            <a:miter/>
                          </a:ln>
                        </p:spPr>
                      </p:pic>
                    </p:oleObj>
                  </mc:Fallback>
                </mc:AlternateContent>
              </a:graphicData>
            </a:graphic>
          </p:graphicFrame>
          <p:cxnSp>
            <p:nvCxnSpPr>
              <p:cNvPr id="129" name="直接箭头连接符 6"/>
              <p:cNvCxnSpPr/>
              <p:nvPr/>
            </p:nvCxnSpPr>
            <p:spPr>
              <a:xfrm flipV="1">
                <a:off x="7997070" y="2549186"/>
                <a:ext cx="269242" cy="2381"/>
              </a:xfrm>
              <a:prstGeom prst="straightConnector1">
                <a:avLst/>
              </a:prstGeom>
              <a:ln w="28575" cap="flat" cmpd="sng">
                <a:solidFill>
                  <a:srgbClr val="9900CC"/>
                </a:solidFill>
                <a:prstDash val="solid"/>
                <a:headEnd type="none" w="med" len="med"/>
                <a:tailEnd type="triangle" w="med" len="lg"/>
              </a:ln>
            </p:spPr>
          </p:cxnSp>
        </p:grpSp>
        <p:grpSp>
          <p:nvGrpSpPr>
            <p:cNvPr id="125" name="组合 124"/>
            <p:cNvGrpSpPr/>
            <p:nvPr/>
          </p:nvGrpSpPr>
          <p:grpSpPr>
            <a:xfrm>
              <a:off x="1556751" y="5277596"/>
              <a:ext cx="220185" cy="283983"/>
              <a:chOff x="4476750" y="3252967"/>
              <a:chExt cx="220185" cy="283983"/>
            </a:xfrm>
          </p:grpSpPr>
          <p:graphicFrame>
            <p:nvGraphicFramePr>
              <p:cNvPr id="126" name="对象 125"/>
              <p:cNvGraphicFramePr>
                <a:graphicFrameLocks noChangeAspect="1"/>
              </p:cNvGraphicFramePr>
              <p:nvPr/>
            </p:nvGraphicFramePr>
            <p:xfrm>
              <a:off x="4476750" y="3321050"/>
              <a:ext cx="190500" cy="215900"/>
            </p:xfrm>
            <a:graphic>
              <a:graphicData uri="http://schemas.openxmlformats.org/presentationml/2006/ole">
                <mc:AlternateContent xmlns:mc="http://schemas.openxmlformats.org/markup-compatibility/2006">
                  <mc:Choice xmlns:v="urn:schemas-microsoft-com:vml" Requires="v">
                    <p:oleObj name="Equation" r:id="rId14" imgW="190440" imgH="215640" progId="Equation.DSMT4">
                      <p:embed/>
                    </p:oleObj>
                  </mc:Choice>
                  <mc:Fallback>
                    <p:oleObj name="Equation" r:id="rId14" imgW="190440" imgH="215640" progId="Equation.DSMT4">
                      <p:embed/>
                      <p:pic>
                        <p:nvPicPr>
                          <p:cNvPr id="126" name="对象 125"/>
                          <p:cNvPicPr/>
                          <p:nvPr/>
                        </p:nvPicPr>
                        <p:blipFill>
                          <a:blip r:embed="rId15"/>
                          <a:stretch>
                            <a:fillRect/>
                          </a:stretch>
                        </p:blipFill>
                        <p:spPr>
                          <a:xfrm>
                            <a:off x="4476750" y="3321050"/>
                            <a:ext cx="190500" cy="215900"/>
                          </a:xfrm>
                          <a:prstGeom prst="rect">
                            <a:avLst/>
                          </a:prstGeom>
                        </p:spPr>
                      </p:pic>
                    </p:oleObj>
                  </mc:Fallback>
                </mc:AlternateContent>
              </a:graphicData>
            </a:graphic>
          </p:graphicFrame>
          <p:cxnSp>
            <p:nvCxnSpPr>
              <p:cNvPr id="127" name="直接箭头连接符 208"/>
              <p:cNvCxnSpPr/>
              <p:nvPr/>
            </p:nvCxnSpPr>
            <p:spPr>
              <a:xfrm flipV="1">
                <a:off x="4479333" y="3252967"/>
                <a:ext cx="217602" cy="2382"/>
              </a:xfrm>
              <a:prstGeom prst="straightConnector1">
                <a:avLst/>
              </a:prstGeom>
              <a:ln w="28575" cap="flat" cmpd="sng">
                <a:solidFill>
                  <a:srgbClr val="3333FF"/>
                </a:solidFill>
                <a:prstDash val="solid"/>
                <a:headEnd type="none" w="med" len="med"/>
                <a:tailEnd type="triangle" w="med" len="med"/>
              </a:ln>
            </p:spPr>
          </p:cxnSp>
        </p:grpSp>
      </p:grpSp>
      <p:grpSp>
        <p:nvGrpSpPr>
          <p:cNvPr id="48150" name="Group 22"/>
          <p:cNvGrpSpPr/>
          <p:nvPr/>
        </p:nvGrpSpPr>
        <p:grpSpPr>
          <a:xfrm>
            <a:off x="2112025" y="2615785"/>
            <a:ext cx="2566988" cy="1439862"/>
            <a:chOff x="1440" y="2183"/>
            <a:chExt cx="1617" cy="907"/>
          </a:xfrm>
        </p:grpSpPr>
        <p:sp>
          <p:nvSpPr>
            <p:cNvPr id="43090" name="Line 23"/>
            <p:cNvSpPr/>
            <p:nvPr/>
          </p:nvSpPr>
          <p:spPr>
            <a:xfrm flipV="1">
              <a:off x="1593" y="2289"/>
              <a:ext cx="1116" cy="321"/>
            </a:xfrm>
            <a:prstGeom prst="line">
              <a:avLst/>
            </a:prstGeom>
            <a:ln w="57150" cap="flat" cmpd="sng">
              <a:solidFill>
                <a:srgbClr val="000000"/>
              </a:solidFill>
              <a:prstDash val="solid"/>
              <a:miter/>
              <a:headEnd type="none" w="med" len="med"/>
              <a:tailEnd type="triangle" w="sm" len="lg"/>
            </a:ln>
          </p:spPr>
        </p:sp>
        <p:sp>
          <p:nvSpPr>
            <p:cNvPr id="43091" name="WordArt 24"/>
            <p:cNvSpPr>
              <a:spLocks noTextEdit="1"/>
            </p:cNvSpPr>
            <p:nvPr/>
          </p:nvSpPr>
          <p:spPr>
            <a:xfrm>
              <a:off x="2776" y="2255"/>
              <a:ext cx="213" cy="206"/>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i="1" dirty="0">
                  <a:ln w="9525" cap="flat" cmpd="sng">
                    <a:solidFill>
                      <a:srgbClr val="000000"/>
                    </a:solidFill>
                    <a:prstDash val="solid"/>
                    <a:headEnd type="none" w="med" len="med"/>
                    <a:tailEnd type="none" w="med" len="med"/>
                  </a:ln>
                  <a:solidFill>
                    <a:srgbClr val="000000"/>
                  </a:solidFill>
                  <a:latin typeface="Book Antiqua" panose="02040602050305030304" pitchFamily="18" charset="0"/>
                  <a:ea typeface="Book Antiqua" panose="02040602050305030304" pitchFamily="18" charset="0"/>
                </a:rPr>
                <a:t>v</a:t>
              </a:r>
            </a:p>
          </p:txBody>
        </p:sp>
        <p:grpSp>
          <p:nvGrpSpPr>
            <p:cNvPr id="43092" name="Group 25"/>
            <p:cNvGrpSpPr/>
            <p:nvPr/>
          </p:nvGrpSpPr>
          <p:grpSpPr>
            <a:xfrm>
              <a:off x="1457" y="2513"/>
              <a:ext cx="227" cy="214"/>
              <a:chOff x="960" y="2112"/>
              <a:chExt cx="240" cy="240"/>
            </a:xfrm>
          </p:grpSpPr>
          <p:sp>
            <p:nvSpPr>
              <p:cNvPr id="43095" name="Oval 26"/>
              <p:cNvSpPr/>
              <p:nvPr/>
            </p:nvSpPr>
            <p:spPr>
              <a:xfrm>
                <a:off x="960" y="2112"/>
                <a:ext cx="240" cy="240"/>
              </a:xfrm>
              <a:prstGeom prst="ellipse">
                <a:avLst/>
              </a:prstGeom>
              <a:gradFill rotWithShape="0">
                <a:gsLst>
                  <a:gs pos="0">
                    <a:srgbClr val="FF0000"/>
                  </a:gs>
                  <a:gs pos="100000">
                    <a:srgbClr val="000000"/>
                  </a:gs>
                </a:gsLst>
                <a:lin ang="2700000" scaled="1"/>
                <a:tileRect/>
              </a:gradFill>
              <a:ln w="3175" cap="flat" cmpd="sng">
                <a:solidFill>
                  <a:srgbClr val="FF9933"/>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096" name="WordArt 27"/>
              <p:cNvSpPr>
                <a:spLocks noTextEdit="1"/>
              </p:cNvSpPr>
              <p:nvPr/>
            </p:nvSpPr>
            <p:spPr>
              <a:xfrm>
                <a:off x="1008" y="2160"/>
                <a:ext cx="150" cy="150"/>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b="1">
                    <a:ln w="3175" cap="flat" cmpd="sng">
                      <a:solidFill>
                        <a:schemeClr val="bg1"/>
                      </a:solidFill>
                      <a:prstDash val="solid"/>
                      <a:headEnd type="none" w="med" len="med"/>
                      <a:tailEnd type="none" w="med" len="med"/>
                    </a:ln>
                    <a:solidFill>
                      <a:schemeClr val="bg1"/>
                    </a:solidFill>
                    <a:latin typeface="黑体" panose="02010609060101010101" pitchFamily="49" charset="-122"/>
                    <a:ea typeface="黑体" panose="02010609060101010101" pitchFamily="49" charset="-122"/>
                  </a:rPr>
                  <a:t>+</a:t>
                </a:r>
              </a:p>
            </p:txBody>
          </p:sp>
        </p:grpSp>
        <p:sp>
          <p:nvSpPr>
            <p:cNvPr id="43093" name="Line 28"/>
            <p:cNvSpPr/>
            <p:nvPr/>
          </p:nvSpPr>
          <p:spPr>
            <a:xfrm>
              <a:off x="2776" y="2183"/>
              <a:ext cx="281" cy="0"/>
            </a:xfrm>
            <a:prstGeom prst="line">
              <a:avLst/>
            </a:prstGeom>
            <a:ln w="28575" cap="flat" cmpd="sng">
              <a:solidFill>
                <a:schemeClr val="tx1"/>
              </a:solidFill>
              <a:prstDash val="solid"/>
              <a:miter/>
              <a:headEnd type="none" w="med" len="med"/>
              <a:tailEnd type="triangle" w="med" len="med"/>
            </a:ln>
          </p:spPr>
        </p:sp>
        <p:sp>
          <p:nvSpPr>
            <p:cNvPr id="43094" name="WordArt 29"/>
            <p:cNvSpPr>
              <a:spLocks noTextEdit="1"/>
            </p:cNvSpPr>
            <p:nvPr/>
          </p:nvSpPr>
          <p:spPr>
            <a:xfrm>
              <a:off x="1440" y="2804"/>
              <a:ext cx="188" cy="286"/>
            </a:xfrm>
            <a:prstGeom prst="rect">
              <a:avLst/>
            </a:prstGeom>
          </p:spPr>
          <p:txBody>
            <a:bodyPr wrap="none" fromWordArt="1">
              <a:prstTxWarp prst="textPlain">
                <a:avLst>
                  <a:gd name="adj" fmla="val 50000"/>
                </a:avLst>
              </a:prstTxWarp>
              <a:normAutofit fontScale="77500" lnSpcReduction="20000"/>
            </a:bodyPr>
            <a:lstStyle/>
            <a:p>
              <a:pPr algn="ctr"/>
              <a:r>
                <a:rPr lang="zh-CN" altLang="en-US" sz="3600" i="1" dirty="0">
                  <a:ln w="9525" cap="flat" cmpd="sng">
                    <a:solidFill>
                      <a:srgbClr val="000000"/>
                    </a:solidFill>
                    <a:prstDash val="solid"/>
                    <a:headEnd type="none" w="med" len="med"/>
                    <a:tailEnd type="none" w="med" len="med"/>
                  </a:ln>
                  <a:solidFill>
                    <a:srgbClr val="000000"/>
                  </a:solidFill>
                  <a:latin typeface="Times New Roman" panose="02020603050405020304" pitchFamily="18" charset="0"/>
                  <a:ea typeface="Times New Roman" panose="02020603050405020304" pitchFamily="18" charset="0"/>
                </a:rPr>
                <a:t>q</a:t>
              </a:r>
            </a:p>
          </p:txBody>
        </p:sp>
      </p:grpSp>
      <p:grpSp>
        <p:nvGrpSpPr>
          <p:cNvPr id="20" name="组合 19"/>
          <p:cNvGrpSpPr/>
          <p:nvPr/>
        </p:nvGrpSpPr>
        <p:grpSpPr>
          <a:xfrm>
            <a:off x="1051189" y="1233096"/>
            <a:ext cx="660400" cy="1695450"/>
            <a:chOff x="986770" y="1451523"/>
            <a:chExt cx="660400" cy="1695450"/>
          </a:xfrm>
        </p:grpSpPr>
        <p:grpSp>
          <p:nvGrpSpPr>
            <p:cNvPr id="17" name="组合 16"/>
            <p:cNvGrpSpPr/>
            <p:nvPr/>
          </p:nvGrpSpPr>
          <p:grpSpPr>
            <a:xfrm>
              <a:off x="986770" y="1451523"/>
              <a:ext cx="660400" cy="1695450"/>
              <a:chOff x="1007274" y="1603253"/>
              <a:chExt cx="660400" cy="1695450"/>
            </a:xfrm>
          </p:grpSpPr>
          <p:grpSp>
            <p:nvGrpSpPr>
              <p:cNvPr id="48140" name="Group 12"/>
              <p:cNvGrpSpPr/>
              <p:nvPr/>
            </p:nvGrpSpPr>
            <p:grpSpPr>
              <a:xfrm>
                <a:off x="1007274" y="1603253"/>
                <a:ext cx="660400" cy="1695450"/>
                <a:chOff x="826" y="1319"/>
                <a:chExt cx="416" cy="1068"/>
              </a:xfrm>
            </p:grpSpPr>
            <p:sp>
              <p:nvSpPr>
                <p:cNvPr id="43100" name="Line 13"/>
                <p:cNvSpPr/>
                <p:nvPr/>
              </p:nvSpPr>
              <p:spPr>
                <a:xfrm flipV="1">
                  <a:off x="826" y="1319"/>
                  <a:ext cx="0" cy="938"/>
                </a:xfrm>
                <a:prstGeom prst="line">
                  <a:avLst/>
                </a:prstGeom>
                <a:ln w="38100" cap="flat" cmpd="sng">
                  <a:solidFill>
                    <a:srgbClr val="FF0000"/>
                  </a:solidFill>
                  <a:prstDash val="solid"/>
                  <a:miter/>
                  <a:headEnd type="none" w="med" len="med"/>
                  <a:tailEnd type="triangle" w="sm" len="lg"/>
                </a:ln>
              </p:spPr>
            </p:sp>
            <p:sp>
              <p:nvSpPr>
                <p:cNvPr id="43101" name="Freeform 14"/>
                <p:cNvSpPr/>
                <p:nvPr/>
              </p:nvSpPr>
              <p:spPr>
                <a:xfrm>
                  <a:off x="826" y="2038"/>
                  <a:ext cx="271" cy="349"/>
                </a:xfrm>
                <a:custGeom>
                  <a:avLst/>
                  <a:gdLst/>
                  <a:ahLst/>
                  <a:cxnLst>
                    <a:cxn ang="0">
                      <a:pos x="0" y="0"/>
                    </a:cxn>
                    <a:cxn ang="0">
                      <a:pos x="306" y="118"/>
                    </a:cxn>
                    <a:cxn ang="0">
                      <a:pos x="306" y="354"/>
                    </a:cxn>
                  </a:cxnLst>
                  <a:rect l="0" t="0" r="0" b="0"/>
                  <a:pathLst>
                    <a:path w="240" h="432">
                      <a:moveTo>
                        <a:pt x="0" y="0"/>
                      </a:moveTo>
                      <a:lnTo>
                        <a:pt x="240" y="144"/>
                      </a:lnTo>
                      <a:lnTo>
                        <a:pt x="240" y="432"/>
                      </a:lnTo>
                    </a:path>
                  </a:pathLst>
                </a:custGeom>
                <a:noFill/>
                <a:ln w="3175" cap="flat" cmpd="sng">
                  <a:solidFill>
                    <a:srgbClr val="000000">
                      <a:alpha val="100000"/>
                    </a:srgbClr>
                  </a:solidFill>
                  <a:prstDash val="solid"/>
                  <a:miter lim="800000"/>
                  <a:headEnd type="none" w="med" len="med"/>
                  <a:tailEnd type="none" w="med" len="med"/>
                </a:ln>
              </p:spPr>
              <p:txBody>
                <a:bodyPr/>
                <a:lstStyle/>
                <a:p>
                  <a:endParaRPr lang="zh-CN" altLang="en-US"/>
                </a:p>
              </p:txBody>
            </p:sp>
            <p:sp>
              <p:nvSpPr>
                <p:cNvPr id="43103" name="WordArt 16"/>
                <p:cNvSpPr>
                  <a:spLocks noTextEdit="1"/>
                </p:cNvSpPr>
                <p:nvPr/>
              </p:nvSpPr>
              <p:spPr>
                <a:xfrm>
                  <a:off x="929" y="1395"/>
                  <a:ext cx="274" cy="219"/>
                </a:xfrm>
                <a:prstGeom prst="rect">
                  <a:avLst/>
                </a:prstGeom>
              </p:spPr>
              <p:txBody>
                <a:bodyPr wrap="none" fromWordArt="1">
                  <a:prstTxWarp prst="textPlain">
                    <a:avLst>
                      <a:gd name="adj" fmla="val 55991"/>
                    </a:avLst>
                  </a:prstTxWarp>
                  <a:normAutofit/>
                </a:bodyPr>
                <a:lstStyle/>
                <a:p>
                  <a:pPr algn="ctr"/>
                  <a:r>
                    <a:rPr lang="zh-CN" altLang="en-US" sz="800" b="1" i="1" dirty="0">
                      <a:ln w="3175" cap="flat" cmpd="sng">
                        <a:solidFill>
                          <a:srgbClr val="FF0066"/>
                        </a:solidFill>
                        <a:prstDash val="solid"/>
                        <a:headEnd type="none" w="med" len="med"/>
                        <a:tailEnd type="none" w="med" len="med"/>
                      </a:ln>
                      <a:solidFill>
                        <a:srgbClr val="FF0000"/>
                      </a:solidFill>
                      <a:latin typeface="Times New Roman" panose="02020603050405020304" pitchFamily="18" charset="0"/>
                      <a:ea typeface="Times New Roman" panose="02020603050405020304" pitchFamily="18" charset="0"/>
                    </a:rPr>
                    <a:t>B</a:t>
                  </a:r>
                </a:p>
              </p:txBody>
            </p:sp>
            <p:sp>
              <p:nvSpPr>
                <p:cNvPr id="43104" name="Line 17"/>
                <p:cNvSpPr/>
                <p:nvPr/>
              </p:nvSpPr>
              <p:spPr>
                <a:xfrm>
                  <a:off x="961" y="1319"/>
                  <a:ext cx="281" cy="0"/>
                </a:xfrm>
                <a:prstGeom prst="line">
                  <a:avLst/>
                </a:prstGeom>
                <a:ln w="28575" cap="flat" cmpd="sng">
                  <a:solidFill>
                    <a:srgbClr val="FF0000"/>
                  </a:solidFill>
                  <a:prstDash val="solid"/>
                  <a:miter/>
                  <a:headEnd type="none" w="med" len="med"/>
                  <a:tailEnd type="triangle" w="med" len="med"/>
                </a:ln>
              </p:spPr>
            </p:sp>
          </p:grpSp>
          <p:cxnSp>
            <p:nvCxnSpPr>
              <p:cNvPr id="10" name="直接连接符 9"/>
              <p:cNvCxnSpPr/>
              <p:nvPr/>
            </p:nvCxnSpPr>
            <p:spPr bwMode="auto">
              <a:xfrm>
                <a:off x="1490664" y="2602295"/>
                <a:ext cx="1" cy="371093"/>
              </a:xfrm>
              <a:prstGeom prst="line">
                <a:avLst/>
              </a:prstGeom>
              <a:solidFill>
                <a:schemeClr val="accent1"/>
              </a:solidFill>
              <a:ln w="3175" cap="flat" cmpd="sng" algn="ctr">
                <a:solidFill>
                  <a:schemeClr val="tx1"/>
                </a:solidFill>
                <a:prstDash val="solid"/>
                <a:round/>
                <a:headEnd type="none" w="med" len="med"/>
                <a:tailEnd type="none" w="med" len="med"/>
              </a:ln>
            </p:spPr>
          </p:cxnSp>
        </p:grpSp>
        <p:cxnSp>
          <p:nvCxnSpPr>
            <p:cNvPr id="130" name="直接连接符 129"/>
            <p:cNvCxnSpPr>
              <a:endCxn id="43101" idx="2"/>
            </p:cNvCxnSpPr>
            <p:nvPr/>
          </p:nvCxnSpPr>
          <p:spPr bwMode="auto">
            <a:xfrm flipH="1">
              <a:off x="987076" y="2445299"/>
              <a:ext cx="483084" cy="147991"/>
            </a:xfrm>
            <a:prstGeom prst="line">
              <a:avLst/>
            </a:prstGeom>
            <a:solidFill>
              <a:schemeClr val="accent1"/>
            </a:solidFill>
            <a:ln w="3175" cap="flat" cmpd="sng" algn="ctr">
              <a:solidFill>
                <a:schemeClr val="tx1"/>
              </a:solidFill>
              <a:prstDash val="solid"/>
              <a:round/>
              <a:headEnd type="none" w="med" len="med"/>
              <a:tailEnd type="none" w="med" len="med"/>
            </a:ln>
          </p:spPr>
        </p:cxnSp>
      </p:grpSp>
      <p:grpSp>
        <p:nvGrpSpPr>
          <p:cNvPr id="134" name="Group 12"/>
          <p:cNvGrpSpPr/>
          <p:nvPr/>
        </p:nvGrpSpPr>
        <p:grpSpPr>
          <a:xfrm>
            <a:off x="5840627" y="1527733"/>
            <a:ext cx="573088" cy="989013"/>
            <a:chOff x="479" y="1615"/>
            <a:chExt cx="361" cy="623"/>
          </a:xfrm>
        </p:grpSpPr>
        <p:sp>
          <p:nvSpPr>
            <p:cNvPr id="136" name="Line 13"/>
            <p:cNvSpPr/>
            <p:nvPr/>
          </p:nvSpPr>
          <p:spPr>
            <a:xfrm flipH="1" flipV="1">
              <a:off x="839" y="1713"/>
              <a:ext cx="1" cy="525"/>
            </a:xfrm>
            <a:prstGeom prst="line">
              <a:avLst/>
            </a:prstGeom>
            <a:ln w="38100" cap="flat" cmpd="sng">
              <a:solidFill>
                <a:srgbClr val="FF0000"/>
              </a:solidFill>
              <a:prstDash val="solid"/>
              <a:miter/>
              <a:headEnd type="none" w="med" len="med"/>
              <a:tailEnd type="triangle" w="sm" len="lg"/>
            </a:ln>
          </p:spPr>
        </p:sp>
        <p:sp>
          <p:nvSpPr>
            <p:cNvPr id="138" name="WordArt 16"/>
            <p:cNvSpPr>
              <a:spLocks noTextEdit="1"/>
            </p:cNvSpPr>
            <p:nvPr/>
          </p:nvSpPr>
          <p:spPr>
            <a:xfrm>
              <a:off x="479" y="1677"/>
              <a:ext cx="274" cy="219"/>
            </a:xfrm>
            <a:prstGeom prst="rect">
              <a:avLst/>
            </a:prstGeom>
          </p:spPr>
          <p:txBody>
            <a:bodyPr wrap="none" fromWordArt="1">
              <a:prstTxWarp prst="textPlain">
                <a:avLst>
                  <a:gd name="adj" fmla="val 55991"/>
                </a:avLst>
              </a:prstTxWarp>
              <a:normAutofit/>
            </a:bodyPr>
            <a:lstStyle/>
            <a:p>
              <a:pPr algn="ctr"/>
              <a:r>
                <a:rPr lang="zh-CN" altLang="en-US" sz="800" b="1" i="1" dirty="0">
                  <a:ln w="3175" cap="flat" cmpd="sng">
                    <a:solidFill>
                      <a:srgbClr val="FF0066"/>
                    </a:solidFill>
                    <a:prstDash val="solid"/>
                    <a:headEnd type="none" w="med" len="med"/>
                    <a:tailEnd type="none" w="med" len="med"/>
                  </a:ln>
                  <a:solidFill>
                    <a:srgbClr val="FF0000"/>
                  </a:solidFill>
                  <a:latin typeface="Times New Roman" panose="02020603050405020304" pitchFamily="18" charset="0"/>
                  <a:ea typeface="Times New Roman" panose="02020603050405020304" pitchFamily="18" charset="0"/>
                </a:rPr>
                <a:t>B</a:t>
              </a:r>
            </a:p>
          </p:txBody>
        </p:sp>
        <p:sp>
          <p:nvSpPr>
            <p:cNvPr id="139" name="Line 17"/>
            <p:cNvSpPr/>
            <p:nvPr/>
          </p:nvSpPr>
          <p:spPr>
            <a:xfrm>
              <a:off x="504" y="1615"/>
              <a:ext cx="281" cy="0"/>
            </a:xfrm>
            <a:prstGeom prst="line">
              <a:avLst/>
            </a:prstGeom>
            <a:ln w="28575" cap="flat" cmpd="sng">
              <a:solidFill>
                <a:srgbClr val="FF0000"/>
              </a:solidFill>
              <a:prstDash val="solid"/>
              <a:miter/>
              <a:headEnd type="none" w="med" len="med"/>
              <a:tailEnd type="triangle" w="med" len="med"/>
            </a:ln>
          </p:spPr>
        </p:sp>
      </p:grpSp>
      <p:sp>
        <p:nvSpPr>
          <p:cNvPr id="6" name="椭圆 5">
            <a:extLst>
              <a:ext uri="{FF2B5EF4-FFF2-40B4-BE49-F238E27FC236}">
                <a16:creationId xmlns:a16="http://schemas.microsoft.com/office/drawing/2014/main" id="{3798D858-E6CA-C653-97AF-B767CFD28D6F}"/>
              </a:ext>
            </a:extLst>
          </p:cNvPr>
          <p:cNvSpPr/>
          <p:nvPr/>
        </p:nvSpPr>
        <p:spPr bwMode="auto">
          <a:xfrm>
            <a:off x="3342325" y="4279149"/>
            <a:ext cx="533785" cy="490799"/>
          </a:xfrm>
          <a:prstGeom prst="ellipse">
            <a:avLst/>
          </a:prstGeom>
          <a:solidFill>
            <a:schemeClr val="accent1">
              <a:alpha val="41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3" name="文本框 12">
            <a:extLst>
              <a:ext uri="{FF2B5EF4-FFF2-40B4-BE49-F238E27FC236}">
                <a16:creationId xmlns:a16="http://schemas.microsoft.com/office/drawing/2014/main" id="{E7359E1A-7950-B0F1-9CAA-DB6CAE74698E}"/>
              </a:ext>
            </a:extLst>
          </p:cNvPr>
          <p:cNvSpPr txBox="1"/>
          <p:nvPr/>
        </p:nvSpPr>
        <p:spPr>
          <a:xfrm>
            <a:off x="2079165" y="5547458"/>
            <a:ext cx="1367397" cy="369332"/>
          </a:xfrm>
          <a:prstGeom prst="rect">
            <a:avLst/>
          </a:prstGeom>
          <a:noFill/>
        </p:spPr>
        <p:txBody>
          <a:bodyPr wrap="square" rtlCol="0">
            <a:spAutoFit/>
          </a:bodyPr>
          <a:lstStyle/>
          <a:p>
            <a:r>
              <a:rPr kumimoji="1" lang="zh-CN" altLang="en-US" sz="1800" dirty="0">
                <a:solidFill>
                  <a:srgbClr val="FF0000"/>
                </a:solidFill>
              </a:rPr>
              <a:t>正电荷</a:t>
            </a:r>
          </a:p>
        </p:txBody>
      </p:sp>
      <p:sp>
        <p:nvSpPr>
          <p:cNvPr id="15" name="文本框 14">
            <a:extLst>
              <a:ext uri="{FF2B5EF4-FFF2-40B4-BE49-F238E27FC236}">
                <a16:creationId xmlns:a16="http://schemas.microsoft.com/office/drawing/2014/main" id="{A2412538-5A61-41BF-6D2E-B2BB2664AC40}"/>
              </a:ext>
            </a:extLst>
          </p:cNvPr>
          <p:cNvSpPr txBox="1"/>
          <p:nvPr/>
        </p:nvSpPr>
        <p:spPr>
          <a:xfrm>
            <a:off x="1726776" y="6180073"/>
            <a:ext cx="1367397" cy="369332"/>
          </a:xfrm>
          <a:prstGeom prst="rect">
            <a:avLst/>
          </a:prstGeom>
          <a:noFill/>
        </p:spPr>
        <p:txBody>
          <a:bodyPr wrap="square" rtlCol="0">
            <a:spAutoFit/>
          </a:bodyPr>
          <a:lstStyle/>
          <a:p>
            <a:r>
              <a:rPr kumimoji="1" lang="zh-CN" altLang="en-US" sz="1800" dirty="0">
                <a:solidFill>
                  <a:srgbClr val="FF0000"/>
                </a:solidFill>
              </a:rPr>
              <a:t>负电荷</a:t>
            </a:r>
          </a:p>
        </p:txBody>
      </p:sp>
    </p:spTree>
    <p:extLst>
      <p:ext uri="{BB962C8B-B14F-4D97-AF65-F5344CB8AC3E}">
        <p14:creationId xmlns:p14="http://schemas.microsoft.com/office/powerpoint/2010/main" val="272263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3108"/>
                                        </p:tgtEl>
                                        <p:attrNameLst>
                                          <p:attrName>style.visibility</p:attrName>
                                        </p:attrNameLst>
                                      </p:cBhvr>
                                      <p:to>
                                        <p:strVal val="visible"/>
                                      </p:to>
                                    </p:set>
                                    <p:animEffect transition="in" filter="wipe(left)">
                                      <p:cBhvr>
                                        <p:cTn id="7" dur="500"/>
                                        <p:tgtEl>
                                          <p:spTgt spid="4310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8150"/>
                                        </p:tgtEl>
                                        <p:attrNameLst>
                                          <p:attrName>style.visibility</p:attrName>
                                        </p:attrNameLst>
                                      </p:cBhvr>
                                      <p:to>
                                        <p:strVal val="visible"/>
                                      </p:to>
                                    </p:set>
                                    <p:animEffect transition="in" filter="wipe(left)">
                                      <p:cBhvr>
                                        <p:cTn id="11" dur="500"/>
                                        <p:tgtEl>
                                          <p:spTgt spid="48150"/>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48158"/>
                                        </p:tgtEl>
                                        <p:attrNameLst>
                                          <p:attrName>style.visibility</p:attrName>
                                        </p:attrNameLst>
                                      </p:cBhvr>
                                      <p:to>
                                        <p:strVal val="visible"/>
                                      </p:to>
                                    </p:set>
                                    <p:animEffect transition="in" filter="randombar(horizontal)">
                                      <p:cBhvr>
                                        <p:cTn id="15" dur="500"/>
                                        <p:tgtEl>
                                          <p:spTgt spid="48158"/>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48146"/>
                                        </p:tgtEl>
                                        <p:attrNameLst>
                                          <p:attrName>style.visibility</p:attrName>
                                        </p:attrNameLst>
                                      </p:cBhvr>
                                      <p:to>
                                        <p:strVal val="visible"/>
                                      </p:to>
                                    </p:set>
                                    <p:animEffect transition="in" filter="wipe(right)">
                                      <p:cBhvr>
                                        <p:cTn id="19" dur="500"/>
                                        <p:tgtEl>
                                          <p:spTgt spid="48146"/>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48137"/>
                                        </p:tgtEl>
                                        <p:attrNameLst>
                                          <p:attrName>style.visibility</p:attrName>
                                        </p:attrNameLst>
                                      </p:cBhvr>
                                      <p:to>
                                        <p:strVal val="visible"/>
                                      </p:to>
                                    </p:set>
                                    <p:animEffect transition="in" filter="wipe(right)">
                                      <p:cBhvr>
                                        <p:cTn id="31" dur="500"/>
                                        <p:tgtEl>
                                          <p:spTgt spid="48137"/>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down)">
                                      <p:cBhvr>
                                        <p:cTn id="40" dur="500"/>
                                        <p:tgtEl>
                                          <p:spTgt spid="22"/>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85"/>
                                        </p:tgtEl>
                                        <p:attrNameLst>
                                          <p:attrName>style.visibility</p:attrName>
                                        </p:attrNameLst>
                                      </p:cBhvr>
                                      <p:to>
                                        <p:strVal val="visible"/>
                                      </p:to>
                                    </p:set>
                                    <p:animEffect transition="in" filter="wipe(left)">
                                      <p:cBhvr>
                                        <p:cTn id="44" dur="500"/>
                                        <p:tgtEl>
                                          <p:spTgt spid="85"/>
                                        </p:tgtEl>
                                      </p:cBhvr>
                                    </p:animEffect>
                                  </p:childTnLst>
                                </p:cTn>
                              </p:par>
                            </p:childTnLst>
                          </p:cTn>
                        </p:par>
                        <p:par>
                          <p:cTn id="45" fill="hold">
                            <p:stCondLst>
                              <p:cond delay="1000"/>
                            </p:stCondLst>
                            <p:childTnLst>
                              <p:par>
                                <p:cTn id="46" presetID="22" presetClass="entr" presetSubtype="8" fill="hold" nodeType="afterEffect">
                                  <p:stCondLst>
                                    <p:cond delay="1000"/>
                                  </p:stCondLst>
                                  <p:childTnLst>
                                    <p:set>
                                      <p:cBhvr>
                                        <p:cTn id="47" dur="1" fill="hold">
                                          <p:stCondLst>
                                            <p:cond delay="0"/>
                                          </p:stCondLst>
                                        </p:cTn>
                                        <p:tgtEl>
                                          <p:spTgt spid="102"/>
                                        </p:tgtEl>
                                        <p:attrNameLst>
                                          <p:attrName>style.visibility</p:attrName>
                                        </p:attrNameLst>
                                      </p:cBhvr>
                                      <p:to>
                                        <p:strVal val="visible"/>
                                      </p:to>
                                    </p:set>
                                    <p:animEffect transition="in" filter="wipe(left)">
                                      <p:cBhvr>
                                        <p:cTn id="48" dur="500"/>
                                        <p:tgtEl>
                                          <p:spTgt spid="102"/>
                                        </p:tgtEl>
                                      </p:cBhvr>
                                    </p:animEffect>
                                  </p:childTnLst>
                                </p:cTn>
                              </p:par>
                            </p:childTnLst>
                          </p:cTn>
                        </p:par>
                        <p:par>
                          <p:cTn id="49" fill="hold">
                            <p:stCondLst>
                              <p:cond delay="2500"/>
                            </p:stCondLst>
                            <p:childTnLst>
                              <p:par>
                                <p:cTn id="50" presetID="22" presetClass="entr" presetSubtype="4" fill="hold" nodeType="afterEffect">
                                  <p:stCondLst>
                                    <p:cond delay="0"/>
                                  </p:stCondLst>
                                  <p:childTnLst>
                                    <p:set>
                                      <p:cBhvr>
                                        <p:cTn id="51" dur="1" fill="hold">
                                          <p:stCondLst>
                                            <p:cond delay="0"/>
                                          </p:stCondLst>
                                        </p:cTn>
                                        <p:tgtEl>
                                          <p:spTgt spid="134"/>
                                        </p:tgtEl>
                                        <p:attrNameLst>
                                          <p:attrName>style.visibility</p:attrName>
                                        </p:attrNameLst>
                                      </p:cBhvr>
                                      <p:to>
                                        <p:strVal val="visible"/>
                                      </p:to>
                                    </p:set>
                                    <p:animEffect transition="in" filter="wipe(down)">
                                      <p:cBhvr>
                                        <p:cTn id="52" dur="500"/>
                                        <p:tgtEl>
                                          <p:spTgt spid="13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down)">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 calcmode="lin" valueType="num">
                                      <p:cBhvr>
                                        <p:cTn id="62" dur="500" fill="hold"/>
                                        <p:tgtEl>
                                          <p:spTgt spid="14"/>
                                        </p:tgtEl>
                                        <p:attrNameLst>
                                          <p:attrName>ppt_w</p:attrName>
                                        </p:attrNameLst>
                                      </p:cBhvr>
                                      <p:tavLst>
                                        <p:tav tm="0">
                                          <p:val>
                                            <p:fltVal val="0"/>
                                          </p:val>
                                        </p:tav>
                                        <p:tav tm="100000">
                                          <p:val>
                                            <p:strVal val="#ppt_w"/>
                                          </p:val>
                                        </p:tav>
                                      </p:tavLst>
                                    </p:anim>
                                    <p:anim calcmode="lin" valueType="num">
                                      <p:cBhvr>
                                        <p:cTn id="63" dur="500" fill="hold"/>
                                        <p:tgtEl>
                                          <p:spTgt spid="14"/>
                                        </p:tgtEl>
                                        <p:attrNameLst>
                                          <p:attrName>ppt_h</p:attrName>
                                        </p:attrNameLst>
                                      </p:cBhvr>
                                      <p:tavLst>
                                        <p:tav tm="0">
                                          <p:val>
                                            <p:fltVal val="0"/>
                                          </p:val>
                                        </p:tav>
                                        <p:tav tm="100000">
                                          <p:val>
                                            <p:strVal val="#ppt_h"/>
                                          </p:val>
                                        </p:tav>
                                      </p:tavLst>
                                    </p:anim>
                                    <p:animEffect transition="in" filter="fade">
                                      <p:cBhvr>
                                        <p:cTn id="6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310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p:cNvSpPr>
          <p:nvPr>
            <p:ph type="title"/>
          </p:nvPr>
        </p:nvSpPr>
        <p:spPr>
          <a:xfrm>
            <a:off x="1736725" y="0"/>
            <a:ext cx="7772400" cy="617538"/>
          </a:xfrm>
          <a:ln/>
        </p:spPr>
        <p:txBody>
          <a:bodyPr vert="horz" wrap="square" lIns="91440" tIns="45720" rIns="91440" bIns="45720" anchor="ctr"/>
          <a:lstStyle/>
          <a:p>
            <a:pPr eaLnBrk="1" hangingPunct="1"/>
            <a:r>
              <a:rPr lang="zh-CN" altLang="en-US" sz="4000" dirty="0">
                <a:solidFill>
                  <a:schemeClr val="bg1"/>
                </a:solidFill>
              </a:rPr>
              <a:t>公式推导</a:t>
            </a:r>
          </a:p>
        </p:txBody>
      </p:sp>
      <p:grpSp>
        <p:nvGrpSpPr>
          <p:cNvPr id="179448" name="Group 248"/>
          <p:cNvGrpSpPr/>
          <p:nvPr/>
        </p:nvGrpSpPr>
        <p:grpSpPr>
          <a:xfrm>
            <a:off x="354013" y="1050925"/>
            <a:ext cx="3633787" cy="2830513"/>
            <a:chOff x="558" y="612"/>
            <a:chExt cx="2289" cy="1783"/>
          </a:xfrm>
        </p:grpSpPr>
        <p:sp>
          <p:nvSpPr>
            <p:cNvPr id="44234" name="Freeform 6"/>
            <p:cNvSpPr/>
            <p:nvPr/>
          </p:nvSpPr>
          <p:spPr>
            <a:xfrm>
              <a:off x="558" y="612"/>
              <a:ext cx="1364" cy="915"/>
            </a:xfrm>
            <a:custGeom>
              <a:avLst/>
              <a:gdLst/>
              <a:ahLst/>
              <a:cxnLst>
                <a:cxn ang="0">
                  <a:pos x="0" y="915"/>
                </a:cxn>
                <a:cxn ang="0">
                  <a:pos x="0" y="220"/>
                </a:cxn>
                <a:cxn ang="0">
                  <a:pos x="1407" y="0"/>
                </a:cxn>
                <a:cxn ang="0">
                  <a:pos x="1407" y="652"/>
                </a:cxn>
                <a:cxn ang="0">
                  <a:pos x="0" y="915"/>
                </a:cxn>
              </a:cxnLst>
              <a:rect l="0" t="0" r="0" b="0"/>
              <a:pathLst>
                <a:path w="1322" h="915">
                  <a:moveTo>
                    <a:pt x="0" y="915"/>
                  </a:moveTo>
                  <a:lnTo>
                    <a:pt x="0" y="220"/>
                  </a:lnTo>
                  <a:lnTo>
                    <a:pt x="1322" y="0"/>
                  </a:lnTo>
                  <a:lnTo>
                    <a:pt x="1322" y="652"/>
                  </a:lnTo>
                  <a:lnTo>
                    <a:pt x="0" y="915"/>
                  </a:lnTo>
                  <a:close/>
                </a:path>
              </a:pathLst>
            </a:custGeom>
            <a:solidFill>
              <a:srgbClr val="EAEAEA">
                <a:alpha val="100000"/>
              </a:srgbClr>
            </a:solidFill>
            <a:ln w="9525" cap="flat" cmpd="sng">
              <a:solidFill>
                <a:schemeClr val="folHlink">
                  <a:alpha val="100000"/>
                </a:schemeClr>
              </a:solidFill>
              <a:prstDash val="solid"/>
              <a:round/>
              <a:headEnd type="none" w="med" len="med"/>
              <a:tailEnd type="none" w="med" len="med"/>
            </a:ln>
          </p:spPr>
          <p:txBody>
            <a:bodyPr/>
            <a:lstStyle/>
            <a:p>
              <a:endParaRPr lang="zh-CN" altLang="en-US"/>
            </a:p>
          </p:txBody>
        </p:sp>
        <p:sp>
          <p:nvSpPr>
            <p:cNvPr id="44235" name="Freeform 7"/>
            <p:cNvSpPr/>
            <p:nvPr/>
          </p:nvSpPr>
          <p:spPr>
            <a:xfrm rot="791649">
              <a:off x="566" y="1185"/>
              <a:ext cx="2047" cy="832"/>
            </a:xfrm>
            <a:custGeom>
              <a:avLst/>
              <a:gdLst/>
              <a:ahLst/>
              <a:cxnLst>
                <a:cxn ang="0">
                  <a:pos x="893" y="555"/>
                </a:cxn>
                <a:cxn ang="0">
                  <a:pos x="0" y="384"/>
                </a:cxn>
                <a:cxn ang="0">
                  <a:pos x="1466" y="0"/>
                </a:cxn>
                <a:cxn ang="0">
                  <a:pos x="2359" y="171"/>
                </a:cxn>
                <a:cxn ang="0">
                  <a:pos x="893" y="555"/>
                </a:cxn>
              </a:cxnLst>
              <a:rect l="0" t="0" r="0" b="0"/>
              <a:pathLst>
                <a:path w="1776" h="1248">
                  <a:moveTo>
                    <a:pt x="672" y="1248"/>
                  </a:moveTo>
                  <a:lnTo>
                    <a:pt x="0" y="864"/>
                  </a:lnTo>
                  <a:lnTo>
                    <a:pt x="1104" y="0"/>
                  </a:lnTo>
                  <a:lnTo>
                    <a:pt x="1776" y="384"/>
                  </a:lnTo>
                  <a:lnTo>
                    <a:pt x="672" y="1248"/>
                  </a:lnTo>
                  <a:close/>
                </a:path>
              </a:pathLst>
            </a:custGeom>
            <a:solidFill>
              <a:srgbClr val="EAEAEA">
                <a:alpha val="100000"/>
              </a:srgbClr>
            </a:solidFill>
            <a:ln w="9525" cap="flat" cmpd="sng">
              <a:solidFill>
                <a:srgbClr val="B2B2B2">
                  <a:alpha val="100000"/>
                </a:srgbClr>
              </a:solidFill>
              <a:prstDash val="solid"/>
              <a:miter lim="800000"/>
              <a:headEnd type="none" w="med" len="med"/>
              <a:tailEnd type="none" w="med" len="med"/>
            </a:ln>
          </p:spPr>
          <p:txBody>
            <a:bodyPr/>
            <a:lstStyle/>
            <a:p>
              <a:endParaRPr lang="zh-CN" altLang="en-US"/>
            </a:p>
          </p:txBody>
        </p:sp>
        <p:sp>
          <p:nvSpPr>
            <p:cNvPr id="44236" name="Freeform 9"/>
            <p:cNvSpPr/>
            <p:nvPr/>
          </p:nvSpPr>
          <p:spPr>
            <a:xfrm>
              <a:off x="1119" y="1447"/>
              <a:ext cx="1728" cy="940"/>
            </a:xfrm>
            <a:custGeom>
              <a:avLst/>
              <a:gdLst/>
              <a:ahLst/>
              <a:cxnLst>
                <a:cxn ang="0">
                  <a:pos x="0" y="940"/>
                </a:cxn>
                <a:cxn ang="0">
                  <a:pos x="254" y="559"/>
                </a:cxn>
                <a:cxn ang="0">
                  <a:pos x="957" y="330"/>
                </a:cxn>
                <a:cxn ang="0">
                  <a:pos x="1449" y="229"/>
                </a:cxn>
                <a:cxn ang="0">
                  <a:pos x="1728" y="0"/>
                </a:cxn>
              </a:cxnLst>
              <a:rect l="0" t="0" r="0" b="0"/>
              <a:pathLst>
                <a:path w="1728" h="940">
                  <a:moveTo>
                    <a:pt x="0" y="940"/>
                  </a:moveTo>
                  <a:cubicBezTo>
                    <a:pt x="47" y="800"/>
                    <a:pt x="94" y="661"/>
                    <a:pt x="254" y="559"/>
                  </a:cubicBezTo>
                  <a:cubicBezTo>
                    <a:pt x="414" y="457"/>
                    <a:pt x="758" y="385"/>
                    <a:pt x="957" y="330"/>
                  </a:cubicBezTo>
                  <a:cubicBezTo>
                    <a:pt x="1156" y="275"/>
                    <a:pt x="1320" y="284"/>
                    <a:pt x="1449" y="229"/>
                  </a:cubicBezTo>
                  <a:cubicBezTo>
                    <a:pt x="1578" y="174"/>
                    <a:pt x="1653" y="87"/>
                    <a:pt x="1728" y="0"/>
                  </a:cubicBezTo>
                </a:path>
              </a:pathLst>
            </a:custGeom>
            <a:noFill/>
            <a:ln w="57150" cap="flat" cmpd="sng">
              <a:solidFill>
                <a:srgbClr val="CC9900">
                  <a:alpha val="100000"/>
                </a:srgbClr>
              </a:solidFill>
              <a:prstDash val="solid"/>
              <a:round/>
              <a:headEnd type="none" w="med" len="med"/>
              <a:tailEnd type="none" w="med" len="med"/>
            </a:ln>
          </p:spPr>
          <p:txBody>
            <a:bodyPr/>
            <a:lstStyle/>
            <a:p>
              <a:endParaRPr lang="zh-CN" altLang="en-US"/>
            </a:p>
          </p:txBody>
        </p:sp>
        <p:grpSp>
          <p:nvGrpSpPr>
            <p:cNvPr id="44237" name="Group 10"/>
            <p:cNvGrpSpPr/>
            <p:nvPr/>
          </p:nvGrpSpPr>
          <p:grpSpPr>
            <a:xfrm>
              <a:off x="916" y="2174"/>
              <a:ext cx="297" cy="221"/>
              <a:chOff x="1025" y="2421"/>
              <a:chExt cx="297" cy="221"/>
            </a:xfrm>
          </p:grpSpPr>
          <p:sp>
            <p:nvSpPr>
              <p:cNvPr id="44272" name="WordArt 11"/>
              <p:cNvSpPr>
                <a:spLocks noTextEdit="1"/>
              </p:cNvSpPr>
              <p:nvPr/>
            </p:nvSpPr>
            <p:spPr>
              <a:xfrm>
                <a:off x="1025" y="2421"/>
                <a:ext cx="147" cy="221"/>
              </a:xfrm>
              <a:prstGeom prst="rect">
                <a:avLst/>
              </a:prstGeom>
            </p:spPr>
            <p:txBody>
              <a:bodyPr wrap="none" fromWordArt="1">
                <a:prstTxWarp prst="textPlain">
                  <a:avLst>
                    <a:gd name="adj" fmla="val 50000"/>
                  </a:avLst>
                </a:prstTxWarp>
                <a:normAutofit fontScale="92500" lnSpcReduction="20000"/>
              </a:bodyPr>
              <a:lstStyle/>
              <a:p>
                <a:pPr algn="ctr"/>
                <a:r>
                  <a:rPr lang="zh-CN" altLang="en-US" sz="2000" i="1" dirty="0">
                    <a:ln w="12700" cap="flat" cmpd="sng">
                      <a:solidFill>
                        <a:srgbClr val="000000"/>
                      </a:solidFill>
                      <a:prstDash val="solid"/>
                      <a:headEnd type="none" w="med" len="med"/>
                      <a:tailEnd type="none" w="med" len="med"/>
                    </a:ln>
                    <a:solidFill>
                      <a:srgbClr val="000000"/>
                    </a:solidFill>
                    <a:latin typeface="Times New Roman" panose="02020603050405020304" pitchFamily="18" charset="0"/>
                    <a:ea typeface="Times New Roman" panose="02020603050405020304" pitchFamily="18" charset="0"/>
                  </a:rPr>
                  <a:t>I</a:t>
                </a:r>
              </a:p>
            </p:txBody>
          </p:sp>
          <p:sp>
            <p:nvSpPr>
              <p:cNvPr id="44273" name="AutoShape 12"/>
              <p:cNvSpPr/>
              <p:nvPr/>
            </p:nvSpPr>
            <p:spPr>
              <a:xfrm rot="1308919" flipH="1">
                <a:off x="1252" y="2433"/>
                <a:ext cx="70" cy="105"/>
              </a:xfrm>
              <a:prstGeom prst="triangle">
                <a:avLst>
                  <a:gd name="adj" fmla="val 50000"/>
                </a:avLst>
              </a:prstGeom>
              <a:solidFill>
                <a:srgbClr val="CC9900"/>
              </a:solidFill>
              <a:ln w="57150" cap="flat" cmpd="sng">
                <a:solidFill>
                  <a:srgbClr val="CC99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44238" name="Line 14"/>
            <p:cNvSpPr/>
            <p:nvPr/>
          </p:nvSpPr>
          <p:spPr>
            <a:xfrm flipV="1">
              <a:off x="2069" y="1726"/>
              <a:ext cx="269" cy="54"/>
            </a:xfrm>
            <a:prstGeom prst="line">
              <a:avLst/>
            </a:prstGeom>
            <a:ln w="57150" cap="flat" cmpd="sng">
              <a:solidFill>
                <a:srgbClr val="9900CC"/>
              </a:solidFill>
              <a:prstDash val="solid"/>
              <a:headEnd type="none" w="med" len="med"/>
              <a:tailEnd type="triangle" w="med" len="lg"/>
            </a:ln>
          </p:spPr>
        </p:sp>
        <p:grpSp>
          <p:nvGrpSpPr>
            <p:cNvPr id="44239" name="Group 15"/>
            <p:cNvGrpSpPr/>
            <p:nvPr/>
          </p:nvGrpSpPr>
          <p:grpSpPr>
            <a:xfrm>
              <a:off x="2009" y="1868"/>
              <a:ext cx="471" cy="257"/>
              <a:chOff x="1840" y="2072"/>
              <a:chExt cx="471" cy="257"/>
            </a:xfrm>
          </p:grpSpPr>
          <p:sp>
            <p:nvSpPr>
              <p:cNvPr id="44265" name="WordArt 16"/>
              <p:cNvSpPr>
                <a:spLocks noTextEdit="1"/>
              </p:cNvSpPr>
              <p:nvPr/>
            </p:nvSpPr>
            <p:spPr>
              <a:xfrm>
                <a:off x="1840" y="2110"/>
                <a:ext cx="141" cy="219"/>
              </a:xfrm>
              <a:prstGeom prst="rect">
                <a:avLst/>
              </a:prstGeom>
            </p:spPr>
            <p:txBody>
              <a:bodyPr wrap="none" fromWordArt="1">
                <a:prstTxWarp prst="textPlain">
                  <a:avLst>
                    <a:gd name="adj" fmla="val 50000"/>
                  </a:avLst>
                </a:prstTxWarp>
                <a:normAutofit fontScale="92500" lnSpcReduction="20000"/>
              </a:bodyPr>
              <a:lstStyle/>
              <a:p>
                <a:pPr algn="ctr"/>
                <a:r>
                  <a:rPr lang="zh-CN" altLang="en-US" sz="2000" i="1" dirty="0">
                    <a:ln w="12700" cap="flat" cmpd="sng">
                      <a:solidFill>
                        <a:srgbClr val="000000"/>
                      </a:solidFill>
                      <a:prstDash val="solid"/>
                      <a:headEnd type="none" w="med" len="med"/>
                      <a:tailEnd type="none" w="med" len="med"/>
                    </a:ln>
                    <a:solidFill>
                      <a:srgbClr val="000000"/>
                    </a:solidFill>
                    <a:latin typeface="Times New Roman" panose="02020603050405020304" pitchFamily="18" charset="0"/>
                    <a:ea typeface="Times New Roman" panose="02020603050405020304" pitchFamily="18" charset="0"/>
                  </a:rPr>
                  <a:t>I</a:t>
                </a:r>
              </a:p>
            </p:txBody>
          </p:sp>
          <p:grpSp>
            <p:nvGrpSpPr>
              <p:cNvPr id="44266" name="Group 17"/>
              <p:cNvGrpSpPr/>
              <p:nvPr/>
            </p:nvGrpSpPr>
            <p:grpSpPr>
              <a:xfrm>
                <a:off x="2004" y="2132"/>
                <a:ext cx="304" cy="188"/>
                <a:chOff x="2321" y="1725"/>
                <a:chExt cx="385" cy="206"/>
              </a:xfrm>
            </p:grpSpPr>
            <p:sp>
              <p:nvSpPr>
                <p:cNvPr id="44270" name="WordArt 18"/>
                <p:cNvSpPr>
                  <a:spLocks noTextEdit="1"/>
                </p:cNvSpPr>
                <p:nvPr/>
              </p:nvSpPr>
              <p:spPr>
                <a:xfrm>
                  <a:off x="2490" y="1725"/>
                  <a:ext cx="216" cy="206"/>
                </a:xfrm>
                <a:prstGeom prst="rect">
                  <a:avLst/>
                </a:prstGeom>
              </p:spPr>
              <p:txBody>
                <a:bodyPr wrap="none" fromWordArt="1">
                  <a:prstTxWarp prst="textPlain">
                    <a:avLst>
                      <a:gd name="adj" fmla="val 64444"/>
                    </a:avLst>
                  </a:prstTxWarp>
                  <a:normAutofit fontScale="40000" lnSpcReduction="20000"/>
                </a:bodyPr>
                <a:lstStyle/>
                <a:p>
                  <a:pPr algn="ctr"/>
                  <a:r>
                    <a:rPr lang="zh-CN" altLang="en-US" sz="3600" i="1" dirty="0">
                      <a:ln w="12700" cap="flat" cmpd="sng">
                        <a:solidFill>
                          <a:srgbClr val="9900CC"/>
                        </a:solidFill>
                        <a:prstDash val="solid"/>
                        <a:headEnd type="none" w="med" len="med"/>
                        <a:tailEnd type="none" w="med" len="med"/>
                      </a:ln>
                      <a:solidFill>
                        <a:srgbClr val="9900CC"/>
                      </a:solidFill>
                      <a:latin typeface="Times New Roman" panose="02020603050405020304" pitchFamily="18" charset="0"/>
                      <a:ea typeface="Times New Roman" panose="02020603050405020304" pitchFamily="18" charset="0"/>
                    </a:rPr>
                    <a:t>l</a:t>
                  </a:r>
                </a:p>
              </p:txBody>
            </p:sp>
            <p:sp>
              <p:nvSpPr>
                <p:cNvPr id="44271" name="WordArt 19"/>
                <p:cNvSpPr>
                  <a:spLocks noTextEdit="1"/>
                </p:cNvSpPr>
                <p:nvPr/>
              </p:nvSpPr>
              <p:spPr>
                <a:xfrm>
                  <a:off x="2321" y="1725"/>
                  <a:ext cx="171" cy="206"/>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dirty="0">
                      <a:ln w="12700" cap="flat" cmpd="sng">
                        <a:solidFill>
                          <a:srgbClr val="9900CC"/>
                        </a:solidFill>
                        <a:prstDash val="solid"/>
                        <a:headEnd type="none" w="med" len="med"/>
                        <a:tailEnd type="none" w="med" len="med"/>
                      </a:ln>
                      <a:solidFill>
                        <a:srgbClr val="9900CC"/>
                      </a:solidFill>
                      <a:latin typeface="Times New Roman" panose="02020603050405020304" pitchFamily="18" charset="0"/>
                      <a:ea typeface="Times New Roman" panose="02020603050405020304" pitchFamily="18" charset="0"/>
                    </a:rPr>
                    <a:t>d</a:t>
                  </a:r>
                </a:p>
              </p:txBody>
            </p:sp>
          </p:grpSp>
          <p:sp>
            <p:nvSpPr>
              <p:cNvPr id="44269" name="Line 22"/>
              <p:cNvSpPr/>
              <p:nvPr/>
            </p:nvSpPr>
            <p:spPr>
              <a:xfrm flipV="1">
                <a:off x="2161" y="2072"/>
                <a:ext cx="150" cy="0"/>
              </a:xfrm>
              <a:prstGeom prst="line">
                <a:avLst/>
              </a:prstGeom>
              <a:ln w="28575" cap="flat" cmpd="sng">
                <a:solidFill>
                  <a:srgbClr val="9900CC"/>
                </a:solidFill>
                <a:prstDash val="solid"/>
                <a:headEnd type="none" w="med" len="med"/>
                <a:tailEnd type="triangle" w="med" len="med"/>
              </a:ln>
            </p:spPr>
          </p:sp>
        </p:grpSp>
        <p:grpSp>
          <p:nvGrpSpPr>
            <p:cNvPr id="44240" name="Group 24"/>
            <p:cNvGrpSpPr/>
            <p:nvPr/>
          </p:nvGrpSpPr>
          <p:grpSpPr>
            <a:xfrm>
              <a:off x="971" y="831"/>
              <a:ext cx="534" cy="571"/>
              <a:chOff x="1081" y="1066"/>
              <a:chExt cx="534" cy="571"/>
            </a:xfrm>
          </p:grpSpPr>
          <p:sp>
            <p:nvSpPr>
              <p:cNvPr id="44256" name="Line 25"/>
              <p:cNvSpPr/>
              <p:nvPr/>
            </p:nvSpPr>
            <p:spPr>
              <a:xfrm rot="11976339" flipH="1" flipV="1">
                <a:off x="1081" y="1088"/>
                <a:ext cx="190" cy="549"/>
              </a:xfrm>
              <a:prstGeom prst="line">
                <a:avLst/>
              </a:prstGeom>
              <a:ln w="38100" cap="flat" cmpd="sng">
                <a:solidFill>
                  <a:srgbClr val="CC0000"/>
                </a:solidFill>
                <a:prstDash val="solid"/>
                <a:headEnd type="triangle" w="med" len="lg"/>
                <a:tailEnd type="none" w="med" len="lg"/>
              </a:ln>
            </p:spPr>
          </p:sp>
          <p:grpSp>
            <p:nvGrpSpPr>
              <p:cNvPr id="44258" name="Group 27"/>
              <p:cNvGrpSpPr/>
              <p:nvPr/>
            </p:nvGrpSpPr>
            <p:grpSpPr>
              <a:xfrm>
                <a:off x="1276" y="1066"/>
                <a:ext cx="339" cy="238"/>
                <a:chOff x="987" y="1023"/>
                <a:chExt cx="339" cy="238"/>
              </a:xfrm>
            </p:grpSpPr>
            <p:grpSp>
              <p:nvGrpSpPr>
                <p:cNvPr id="44259" name="Group 28"/>
                <p:cNvGrpSpPr/>
                <p:nvPr/>
              </p:nvGrpSpPr>
              <p:grpSpPr>
                <a:xfrm rot="-119614">
                  <a:off x="987" y="1077"/>
                  <a:ext cx="339" cy="184"/>
                  <a:chOff x="864" y="1152"/>
                  <a:chExt cx="432" cy="240"/>
                </a:xfrm>
              </p:grpSpPr>
              <p:sp>
                <p:nvSpPr>
                  <p:cNvPr id="44263" name="WordArt 29"/>
                  <p:cNvSpPr>
                    <a:spLocks noTextEdit="1"/>
                  </p:cNvSpPr>
                  <p:nvPr/>
                </p:nvSpPr>
                <p:spPr>
                  <a:xfrm>
                    <a:off x="1056" y="1152"/>
                    <a:ext cx="240" cy="240"/>
                  </a:xfrm>
                  <a:prstGeom prst="rect">
                    <a:avLst/>
                  </a:prstGeom>
                </p:spPr>
                <p:txBody>
                  <a:bodyPr wrap="none" fromWordArt="1">
                    <a:prstTxWarp prst="textPlain">
                      <a:avLst>
                        <a:gd name="adj" fmla="val 55991"/>
                      </a:avLst>
                    </a:prstTxWarp>
                    <a:normAutofit/>
                  </a:bodyPr>
                  <a:lstStyle/>
                  <a:p>
                    <a:pPr algn="ctr"/>
                    <a:r>
                      <a:rPr lang="zh-CN" altLang="en-US" sz="800" b="1"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B</a:t>
                    </a:r>
                  </a:p>
                </p:txBody>
              </p:sp>
              <p:sp>
                <p:nvSpPr>
                  <p:cNvPr id="44264" name="WordArt 30"/>
                  <p:cNvSpPr>
                    <a:spLocks noTextEdit="1"/>
                  </p:cNvSpPr>
                  <p:nvPr/>
                </p:nvSpPr>
                <p:spPr>
                  <a:xfrm>
                    <a:off x="864" y="1152"/>
                    <a:ext cx="203" cy="240"/>
                  </a:xfrm>
                  <a:prstGeom prst="rect">
                    <a:avLst/>
                  </a:prstGeom>
                </p:spPr>
                <p:txBody>
                  <a:bodyPr wrap="none" fromWordArt="1">
                    <a:prstTxWarp prst="textPlain">
                      <a:avLst>
                        <a:gd name="adj" fmla="val 48665"/>
                      </a:avLst>
                    </a:prstTxWarp>
                    <a:normAutofit fontScale="40000" lnSpcReduction="20000"/>
                  </a:bodyPr>
                  <a:lstStyle/>
                  <a:p>
                    <a:pPr algn="ctr"/>
                    <a:r>
                      <a:rPr lang="zh-CN" altLang="en-US" sz="3600" dirty="0">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d</a:t>
                    </a:r>
                  </a:p>
                </p:txBody>
              </p:sp>
            </p:grpSp>
            <p:sp>
              <p:nvSpPr>
                <p:cNvPr id="44262" name="Line 33"/>
                <p:cNvSpPr/>
                <p:nvPr/>
              </p:nvSpPr>
              <p:spPr>
                <a:xfrm flipV="1">
                  <a:off x="1163" y="1023"/>
                  <a:ext cx="150" cy="0"/>
                </a:xfrm>
                <a:prstGeom prst="line">
                  <a:avLst/>
                </a:prstGeom>
                <a:ln w="28575" cap="flat" cmpd="sng">
                  <a:solidFill>
                    <a:srgbClr val="CC0000"/>
                  </a:solidFill>
                  <a:prstDash val="solid"/>
                  <a:headEnd type="none" w="med" len="med"/>
                  <a:tailEnd type="triangle" w="med" len="med"/>
                </a:ln>
              </p:spPr>
            </p:sp>
          </p:grpSp>
        </p:grpSp>
        <p:grpSp>
          <p:nvGrpSpPr>
            <p:cNvPr id="44241" name="Group 34"/>
            <p:cNvGrpSpPr/>
            <p:nvPr/>
          </p:nvGrpSpPr>
          <p:grpSpPr>
            <a:xfrm>
              <a:off x="795" y="1399"/>
              <a:ext cx="1317" cy="437"/>
              <a:chOff x="905" y="1634"/>
              <a:chExt cx="1317" cy="437"/>
            </a:xfrm>
          </p:grpSpPr>
          <p:sp>
            <p:nvSpPr>
              <p:cNvPr id="44247" name="WordArt 35"/>
              <p:cNvSpPr>
                <a:spLocks noTextEdit="1"/>
              </p:cNvSpPr>
              <p:nvPr/>
            </p:nvSpPr>
            <p:spPr>
              <a:xfrm rot="15558">
                <a:off x="905" y="1720"/>
                <a:ext cx="207" cy="189"/>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i="1" dirty="0">
                    <a:ln w="9525" cap="flat" cmpd="sng">
                      <a:solidFill>
                        <a:schemeClr val="tx2"/>
                      </a:solidFill>
                      <a:prstDash val="solid"/>
                      <a:headEnd type="none" w="med" len="med"/>
                      <a:tailEnd type="none" w="med" len="med"/>
                    </a:ln>
                    <a:solidFill>
                      <a:schemeClr val="tx2"/>
                    </a:solidFill>
                    <a:latin typeface="Times New Roman" panose="02020603050405020304" pitchFamily="18" charset="0"/>
                    <a:ea typeface="Times New Roman" panose="02020603050405020304" pitchFamily="18" charset="0"/>
                  </a:rPr>
                  <a:t>P</a:t>
                </a:r>
              </a:p>
            </p:txBody>
          </p:sp>
          <p:sp>
            <p:nvSpPr>
              <p:cNvPr id="44248" name="WordArt 36"/>
              <p:cNvSpPr>
                <a:spLocks noTextEdit="1"/>
              </p:cNvSpPr>
              <p:nvPr/>
            </p:nvSpPr>
            <p:spPr>
              <a:xfrm rot="791649" flipH="1" flipV="1">
                <a:off x="1152" y="1634"/>
                <a:ext cx="48" cy="48"/>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19050" cap="flat" cmpd="sng">
                      <a:solidFill>
                        <a:schemeClr val="tx1"/>
                      </a:solidFill>
                      <a:prstDash val="solid"/>
                      <a:headEnd type="none" w="med" len="med"/>
                      <a:tailEnd type="none" w="med" len="med"/>
                    </a:ln>
                    <a:solidFill>
                      <a:schemeClr val="bg1"/>
                    </a:solidFill>
                    <a:latin typeface="宋体" panose="02010600030101010101" pitchFamily="2" charset="-122"/>
                    <a:ea typeface="宋体" panose="02010600030101010101" pitchFamily="2" charset="-122"/>
                  </a:rPr>
                  <a:t>.</a:t>
                </a:r>
              </a:p>
            </p:txBody>
          </p:sp>
          <p:sp>
            <p:nvSpPr>
              <p:cNvPr id="44249" name="Line 37"/>
              <p:cNvSpPr/>
              <p:nvPr/>
            </p:nvSpPr>
            <p:spPr>
              <a:xfrm rot="11976339" flipV="1">
                <a:off x="1167" y="1843"/>
                <a:ext cx="1055" cy="2"/>
              </a:xfrm>
              <a:prstGeom prst="line">
                <a:avLst/>
              </a:prstGeom>
              <a:ln w="38100" cap="flat" cmpd="sng">
                <a:solidFill>
                  <a:schemeClr val="tx1"/>
                </a:solidFill>
                <a:prstDash val="solid"/>
                <a:headEnd type="none" w="med" len="med"/>
                <a:tailEnd type="triangle" w="med" len="lg"/>
              </a:ln>
            </p:spPr>
          </p:sp>
          <p:grpSp>
            <p:nvGrpSpPr>
              <p:cNvPr id="44251" name="Group 39"/>
              <p:cNvGrpSpPr/>
              <p:nvPr/>
            </p:nvGrpSpPr>
            <p:grpSpPr>
              <a:xfrm>
                <a:off x="1464" y="1896"/>
                <a:ext cx="150" cy="175"/>
                <a:chOff x="1175" y="1853"/>
                <a:chExt cx="150" cy="175"/>
              </a:xfrm>
            </p:grpSpPr>
            <p:sp>
              <p:nvSpPr>
                <p:cNvPr id="44252" name="WordArt 40"/>
                <p:cNvSpPr>
                  <a:spLocks noTextEdit="1"/>
                </p:cNvSpPr>
                <p:nvPr/>
              </p:nvSpPr>
              <p:spPr>
                <a:xfrm>
                  <a:off x="1178" y="1910"/>
                  <a:ext cx="113" cy="118"/>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dirty="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r</a:t>
                  </a:r>
                </a:p>
              </p:txBody>
            </p:sp>
            <p:sp>
              <p:nvSpPr>
                <p:cNvPr id="44255" name="Line 43"/>
                <p:cNvSpPr/>
                <p:nvPr/>
              </p:nvSpPr>
              <p:spPr>
                <a:xfrm flipV="1">
                  <a:off x="1175" y="1853"/>
                  <a:ext cx="150" cy="0"/>
                </a:xfrm>
                <a:prstGeom prst="line">
                  <a:avLst/>
                </a:prstGeom>
                <a:ln w="28575" cap="flat" cmpd="sng">
                  <a:solidFill>
                    <a:schemeClr val="tx1"/>
                  </a:solidFill>
                  <a:prstDash val="solid"/>
                  <a:headEnd type="none" w="med" len="med"/>
                  <a:tailEnd type="triangle" w="med" len="med"/>
                </a:ln>
              </p:spPr>
            </p:sp>
          </p:grpSp>
        </p:grpSp>
        <p:grpSp>
          <p:nvGrpSpPr>
            <p:cNvPr id="44242" name="Group 44"/>
            <p:cNvGrpSpPr/>
            <p:nvPr/>
          </p:nvGrpSpPr>
          <p:grpSpPr>
            <a:xfrm>
              <a:off x="1783" y="1416"/>
              <a:ext cx="361" cy="764"/>
              <a:chOff x="1893" y="1651"/>
              <a:chExt cx="361" cy="764"/>
            </a:xfrm>
          </p:grpSpPr>
          <p:grpSp>
            <p:nvGrpSpPr>
              <p:cNvPr id="44243" name="Group 45"/>
              <p:cNvGrpSpPr/>
              <p:nvPr/>
            </p:nvGrpSpPr>
            <p:grpSpPr>
              <a:xfrm>
                <a:off x="1977" y="1651"/>
                <a:ext cx="196" cy="260"/>
                <a:chOff x="1977" y="1651"/>
                <a:chExt cx="196" cy="260"/>
              </a:xfrm>
            </p:grpSpPr>
            <p:sp>
              <p:nvSpPr>
                <p:cNvPr id="44245" name="AutoShape 46"/>
                <p:cNvSpPr/>
                <p:nvPr/>
              </p:nvSpPr>
              <p:spPr>
                <a:xfrm rot="-6733932" flipH="1">
                  <a:off x="2001" y="1829"/>
                  <a:ext cx="55" cy="106"/>
                </a:xfrm>
                <a:prstGeom prst="triangle">
                  <a:avLst>
                    <a:gd name="adj" fmla="val 50000"/>
                  </a:avLst>
                </a:prstGeom>
                <a:solidFill>
                  <a:schemeClr val="tx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4246" name="WordArt 47"/>
                <p:cNvSpPr>
                  <a:spLocks noTextEdit="1"/>
                </p:cNvSpPr>
                <p:nvPr/>
              </p:nvSpPr>
              <p:spPr>
                <a:xfrm rot="791649">
                  <a:off x="2047" y="1651"/>
                  <a:ext cx="126" cy="135"/>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chemeClr val="tx2"/>
                        </a:solidFill>
                        <a:prstDash val="solid"/>
                        <a:headEnd type="none" w="med" len="med"/>
                        <a:tailEnd type="none" w="med" len="med"/>
                      </a:ln>
                      <a:solidFill>
                        <a:schemeClr val="tx2"/>
                      </a:solidFill>
                      <a:latin typeface="Symbol" panose="05050102010706020507" charset="0"/>
                      <a:ea typeface="Symbol" panose="05050102010706020507" charset="0"/>
                    </a:rPr>
                    <a:t>a</a:t>
                  </a:r>
                </a:p>
              </p:txBody>
            </p:sp>
          </p:grpSp>
          <p:sp>
            <p:nvSpPr>
              <p:cNvPr id="44244" name="Arc 48"/>
              <p:cNvSpPr/>
              <p:nvPr/>
            </p:nvSpPr>
            <p:spPr>
              <a:xfrm rot="791649">
                <a:off x="1893" y="1863"/>
                <a:ext cx="361" cy="552"/>
              </a:xfrm>
              <a:custGeom>
                <a:avLst/>
                <a:gdLst/>
                <a:ahLst/>
                <a:cxnLst>
                  <a:cxn ang="0">
                    <a:pos x="0" y="3"/>
                  </a:cxn>
                  <a:cxn ang="0">
                    <a:pos x="3" y="0"/>
                  </a:cxn>
                  <a:cxn ang="0">
                    <a:pos x="6" y="2"/>
                  </a:cxn>
                  <a:cxn ang="0">
                    <a:pos x="0" y="3"/>
                  </a:cxn>
                  <a:cxn ang="0">
                    <a:pos x="3" y="0"/>
                  </a:cxn>
                  <a:cxn ang="0">
                    <a:pos x="6" y="2"/>
                  </a:cxn>
                  <a:cxn ang="0">
                    <a:pos x="3" y="14"/>
                  </a:cxn>
                  <a:cxn ang="0">
                    <a:pos x="0" y="3"/>
                  </a:cxn>
                </a:cxnLst>
                <a:rect l="0" t="0" r="0" b="0"/>
                <a:pathLst>
                  <a:path w="22683" h="21600" fill="none">
                    <a:moveTo>
                      <a:pt x="-1" y="3953"/>
                    </a:moveTo>
                    <a:cubicBezTo>
                      <a:pt x="3644" y="1381"/>
                      <a:pt x="7995" y="-1"/>
                      <a:pt x="12457" y="0"/>
                    </a:cubicBezTo>
                    <a:cubicBezTo>
                      <a:pt x="16025" y="0"/>
                      <a:pt x="19539" y="884"/>
                      <a:pt x="22683" y="2573"/>
                    </a:cubicBezTo>
                  </a:path>
                  <a:path w="22683" h="21600" stroke="0">
                    <a:moveTo>
                      <a:pt x="-1" y="3953"/>
                    </a:moveTo>
                    <a:cubicBezTo>
                      <a:pt x="3644" y="1381"/>
                      <a:pt x="7995" y="-1"/>
                      <a:pt x="12457" y="0"/>
                    </a:cubicBezTo>
                    <a:cubicBezTo>
                      <a:pt x="16025" y="0"/>
                      <a:pt x="19539" y="884"/>
                      <a:pt x="22683" y="2573"/>
                    </a:cubicBezTo>
                    <a:lnTo>
                      <a:pt x="12457" y="21600"/>
                    </a:lnTo>
                    <a:lnTo>
                      <a:pt x="-1" y="3953"/>
                    </a:lnTo>
                    <a:close/>
                  </a:path>
                </a:pathLst>
              </a:custGeom>
              <a:noFill/>
              <a:ln w="19050" cap="flat" cmpd="sng">
                <a:solidFill>
                  <a:schemeClr val="tx1">
                    <a:alpha val="100000"/>
                  </a:schemeClr>
                </a:solidFill>
                <a:prstDash val="solid"/>
                <a:miter lim="800000"/>
                <a:headEnd type="none" w="med" len="lg"/>
                <a:tailEnd type="none" w="med" len="med"/>
              </a:ln>
            </p:spPr>
            <p:txBody>
              <a:bodyPr/>
              <a:lstStyle/>
              <a:p>
                <a:endParaRPr lang="zh-CN" altLang="en-US"/>
              </a:p>
            </p:txBody>
          </p:sp>
        </p:grpSp>
      </p:grpSp>
      <p:grpSp>
        <p:nvGrpSpPr>
          <p:cNvPr id="179491" name="Group 291"/>
          <p:cNvGrpSpPr/>
          <p:nvPr/>
        </p:nvGrpSpPr>
        <p:grpSpPr>
          <a:xfrm>
            <a:off x="2624138" y="809625"/>
            <a:ext cx="2151309" cy="1260474"/>
            <a:chOff x="1653" y="510"/>
            <a:chExt cx="1154" cy="794"/>
          </a:xfrm>
        </p:grpSpPr>
        <p:sp>
          <p:nvSpPr>
            <p:cNvPr id="44142" name="AutoShape 249"/>
            <p:cNvSpPr/>
            <p:nvPr/>
          </p:nvSpPr>
          <p:spPr>
            <a:xfrm>
              <a:off x="1653" y="510"/>
              <a:ext cx="1154" cy="794"/>
            </a:xfrm>
            <a:prstGeom prst="wedgeEllipseCallout">
              <a:avLst>
                <a:gd name="adj1" fmla="val -34449"/>
                <a:gd name="adj2" fmla="val 108028"/>
              </a:avLst>
            </a:prstGeom>
            <a:solidFill>
              <a:srgbClr val="99CC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endParaRPr lang="zh-CN" altLang="zh-CN" sz="2400" dirty="0"/>
            </a:p>
          </p:txBody>
        </p:sp>
        <p:grpSp>
          <p:nvGrpSpPr>
            <p:cNvPr id="44143" name="Group 260"/>
            <p:cNvGrpSpPr/>
            <p:nvPr/>
          </p:nvGrpSpPr>
          <p:grpSpPr>
            <a:xfrm rot="-649746">
              <a:off x="1799" y="745"/>
              <a:ext cx="965" cy="317"/>
              <a:chOff x="937" y="2484"/>
              <a:chExt cx="965" cy="317"/>
            </a:xfrm>
          </p:grpSpPr>
          <p:sp>
            <p:nvSpPr>
              <p:cNvPr id="44144" name="Oval 256"/>
              <p:cNvSpPr/>
              <p:nvPr/>
            </p:nvSpPr>
            <p:spPr>
              <a:xfrm>
                <a:off x="1629" y="2484"/>
                <a:ext cx="68" cy="316"/>
              </a:xfrm>
              <a:prstGeom prst="ellipse">
                <a:avLst/>
              </a:prstGeom>
              <a:solidFill>
                <a:srgbClr val="EAE0B8"/>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4145" name="Rectangle 240"/>
              <p:cNvSpPr/>
              <p:nvPr/>
            </p:nvSpPr>
            <p:spPr>
              <a:xfrm>
                <a:off x="983" y="2495"/>
                <a:ext cx="674" cy="295"/>
              </a:xfrm>
              <a:prstGeom prst="rect">
                <a:avLst/>
              </a:prstGeom>
              <a:solidFill>
                <a:srgbClr val="F0E9CC"/>
              </a:solidFill>
              <a:ln w="9525" cap="flat" cmpd="sng">
                <a:solidFill>
                  <a:srgbClr val="EAE0B8"/>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44146" name="Group 195"/>
              <p:cNvGrpSpPr/>
              <p:nvPr/>
            </p:nvGrpSpPr>
            <p:grpSpPr>
              <a:xfrm>
                <a:off x="1157" y="2665"/>
                <a:ext cx="57" cy="82"/>
                <a:chOff x="4088" y="3275"/>
                <a:chExt cx="159" cy="147"/>
              </a:xfrm>
            </p:grpSpPr>
            <p:sp>
              <p:nvSpPr>
                <p:cNvPr id="44195" name="Oval 192"/>
                <p:cNvSpPr/>
                <p:nvPr/>
              </p:nvSpPr>
              <p:spPr>
                <a:xfrm>
                  <a:off x="4088" y="3275"/>
                  <a:ext cx="159" cy="147"/>
                </a:xfrm>
                <a:prstGeom prst="ellipse">
                  <a:avLst/>
                </a:prstGeom>
                <a:solidFill>
                  <a:srgbClr val="FFFF66"/>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4196" name="Line 193"/>
                <p:cNvSpPr/>
                <p:nvPr/>
              </p:nvSpPr>
              <p:spPr>
                <a:xfrm>
                  <a:off x="4100" y="3354"/>
                  <a:ext cx="136" cy="0"/>
                </a:xfrm>
                <a:prstGeom prst="line">
                  <a:avLst/>
                </a:prstGeom>
                <a:ln w="9525" cap="flat" cmpd="sng">
                  <a:solidFill>
                    <a:schemeClr val="tx1"/>
                  </a:solidFill>
                  <a:prstDash val="solid"/>
                  <a:headEnd type="none" w="med" len="med"/>
                  <a:tailEnd type="none" w="med" len="med"/>
                </a:ln>
              </p:spPr>
            </p:sp>
            <p:sp>
              <p:nvSpPr>
                <p:cNvPr id="44197" name="Line 194"/>
                <p:cNvSpPr/>
                <p:nvPr/>
              </p:nvSpPr>
              <p:spPr>
                <a:xfrm>
                  <a:off x="4169" y="3287"/>
                  <a:ext cx="0" cy="125"/>
                </a:xfrm>
                <a:prstGeom prst="line">
                  <a:avLst/>
                </a:prstGeom>
                <a:ln w="9525" cap="flat" cmpd="sng">
                  <a:solidFill>
                    <a:schemeClr val="tx1"/>
                  </a:solidFill>
                  <a:prstDash val="solid"/>
                  <a:headEnd type="none" w="med" len="med"/>
                  <a:tailEnd type="none" w="med" len="med"/>
                </a:ln>
              </p:spPr>
            </p:sp>
          </p:grpSp>
          <p:grpSp>
            <p:nvGrpSpPr>
              <p:cNvPr id="44147" name="Group 196"/>
              <p:cNvGrpSpPr/>
              <p:nvPr/>
            </p:nvGrpSpPr>
            <p:grpSpPr>
              <a:xfrm>
                <a:off x="1310" y="2551"/>
                <a:ext cx="57" cy="82"/>
                <a:chOff x="4088" y="3275"/>
                <a:chExt cx="159" cy="147"/>
              </a:xfrm>
            </p:grpSpPr>
            <p:sp>
              <p:nvSpPr>
                <p:cNvPr id="44192" name="Oval 197"/>
                <p:cNvSpPr/>
                <p:nvPr/>
              </p:nvSpPr>
              <p:spPr>
                <a:xfrm>
                  <a:off x="4088" y="3275"/>
                  <a:ext cx="159" cy="147"/>
                </a:xfrm>
                <a:prstGeom prst="ellipse">
                  <a:avLst/>
                </a:prstGeom>
                <a:solidFill>
                  <a:srgbClr val="FFFF66"/>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4193" name="Line 198"/>
                <p:cNvSpPr/>
                <p:nvPr/>
              </p:nvSpPr>
              <p:spPr>
                <a:xfrm>
                  <a:off x="4100" y="3354"/>
                  <a:ext cx="136" cy="0"/>
                </a:xfrm>
                <a:prstGeom prst="line">
                  <a:avLst/>
                </a:prstGeom>
                <a:ln w="9525" cap="flat" cmpd="sng">
                  <a:solidFill>
                    <a:schemeClr val="tx1"/>
                  </a:solidFill>
                  <a:prstDash val="solid"/>
                  <a:headEnd type="none" w="med" len="med"/>
                  <a:tailEnd type="none" w="med" len="med"/>
                </a:ln>
              </p:spPr>
            </p:sp>
            <p:sp>
              <p:nvSpPr>
                <p:cNvPr id="44194" name="Line 199"/>
                <p:cNvSpPr/>
                <p:nvPr/>
              </p:nvSpPr>
              <p:spPr>
                <a:xfrm>
                  <a:off x="4169" y="3287"/>
                  <a:ext cx="0" cy="125"/>
                </a:xfrm>
                <a:prstGeom prst="line">
                  <a:avLst/>
                </a:prstGeom>
                <a:ln w="9525" cap="flat" cmpd="sng">
                  <a:solidFill>
                    <a:schemeClr val="tx1"/>
                  </a:solidFill>
                  <a:prstDash val="solid"/>
                  <a:headEnd type="none" w="med" len="med"/>
                  <a:tailEnd type="none" w="med" len="med"/>
                </a:ln>
              </p:spPr>
            </p:sp>
          </p:grpSp>
          <p:grpSp>
            <p:nvGrpSpPr>
              <p:cNvPr id="44148" name="Group 200"/>
              <p:cNvGrpSpPr/>
              <p:nvPr/>
            </p:nvGrpSpPr>
            <p:grpSpPr>
              <a:xfrm>
                <a:off x="1261" y="2665"/>
                <a:ext cx="56" cy="82"/>
                <a:chOff x="4088" y="3275"/>
                <a:chExt cx="159" cy="147"/>
              </a:xfrm>
            </p:grpSpPr>
            <p:sp>
              <p:nvSpPr>
                <p:cNvPr id="44189" name="Oval 201"/>
                <p:cNvSpPr/>
                <p:nvPr/>
              </p:nvSpPr>
              <p:spPr>
                <a:xfrm>
                  <a:off x="4088" y="3275"/>
                  <a:ext cx="159" cy="147"/>
                </a:xfrm>
                <a:prstGeom prst="ellipse">
                  <a:avLst/>
                </a:prstGeom>
                <a:solidFill>
                  <a:srgbClr val="FFFF66"/>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4190" name="Line 202"/>
                <p:cNvSpPr/>
                <p:nvPr/>
              </p:nvSpPr>
              <p:spPr>
                <a:xfrm>
                  <a:off x="4100" y="3354"/>
                  <a:ext cx="136" cy="0"/>
                </a:xfrm>
                <a:prstGeom prst="line">
                  <a:avLst/>
                </a:prstGeom>
                <a:ln w="9525" cap="flat" cmpd="sng">
                  <a:solidFill>
                    <a:schemeClr val="tx1"/>
                  </a:solidFill>
                  <a:prstDash val="solid"/>
                  <a:headEnd type="none" w="med" len="med"/>
                  <a:tailEnd type="none" w="med" len="med"/>
                </a:ln>
              </p:spPr>
            </p:sp>
            <p:sp>
              <p:nvSpPr>
                <p:cNvPr id="44191" name="Line 203"/>
                <p:cNvSpPr/>
                <p:nvPr/>
              </p:nvSpPr>
              <p:spPr>
                <a:xfrm>
                  <a:off x="4169" y="3287"/>
                  <a:ext cx="0" cy="125"/>
                </a:xfrm>
                <a:prstGeom prst="line">
                  <a:avLst/>
                </a:prstGeom>
                <a:ln w="9525" cap="flat" cmpd="sng">
                  <a:solidFill>
                    <a:schemeClr val="tx1"/>
                  </a:solidFill>
                  <a:prstDash val="solid"/>
                  <a:headEnd type="none" w="med" len="med"/>
                  <a:tailEnd type="none" w="med" len="med"/>
                </a:ln>
              </p:spPr>
            </p:sp>
          </p:grpSp>
          <p:grpSp>
            <p:nvGrpSpPr>
              <p:cNvPr id="44149" name="Group 204"/>
              <p:cNvGrpSpPr/>
              <p:nvPr/>
            </p:nvGrpSpPr>
            <p:grpSpPr>
              <a:xfrm>
                <a:off x="1168" y="2527"/>
                <a:ext cx="57" cy="82"/>
                <a:chOff x="4088" y="3275"/>
                <a:chExt cx="159" cy="147"/>
              </a:xfrm>
            </p:grpSpPr>
            <p:sp>
              <p:nvSpPr>
                <p:cNvPr id="44186" name="Oval 205"/>
                <p:cNvSpPr/>
                <p:nvPr/>
              </p:nvSpPr>
              <p:spPr>
                <a:xfrm>
                  <a:off x="4088" y="3275"/>
                  <a:ext cx="159" cy="147"/>
                </a:xfrm>
                <a:prstGeom prst="ellipse">
                  <a:avLst/>
                </a:prstGeom>
                <a:solidFill>
                  <a:srgbClr val="FFFF66"/>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4187" name="Line 206"/>
                <p:cNvSpPr/>
                <p:nvPr/>
              </p:nvSpPr>
              <p:spPr>
                <a:xfrm>
                  <a:off x="4100" y="3354"/>
                  <a:ext cx="136" cy="0"/>
                </a:xfrm>
                <a:prstGeom prst="line">
                  <a:avLst/>
                </a:prstGeom>
                <a:ln w="9525" cap="flat" cmpd="sng">
                  <a:solidFill>
                    <a:schemeClr val="tx1"/>
                  </a:solidFill>
                  <a:prstDash val="solid"/>
                  <a:headEnd type="none" w="med" len="med"/>
                  <a:tailEnd type="none" w="med" len="med"/>
                </a:ln>
              </p:spPr>
            </p:sp>
            <p:sp>
              <p:nvSpPr>
                <p:cNvPr id="44188" name="Line 207"/>
                <p:cNvSpPr/>
                <p:nvPr/>
              </p:nvSpPr>
              <p:spPr>
                <a:xfrm>
                  <a:off x="4169" y="3287"/>
                  <a:ext cx="0" cy="125"/>
                </a:xfrm>
                <a:prstGeom prst="line">
                  <a:avLst/>
                </a:prstGeom>
                <a:ln w="9525" cap="flat" cmpd="sng">
                  <a:solidFill>
                    <a:schemeClr val="tx1"/>
                  </a:solidFill>
                  <a:prstDash val="solid"/>
                  <a:headEnd type="none" w="med" len="med"/>
                  <a:tailEnd type="none" w="med" len="med"/>
                </a:ln>
              </p:spPr>
            </p:sp>
          </p:grpSp>
          <p:grpSp>
            <p:nvGrpSpPr>
              <p:cNvPr id="44150" name="Group 208"/>
              <p:cNvGrpSpPr/>
              <p:nvPr/>
            </p:nvGrpSpPr>
            <p:grpSpPr>
              <a:xfrm>
                <a:off x="1387" y="2684"/>
                <a:ext cx="57" cy="82"/>
                <a:chOff x="4088" y="3275"/>
                <a:chExt cx="159" cy="147"/>
              </a:xfrm>
            </p:grpSpPr>
            <p:sp>
              <p:nvSpPr>
                <p:cNvPr id="44183" name="Oval 209"/>
                <p:cNvSpPr/>
                <p:nvPr/>
              </p:nvSpPr>
              <p:spPr>
                <a:xfrm>
                  <a:off x="4088" y="3275"/>
                  <a:ext cx="159" cy="147"/>
                </a:xfrm>
                <a:prstGeom prst="ellipse">
                  <a:avLst/>
                </a:prstGeom>
                <a:solidFill>
                  <a:srgbClr val="FFFF66"/>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4184" name="Line 210"/>
                <p:cNvSpPr/>
                <p:nvPr/>
              </p:nvSpPr>
              <p:spPr>
                <a:xfrm>
                  <a:off x="4100" y="3354"/>
                  <a:ext cx="136" cy="0"/>
                </a:xfrm>
                <a:prstGeom prst="line">
                  <a:avLst/>
                </a:prstGeom>
                <a:ln w="9525" cap="flat" cmpd="sng">
                  <a:solidFill>
                    <a:schemeClr val="tx1"/>
                  </a:solidFill>
                  <a:prstDash val="solid"/>
                  <a:headEnd type="none" w="med" len="med"/>
                  <a:tailEnd type="none" w="med" len="med"/>
                </a:ln>
              </p:spPr>
            </p:sp>
            <p:sp>
              <p:nvSpPr>
                <p:cNvPr id="44185" name="Line 211"/>
                <p:cNvSpPr/>
                <p:nvPr/>
              </p:nvSpPr>
              <p:spPr>
                <a:xfrm>
                  <a:off x="4169" y="3287"/>
                  <a:ext cx="0" cy="125"/>
                </a:xfrm>
                <a:prstGeom prst="line">
                  <a:avLst/>
                </a:prstGeom>
                <a:ln w="9525" cap="flat" cmpd="sng">
                  <a:solidFill>
                    <a:schemeClr val="tx1"/>
                  </a:solidFill>
                  <a:prstDash val="solid"/>
                  <a:headEnd type="none" w="med" len="med"/>
                  <a:tailEnd type="none" w="med" len="med"/>
                </a:ln>
              </p:spPr>
            </p:sp>
          </p:grpSp>
          <p:grpSp>
            <p:nvGrpSpPr>
              <p:cNvPr id="44151" name="Group 212"/>
              <p:cNvGrpSpPr/>
              <p:nvPr/>
            </p:nvGrpSpPr>
            <p:grpSpPr>
              <a:xfrm>
                <a:off x="1424" y="2540"/>
                <a:ext cx="56" cy="82"/>
                <a:chOff x="4088" y="3275"/>
                <a:chExt cx="159" cy="147"/>
              </a:xfrm>
            </p:grpSpPr>
            <p:sp>
              <p:nvSpPr>
                <p:cNvPr id="44180" name="Oval 213"/>
                <p:cNvSpPr/>
                <p:nvPr/>
              </p:nvSpPr>
              <p:spPr>
                <a:xfrm>
                  <a:off x="4088" y="3275"/>
                  <a:ext cx="159" cy="147"/>
                </a:xfrm>
                <a:prstGeom prst="ellipse">
                  <a:avLst/>
                </a:prstGeom>
                <a:solidFill>
                  <a:srgbClr val="FFFF66"/>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4181" name="Line 214"/>
                <p:cNvSpPr/>
                <p:nvPr/>
              </p:nvSpPr>
              <p:spPr>
                <a:xfrm>
                  <a:off x="4100" y="3354"/>
                  <a:ext cx="136" cy="0"/>
                </a:xfrm>
                <a:prstGeom prst="line">
                  <a:avLst/>
                </a:prstGeom>
                <a:ln w="9525" cap="flat" cmpd="sng">
                  <a:solidFill>
                    <a:schemeClr val="tx1"/>
                  </a:solidFill>
                  <a:prstDash val="solid"/>
                  <a:headEnd type="none" w="med" len="med"/>
                  <a:tailEnd type="none" w="med" len="med"/>
                </a:ln>
              </p:spPr>
            </p:sp>
            <p:sp>
              <p:nvSpPr>
                <p:cNvPr id="44182" name="Line 215"/>
                <p:cNvSpPr/>
                <p:nvPr/>
              </p:nvSpPr>
              <p:spPr>
                <a:xfrm>
                  <a:off x="4169" y="3287"/>
                  <a:ext cx="0" cy="125"/>
                </a:xfrm>
                <a:prstGeom prst="line">
                  <a:avLst/>
                </a:prstGeom>
                <a:ln w="9525" cap="flat" cmpd="sng">
                  <a:solidFill>
                    <a:schemeClr val="tx1"/>
                  </a:solidFill>
                  <a:prstDash val="solid"/>
                  <a:headEnd type="none" w="med" len="med"/>
                  <a:tailEnd type="none" w="med" len="med"/>
                </a:ln>
              </p:spPr>
            </p:sp>
          </p:grpSp>
          <p:grpSp>
            <p:nvGrpSpPr>
              <p:cNvPr id="44152" name="Group 216"/>
              <p:cNvGrpSpPr/>
              <p:nvPr/>
            </p:nvGrpSpPr>
            <p:grpSpPr>
              <a:xfrm>
                <a:off x="1036" y="2683"/>
                <a:ext cx="56" cy="81"/>
                <a:chOff x="4088" y="3275"/>
                <a:chExt cx="159" cy="147"/>
              </a:xfrm>
            </p:grpSpPr>
            <p:sp>
              <p:nvSpPr>
                <p:cNvPr id="44177" name="Oval 217"/>
                <p:cNvSpPr/>
                <p:nvPr/>
              </p:nvSpPr>
              <p:spPr>
                <a:xfrm>
                  <a:off x="4088" y="3275"/>
                  <a:ext cx="159" cy="147"/>
                </a:xfrm>
                <a:prstGeom prst="ellipse">
                  <a:avLst/>
                </a:prstGeom>
                <a:solidFill>
                  <a:srgbClr val="FFFF66"/>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4178" name="Line 218"/>
                <p:cNvSpPr/>
                <p:nvPr/>
              </p:nvSpPr>
              <p:spPr>
                <a:xfrm>
                  <a:off x="4100" y="3354"/>
                  <a:ext cx="136" cy="0"/>
                </a:xfrm>
                <a:prstGeom prst="line">
                  <a:avLst/>
                </a:prstGeom>
                <a:ln w="9525" cap="flat" cmpd="sng">
                  <a:solidFill>
                    <a:schemeClr val="tx1"/>
                  </a:solidFill>
                  <a:prstDash val="solid"/>
                  <a:headEnd type="none" w="med" len="med"/>
                  <a:tailEnd type="none" w="med" len="med"/>
                </a:ln>
              </p:spPr>
            </p:sp>
            <p:sp>
              <p:nvSpPr>
                <p:cNvPr id="44179" name="Line 219"/>
                <p:cNvSpPr/>
                <p:nvPr/>
              </p:nvSpPr>
              <p:spPr>
                <a:xfrm>
                  <a:off x="4169" y="3287"/>
                  <a:ext cx="0" cy="125"/>
                </a:xfrm>
                <a:prstGeom prst="line">
                  <a:avLst/>
                </a:prstGeom>
                <a:ln w="9525" cap="flat" cmpd="sng">
                  <a:solidFill>
                    <a:schemeClr val="tx1"/>
                  </a:solidFill>
                  <a:prstDash val="solid"/>
                  <a:headEnd type="none" w="med" len="med"/>
                  <a:tailEnd type="none" w="med" len="med"/>
                </a:ln>
              </p:spPr>
            </p:sp>
          </p:grpSp>
          <p:grpSp>
            <p:nvGrpSpPr>
              <p:cNvPr id="44153" name="Group 220"/>
              <p:cNvGrpSpPr/>
              <p:nvPr/>
            </p:nvGrpSpPr>
            <p:grpSpPr>
              <a:xfrm>
                <a:off x="1480" y="2640"/>
                <a:ext cx="57" cy="82"/>
                <a:chOff x="4088" y="3275"/>
                <a:chExt cx="159" cy="147"/>
              </a:xfrm>
            </p:grpSpPr>
            <p:sp>
              <p:nvSpPr>
                <p:cNvPr id="44174" name="Oval 221"/>
                <p:cNvSpPr/>
                <p:nvPr/>
              </p:nvSpPr>
              <p:spPr>
                <a:xfrm>
                  <a:off x="4088" y="3275"/>
                  <a:ext cx="159" cy="147"/>
                </a:xfrm>
                <a:prstGeom prst="ellipse">
                  <a:avLst/>
                </a:prstGeom>
                <a:solidFill>
                  <a:srgbClr val="FFFF66"/>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4175" name="Line 222"/>
                <p:cNvSpPr/>
                <p:nvPr/>
              </p:nvSpPr>
              <p:spPr>
                <a:xfrm>
                  <a:off x="4100" y="3354"/>
                  <a:ext cx="136" cy="0"/>
                </a:xfrm>
                <a:prstGeom prst="line">
                  <a:avLst/>
                </a:prstGeom>
                <a:ln w="9525" cap="flat" cmpd="sng">
                  <a:solidFill>
                    <a:schemeClr val="tx1"/>
                  </a:solidFill>
                  <a:prstDash val="solid"/>
                  <a:headEnd type="none" w="med" len="med"/>
                  <a:tailEnd type="none" w="med" len="med"/>
                </a:ln>
              </p:spPr>
            </p:sp>
            <p:sp>
              <p:nvSpPr>
                <p:cNvPr id="44176" name="Line 223"/>
                <p:cNvSpPr/>
                <p:nvPr/>
              </p:nvSpPr>
              <p:spPr>
                <a:xfrm>
                  <a:off x="4169" y="3287"/>
                  <a:ext cx="0" cy="125"/>
                </a:xfrm>
                <a:prstGeom prst="line">
                  <a:avLst/>
                </a:prstGeom>
                <a:ln w="9525" cap="flat" cmpd="sng">
                  <a:solidFill>
                    <a:schemeClr val="tx1"/>
                  </a:solidFill>
                  <a:prstDash val="solid"/>
                  <a:headEnd type="none" w="med" len="med"/>
                  <a:tailEnd type="none" w="med" len="med"/>
                </a:ln>
              </p:spPr>
            </p:sp>
          </p:grpSp>
          <p:grpSp>
            <p:nvGrpSpPr>
              <p:cNvPr id="44154" name="Group 224"/>
              <p:cNvGrpSpPr/>
              <p:nvPr/>
            </p:nvGrpSpPr>
            <p:grpSpPr>
              <a:xfrm>
                <a:off x="1548" y="2539"/>
                <a:ext cx="57" cy="82"/>
                <a:chOff x="4088" y="3275"/>
                <a:chExt cx="159" cy="147"/>
              </a:xfrm>
            </p:grpSpPr>
            <p:sp>
              <p:nvSpPr>
                <p:cNvPr id="44171" name="Oval 225"/>
                <p:cNvSpPr/>
                <p:nvPr/>
              </p:nvSpPr>
              <p:spPr>
                <a:xfrm>
                  <a:off x="4088" y="3275"/>
                  <a:ext cx="159" cy="147"/>
                </a:xfrm>
                <a:prstGeom prst="ellipse">
                  <a:avLst/>
                </a:prstGeom>
                <a:solidFill>
                  <a:srgbClr val="FFFF66"/>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4172" name="Line 226"/>
                <p:cNvSpPr/>
                <p:nvPr/>
              </p:nvSpPr>
              <p:spPr>
                <a:xfrm>
                  <a:off x="4100" y="3354"/>
                  <a:ext cx="136" cy="0"/>
                </a:xfrm>
                <a:prstGeom prst="line">
                  <a:avLst/>
                </a:prstGeom>
                <a:ln w="9525" cap="flat" cmpd="sng">
                  <a:solidFill>
                    <a:schemeClr val="tx1"/>
                  </a:solidFill>
                  <a:prstDash val="solid"/>
                  <a:headEnd type="none" w="med" len="med"/>
                  <a:tailEnd type="none" w="med" len="med"/>
                </a:ln>
              </p:spPr>
            </p:sp>
            <p:sp>
              <p:nvSpPr>
                <p:cNvPr id="44173" name="Line 227"/>
                <p:cNvSpPr/>
                <p:nvPr/>
              </p:nvSpPr>
              <p:spPr>
                <a:xfrm>
                  <a:off x="4169" y="3287"/>
                  <a:ext cx="0" cy="125"/>
                </a:xfrm>
                <a:prstGeom prst="line">
                  <a:avLst/>
                </a:prstGeom>
                <a:ln w="9525" cap="flat" cmpd="sng">
                  <a:solidFill>
                    <a:schemeClr val="tx1"/>
                  </a:solidFill>
                  <a:prstDash val="solid"/>
                  <a:headEnd type="none" w="med" len="med"/>
                  <a:tailEnd type="none" w="med" len="med"/>
                </a:ln>
              </p:spPr>
            </p:sp>
          </p:grpSp>
          <p:grpSp>
            <p:nvGrpSpPr>
              <p:cNvPr id="44155" name="Group 228"/>
              <p:cNvGrpSpPr/>
              <p:nvPr/>
            </p:nvGrpSpPr>
            <p:grpSpPr>
              <a:xfrm>
                <a:off x="1585" y="2665"/>
                <a:ext cx="57" cy="82"/>
                <a:chOff x="4088" y="3275"/>
                <a:chExt cx="159" cy="147"/>
              </a:xfrm>
            </p:grpSpPr>
            <p:sp>
              <p:nvSpPr>
                <p:cNvPr id="44168" name="Oval 229"/>
                <p:cNvSpPr/>
                <p:nvPr/>
              </p:nvSpPr>
              <p:spPr>
                <a:xfrm>
                  <a:off x="4088" y="3275"/>
                  <a:ext cx="159" cy="147"/>
                </a:xfrm>
                <a:prstGeom prst="ellipse">
                  <a:avLst/>
                </a:prstGeom>
                <a:solidFill>
                  <a:srgbClr val="FFFF66"/>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4169" name="Line 230"/>
                <p:cNvSpPr/>
                <p:nvPr/>
              </p:nvSpPr>
              <p:spPr>
                <a:xfrm>
                  <a:off x="4100" y="3354"/>
                  <a:ext cx="136" cy="0"/>
                </a:xfrm>
                <a:prstGeom prst="line">
                  <a:avLst/>
                </a:prstGeom>
                <a:ln w="9525" cap="flat" cmpd="sng">
                  <a:solidFill>
                    <a:schemeClr val="tx1"/>
                  </a:solidFill>
                  <a:prstDash val="solid"/>
                  <a:headEnd type="none" w="med" len="med"/>
                  <a:tailEnd type="none" w="med" len="med"/>
                </a:ln>
              </p:spPr>
            </p:sp>
            <p:sp>
              <p:nvSpPr>
                <p:cNvPr id="44170" name="Line 231"/>
                <p:cNvSpPr/>
                <p:nvPr/>
              </p:nvSpPr>
              <p:spPr>
                <a:xfrm>
                  <a:off x="4169" y="3287"/>
                  <a:ext cx="0" cy="125"/>
                </a:xfrm>
                <a:prstGeom prst="line">
                  <a:avLst/>
                </a:prstGeom>
                <a:ln w="9525" cap="flat" cmpd="sng">
                  <a:solidFill>
                    <a:schemeClr val="tx1"/>
                  </a:solidFill>
                  <a:prstDash val="solid"/>
                  <a:headEnd type="none" w="med" len="med"/>
                  <a:tailEnd type="none" w="med" len="med"/>
                </a:ln>
              </p:spPr>
            </p:sp>
          </p:grpSp>
          <p:grpSp>
            <p:nvGrpSpPr>
              <p:cNvPr id="44156" name="Group 232"/>
              <p:cNvGrpSpPr/>
              <p:nvPr/>
            </p:nvGrpSpPr>
            <p:grpSpPr>
              <a:xfrm>
                <a:off x="1088" y="2570"/>
                <a:ext cx="57" cy="82"/>
                <a:chOff x="4088" y="3275"/>
                <a:chExt cx="159" cy="147"/>
              </a:xfrm>
            </p:grpSpPr>
            <p:sp>
              <p:nvSpPr>
                <p:cNvPr id="44165" name="Oval 233"/>
                <p:cNvSpPr/>
                <p:nvPr/>
              </p:nvSpPr>
              <p:spPr>
                <a:xfrm>
                  <a:off x="4088" y="3275"/>
                  <a:ext cx="159" cy="147"/>
                </a:xfrm>
                <a:prstGeom prst="ellipse">
                  <a:avLst/>
                </a:prstGeom>
                <a:solidFill>
                  <a:srgbClr val="FFFF66"/>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4166" name="Line 234"/>
                <p:cNvSpPr/>
                <p:nvPr/>
              </p:nvSpPr>
              <p:spPr>
                <a:xfrm>
                  <a:off x="4100" y="3354"/>
                  <a:ext cx="136" cy="0"/>
                </a:xfrm>
                <a:prstGeom prst="line">
                  <a:avLst/>
                </a:prstGeom>
                <a:ln w="9525" cap="flat" cmpd="sng">
                  <a:solidFill>
                    <a:schemeClr val="tx1"/>
                  </a:solidFill>
                  <a:prstDash val="solid"/>
                  <a:headEnd type="none" w="med" len="med"/>
                  <a:tailEnd type="none" w="med" len="med"/>
                </a:ln>
              </p:spPr>
            </p:sp>
            <p:sp>
              <p:nvSpPr>
                <p:cNvPr id="44167" name="Line 235"/>
                <p:cNvSpPr/>
                <p:nvPr/>
              </p:nvSpPr>
              <p:spPr>
                <a:xfrm>
                  <a:off x="4169" y="3287"/>
                  <a:ext cx="0" cy="125"/>
                </a:xfrm>
                <a:prstGeom prst="line">
                  <a:avLst/>
                </a:prstGeom>
                <a:ln w="9525" cap="flat" cmpd="sng">
                  <a:solidFill>
                    <a:schemeClr val="tx1"/>
                  </a:solidFill>
                  <a:prstDash val="solid"/>
                  <a:headEnd type="none" w="med" len="med"/>
                  <a:tailEnd type="none" w="med" len="med"/>
                </a:ln>
              </p:spPr>
            </p:sp>
          </p:grpSp>
          <p:grpSp>
            <p:nvGrpSpPr>
              <p:cNvPr id="44157" name="Group 236"/>
              <p:cNvGrpSpPr/>
              <p:nvPr/>
            </p:nvGrpSpPr>
            <p:grpSpPr>
              <a:xfrm>
                <a:off x="1003" y="2539"/>
                <a:ext cx="57" cy="82"/>
                <a:chOff x="4088" y="3275"/>
                <a:chExt cx="159" cy="147"/>
              </a:xfrm>
            </p:grpSpPr>
            <p:sp>
              <p:nvSpPr>
                <p:cNvPr id="44162" name="Oval 237"/>
                <p:cNvSpPr/>
                <p:nvPr/>
              </p:nvSpPr>
              <p:spPr>
                <a:xfrm>
                  <a:off x="4088" y="3275"/>
                  <a:ext cx="159" cy="147"/>
                </a:xfrm>
                <a:prstGeom prst="ellipse">
                  <a:avLst/>
                </a:prstGeom>
                <a:solidFill>
                  <a:srgbClr val="FFFF66"/>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4163" name="Line 238"/>
                <p:cNvSpPr/>
                <p:nvPr/>
              </p:nvSpPr>
              <p:spPr>
                <a:xfrm>
                  <a:off x="4100" y="3354"/>
                  <a:ext cx="136" cy="0"/>
                </a:xfrm>
                <a:prstGeom prst="line">
                  <a:avLst/>
                </a:prstGeom>
                <a:ln w="9525" cap="flat" cmpd="sng">
                  <a:solidFill>
                    <a:schemeClr val="tx1"/>
                  </a:solidFill>
                  <a:prstDash val="solid"/>
                  <a:headEnd type="none" w="med" len="med"/>
                  <a:tailEnd type="none" w="med" len="med"/>
                </a:ln>
              </p:spPr>
            </p:sp>
            <p:sp>
              <p:nvSpPr>
                <p:cNvPr id="44164" name="Line 239"/>
                <p:cNvSpPr/>
                <p:nvPr/>
              </p:nvSpPr>
              <p:spPr>
                <a:xfrm>
                  <a:off x="4169" y="3287"/>
                  <a:ext cx="0" cy="125"/>
                </a:xfrm>
                <a:prstGeom prst="line">
                  <a:avLst/>
                </a:prstGeom>
                <a:ln w="9525" cap="flat" cmpd="sng">
                  <a:solidFill>
                    <a:schemeClr val="tx1"/>
                  </a:solidFill>
                  <a:prstDash val="solid"/>
                  <a:headEnd type="none" w="med" len="med"/>
                  <a:tailEnd type="none" w="med" len="med"/>
                </a:ln>
              </p:spPr>
            </p:sp>
          </p:grpSp>
          <p:sp>
            <p:nvSpPr>
              <p:cNvPr id="44158" name="Line 242"/>
              <p:cNvSpPr/>
              <p:nvPr/>
            </p:nvSpPr>
            <p:spPr>
              <a:xfrm>
                <a:off x="1657" y="2635"/>
                <a:ext cx="245" cy="1"/>
              </a:xfrm>
              <a:prstGeom prst="line">
                <a:avLst/>
              </a:prstGeom>
              <a:ln w="57150" cap="flat" cmpd="sng">
                <a:solidFill>
                  <a:srgbClr val="9900CC"/>
                </a:solidFill>
                <a:prstDash val="solid"/>
                <a:headEnd type="none" w="med" len="med"/>
                <a:tailEnd type="triangle" w="med" len="med"/>
              </a:ln>
            </p:spPr>
          </p:sp>
          <p:sp>
            <p:nvSpPr>
              <p:cNvPr id="44159" name="Oval 255" descr="浅色上对角线"/>
              <p:cNvSpPr/>
              <p:nvPr/>
            </p:nvSpPr>
            <p:spPr>
              <a:xfrm>
                <a:off x="937" y="2485"/>
                <a:ext cx="68" cy="316"/>
              </a:xfrm>
              <a:prstGeom prst="ellipse">
                <a:avLst/>
              </a:prstGeom>
              <a:pattFill prst="ltUpDiag">
                <a:fgClr>
                  <a:srgbClr val="EAE0B8"/>
                </a:fgClr>
                <a:bgClr>
                  <a:schemeClr val="bg1"/>
                </a:bgClr>
              </a:patt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4160" name="Line 258"/>
              <p:cNvSpPr/>
              <p:nvPr/>
            </p:nvSpPr>
            <p:spPr>
              <a:xfrm>
                <a:off x="971" y="2485"/>
                <a:ext cx="701" cy="0"/>
              </a:xfrm>
              <a:prstGeom prst="line">
                <a:avLst/>
              </a:prstGeom>
              <a:ln w="9525" cap="flat" cmpd="sng">
                <a:solidFill>
                  <a:schemeClr val="tx1"/>
                </a:solidFill>
                <a:prstDash val="solid"/>
                <a:headEnd type="none" w="med" len="med"/>
                <a:tailEnd type="none" w="med" len="med"/>
              </a:ln>
            </p:spPr>
          </p:sp>
          <p:sp>
            <p:nvSpPr>
              <p:cNvPr id="44161" name="Line 259"/>
              <p:cNvSpPr/>
              <p:nvPr/>
            </p:nvSpPr>
            <p:spPr>
              <a:xfrm>
                <a:off x="974" y="2801"/>
                <a:ext cx="701" cy="0"/>
              </a:xfrm>
              <a:prstGeom prst="line">
                <a:avLst/>
              </a:prstGeom>
              <a:ln w="9525" cap="flat" cmpd="sng">
                <a:solidFill>
                  <a:schemeClr val="tx1"/>
                </a:solidFill>
                <a:prstDash val="solid"/>
                <a:headEnd type="none" w="med" len="med"/>
                <a:tailEnd type="none" w="med" len="med"/>
              </a:ln>
            </p:spPr>
          </p:sp>
        </p:grpSp>
      </p:grpSp>
      <p:sp>
        <p:nvSpPr>
          <p:cNvPr id="44043" name="Rectangle 286" descr="羊皮纸"/>
          <p:cNvSpPr/>
          <p:nvPr/>
        </p:nvSpPr>
        <p:spPr>
          <a:xfrm>
            <a:off x="0" y="0"/>
            <a:ext cx="9144000" cy="155575"/>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4044" name="Rectangle 287" descr="羊皮纸"/>
          <p:cNvSpPr/>
          <p:nvPr/>
        </p:nvSpPr>
        <p:spPr>
          <a:xfrm>
            <a:off x="0" y="6702425"/>
            <a:ext cx="9144000" cy="155575"/>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4045" name="WordArt 288"/>
          <p:cNvSpPr>
            <a:spLocks noTextEdit="1"/>
          </p:cNvSpPr>
          <p:nvPr/>
        </p:nvSpPr>
        <p:spPr>
          <a:xfrm>
            <a:off x="566738" y="439738"/>
            <a:ext cx="2149475" cy="393700"/>
          </a:xfrm>
          <a:prstGeom prst="rect">
            <a:avLst/>
          </a:prstGeom>
        </p:spPr>
        <p:txBody>
          <a:bodyPr wrap="none" fromWordArt="1">
            <a:prstTxWarp prst="textDeflate">
              <a:avLst>
                <a:gd name="adj" fmla="val 0"/>
              </a:avLst>
            </a:prstTxWarp>
            <a:normAutofit fontScale="62500" lnSpcReduction="20000"/>
          </a:bodyPr>
          <a:lstStyle/>
          <a:p>
            <a:pPr algn="ctr" eaLnBrk="0" hangingPunct="0"/>
            <a:r>
              <a:rPr lang="zh-CN" altLang="en-US" sz="3600" b="1" dirty="0">
                <a:ln w="9525" cap="flat" cmpd="sng">
                  <a:solidFill>
                    <a:srgbClr val="CC0000"/>
                  </a:solidFill>
                  <a:prstDash val="solid"/>
                  <a:headEnd type="none" w="med" len="med"/>
                  <a:tailEnd type="none" w="med" len="med"/>
                </a:ln>
                <a:solidFill>
                  <a:srgbClr val="CC0000"/>
                </a:solidFill>
                <a:latin typeface="宋体" panose="02010600030101010101" pitchFamily="2" charset="-122"/>
                <a:ea typeface="宋体" panose="02010600030101010101" pitchFamily="2" charset="-122"/>
              </a:rPr>
              <a:t>公式推导：</a:t>
            </a:r>
          </a:p>
        </p:txBody>
      </p:sp>
      <p:grpSp>
        <p:nvGrpSpPr>
          <p:cNvPr id="3" name="组合 2"/>
          <p:cNvGrpSpPr/>
          <p:nvPr/>
        </p:nvGrpSpPr>
        <p:grpSpPr>
          <a:xfrm>
            <a:off x="4734923" y="2808066"/>
            <a:ext cx="2256470" cy="444851"/>
            <a:chOff x="5065155" y="1948147"/>
            <a:chExt cx="2256470" cy="444851"/>
          </a:xfrm>
        </p:grpSpPr>
        <p:graphicFrame>
          <p:nvGraphicFramePr>
            <p:cNvPr id="2" name="对象 1"/>
            <p:cNvGraphicFramePr>
              <a:graphicFrameLocks noChangeAspect="1"/>
            </p:cNvGraphicFramePr>
            <p:nvPr/>
          </p:nvGraphicFramePr>
          <p:xfrm>
            <a:off x="5065155" y="1999298"/>
            <a:ext cx="2197100" cy="393700"/>
          </p:xfrm>
          <a:graphic>
            <a:graphicData uri="http://schemas.openxmlformats.org/presentationml/2006/ole">
              <mc:AlternateContent xmlns:mc="http://schemas.openxmlformats.org/markup-compatibility/2006">
                <mc:Choice xmlns:v="urn:schemas-microsoft-com:vml" Requires="v">
                  <p:oleObj name="Equation" r:id="rId4" imgW="2197080" imgH="393480" progId="Equation.DSMT4">
                    <p:embed/>
                  </p:oleObj>
                </mc:Choice>
                <mc:Fallback>
                  <p:oleObj name="Equation" r:id="rId4" imgW="2197080" imgH="393480" progId="Equation.DSMT4">
                    <p:embed/>
                    <p:pic>
                      <p:nvPicPr>
                        <p:cNvPr id="2" name="对象 1"/>
                        <p:cNvPicPr/>
                        <p:nvPr/>
                      </p:nvPicPr>
                      <p:blipFill>
                        <a:blip r:embed="rId5"/>
                        <a:stretch>
                          <a:fillRect/>
                        </a:stretch>
                      </p:blipFill>
                      <p:spPr>
                        <a:xfrm>
                          <a:off x="5065155" y="1999298"/>
                          <a:ext cx="2197100" cy="393700"/>
                        </a:xfrm>
                        <a:prstGeom prst="rect">
                          <a:avLst/>
                        </a:prstGeom>
                      </p:spPr>
                    </p:pic>
                  </p:oleObj>
                </mc:Fallback>
              </mc:AlternateContent>
            </a:graphicData>
          </a:graphic>
        </p:graphicFrame>
        <p:sp>
          <p:nvSpPr>
            <p:cNvPr id="243" name="Line 62"/>
            <p:cNvSpPr/>
            <p:nvPr/>
          </p:nvSpPr>
          <p:spPr>
            <a:xfrm>
              <a:off x="5416278" y="1948147"/>
              <a:ext cx="245672" cy="1350"/>
            </a:xfrm>
            <a:prstGeom prst="line">
              <a:avLst/>
            </a:prstGeom>
            <a:ln w="28575" cap="flat" cmpd="sng">
              <a:solidFill>
                <a:srgbClr val="9900CC"/>
              </a:solidFill>
              <a:prstDash val="solid"/>
              <a:headEnd type="none" w="med" len="med"/>
              <a:tailEnd type="triangle" w="med" len="med"/>
            </a:ln>
          </p:spPr>
        </p:sp>
        <p:sp>
          <p:nvSpPr>
            <p:cNvPr id="244" name="Line 62"/>
            <p:cNvSpPr/>
            <p:nvPr/>
          </p:nvSpPr>
          <p:spPr>
            <a:xfrm>
              <a:off x="7075953" y="1950336"/>
              <a:ext cx="245672" cy="1350"/>
            </a:xfrm>
            <a:prstGeom prst="line">
              <a:avLst/>
            </a:prstGeom>
            <a:ln w="28575" cap="flat" cmpd="sng">
              <a:solidFill>
                <a:srgbClr val="9900CC"/>
              </a:solidFill>
              <a:prstDash val="solid"/>
              <a:headEnd type="none" w="med" len="med"/>
              <a:tailEnd type="triangle" w="med" len="med"/>
            </a:ln>
          </p:spPr>
        </p:sp>
      </p:grpSp>
      <p:grpSp>
        <p:nvGrpSpPr>
          <p:cNvPr id="5" name="组合 4"/>
          <p:cNvGrpSpPr/>
          <p:nvPr/>
        </p:nvGrpSpPr>
        <p:grpSpPr>
          <a:xfrm>
            <a:off x="7012462" y="2813458"/>
            <a:ext cx="1548452" cy="431800"/>
            <a:chOff x="4137583" y="2192134"/>
            <a:chExt cx="1548452" cy="431800"/>
          </a:xfrm>
        </p:grpSpPr>
        <p:graphicFrame>
          <p:nvGraphicFramePr>
            <p:cNvPr id="4" name="对象 3"/>
            <p:cNvGraphicFramePr>
              <a:graphicFrameLocks noChangeAspect="1"/>
            </p:cNvGraphicFramePr>
            <p:nvPr/>
          </p:nvGraphicFramePr>
          <p:xfrm>
            <a:off x="4137583" y="2192134"/>
            <a:ext cx="1511300" cy="431800"/>
          </p:xfrm>
          <a:graphic>
            <a:graphicData uri="http://schemas.openxmlformats.org/presentationml/2006/ole">
              <mc:AlternateContent xmlns:mc="http://schemas.openxmlformats.org/markup-compatibility/2006">
                <mc:Choice xmlns:v="urn:schemas-microsoft-com:vml" Requires="v">
                  <p:oleObj name="Equation" r:id="rId6" imgW="1511280" imgH="431640" progId="Equation.DSMT4">
                    <p:embed/>
                  </p:oleObj>
                </mc:Choice>
                <mc:Fallback>
                  <p:oleObj name="Equation" r:id="rId6" imgW="1511280" imgH="431640" progId="Equation.DSMT4">
                    <p:embed/>
                    <p:pic>
                      <p:nvPicPr>
                        <p:cNvPr id="4" name="对象 3"/>
                        <p:cNvPicPr/>
                        <p:nvPr/>
                      </p:nvPicPr>
                      <p:blipFill>
                        <a:blip r:embed="rId7"/>
                        <a:stretch>
                          <a:fillRect/>
                        </a:stretch>
                      </p:blipFill>
                      <p:spPr>
                        <a:xfrm>
                          <a:off x="4137583" y="2192134"/>
                          <a:ext cx="1511300" cy="431800"/>
                        </a:xfrm>
                        <a:prstGeom prst="rect">
                          <a:avLst/>
                        </a:prstGeom>
                      </p:spPr>
                    </p:pic>
                  </p:oleObj>
                </mc:Fallback>
              </mc:AlternateContent>
            </a:graphicData>
          </a:graphic>
        </p:graphicFrame>
        <p:sp>
          <p:nvSpPr>
            <p:cNvPr id="248" name="Line 62"/>
            <p:cNvSpPr/>
            <p:nvPr/>
          </p:nvSpPr>
          <p:spPr>
            <a:xfrm>
              <a:off x="5440363" y="2239323"/>
              <a:ext cx="245672" cy="1350"/>
            </a:xfrm>
            <a:prstGeom prst="line">
              <a:avLst/>
            </a:prstGeom>
            <a:ln w="28575" cap="flat" cmpd="sng">
              <a:solidFill>
                <a:schemeClr val="tx1"/>
              </a:solidFill>
              <a:prstDash val="solid"/>
              <a:headEnd type="none" w="med" len="med"/>
              <a:tailEnd type="triangle" w="med" len="med"/>
            </a:ln>
          </p:spPr>
        </p:sp>
      </p:grpSp>
      <p:grpSp>
        <p:nvGrpSpPr>
          <p:cNvPr id="7" name="组合 6"/>
          <p:cNvGrpSpPr/>
          <p:nvPr/>
        </p:nvGrpSpPr>
        <p:grpSpPr>
          <a:xfrm>
            <a:off x="5960220" y="3458509"/>
            <a:ext cx="2517113" cy="850900"/>
            <a:chOff x="5519608" y="3107429"/>
            <a:chExt cx="2517113" cy="850900"/>
          </a:xfrm>
        </p:grpSpPr>
        <p:graphicFrame>
          <p:nvGraphicFramePr>
            <p:cNvPr id="6" name="对象 5"/>
            <p:cNvGraphicFramePr>
              <a:graphicFrameLocks noChangeAspect="1"/>
            </p:cNvGraphicFramePr>
            <p:nvPr/>
          </p:nvGraphicFramePr>
          <p:xfrm>
            <a:off x="5519608" y="3107429"/>
            <a:ext cx="2501900" cy="850900"/>
          </p:xfrm>
          <a:graphic>
            <a:graphicData uri="http://schemas.openxmlformats.org/presentationml/2006/ole">
              <mc:AlternateContent xmlns:mc="http://schemas.openxmlformats.org/markup-compatibility/2006">
                <mc:Choice xmlns:v="urn:schemas-microsoft-com:vml" Requires="v">
                  <p:oleObj name="Equation" r:id="rId8" imgW="2501640" imgH="850680" progId="Equation.DSMT4">
                    <p:embed/>
                  </p:oleObj>
                </mc:Choice>
                <mc:Fallback>
                  <p:oleObj name="Equation" r:id="rId8" imgW="2501640" imgH="850680" progId="Equation.DSMT4">
                    <p:embed/>
                    <p:pic>
                      <p:nvPicPr>
                        <p:cNvPr id="6" name="对象 5"/>
                        <p:cNvPicPr/>
                        <p:nvPr/>
                      </p:nvPicPr>
                      <p:blipFill>
                        <a:blip r:embed="rId9"/>
                        <a:stretch>
                          <a:fillRect/>
                        </a:stretch>
                      </p:blipFill>
                      <p:spPr>
                        <a:xfrm>
                          <a:off x="5519608" y="3107429"/>
                          <a:ext cx="2501900" cy="850900"/>
                        </a:xfrm>
                        <a:prstGeom prst="rect">
                          <a:avLst/>
                        </a:prstGeom>
                      </p:spPr>
                    </p:pic>
                  </p:oleObj>
                </mc:Fallback>
              </mc:AlternateContent>
            </a:graphicData>
          </a:graphic>
        </p:graphicFrame>
        <p:sp>
          <p:nvSpPr>
            <p:cNvPr id="252" name="Line 62"/>
            <p:cNvSpPr/>
            <p:nvPr/>
          </p:nvSpPr>
          <p:spPr>
            <a:xfrm>
              <a:off x="7793861" y="3142813"/>
              <a:ext cx="242860" cy="0"/>
            </a:xfrm>
            <a:prstGeom prst="line">
              <a:avLst/>
            </a:prstGeom>
            <a:ln w="28575" cap="flat" cmpd="sng">
              <a:solidFill>
                <a:schemeClr val="tx1"/>
              </a:solidFill>
              <a:prstDash val="solid"/>
              <a:headEnd type="none" w="med" len="med"/>
              <a:tailEnd type="triangle" w="med" len="med"/>
            </a:ln>
          </p:spPr>
        </p:sp>
        <p:sp>
          <p:nvSpPr>
            <p:cNvPr id="253" name="Line 62"/>
            <p:cNvSpPr/>
            <p:nvPr/>
          </p:nvSpPr>
          <p:spPr>
            <a:xfrm flipV="1">
              <a:off x="7335043" y="3147574"/>
              <a:ext cx="245165" cy="1"/>
            </a:xfrm>
            <a:prstGeom prst="line">
              <a:avLst/>
            </a:prstGeom>
            <a:ln w="28575" cap="flat" cmpd="sng">
              <a:solidFill>
                <a:schemeClr val="tx1"/>
              </a:solidFill>
              <a:prstDash val="solid"/>
              <a:headEnd type="none" w="med" len="med"/>
              <a:tailEnd type="triangle" w="med" len="med"/>
            </a:ln>
          </p:spPr>
        </p:sp>
      </p:grpSp>
      <p:grpSp>
        <p:nvGrpSpPr>
          <p:cNvPr id="13" name="组合 12"/>
          <p:cNvGrpSpPr/>
          <p:nvPr/>
        </p:nvGrpSpPr>
        <p:grpSpPr>
          <a:xfrm>
            <a:off x="560911" y="4402725"/>
            <a:ext cx="8134713" cy="461665"/>
            <a:chOff x="766753" y="4171721"/>
            <a:chExt cx="8134713" cy="461665"/>
          </a:xfrm>
        </p:grpSpPr>
        <p:grpSp>
          <p:nvGrpSpPr>
            <p:cNvPr id="11" name="组合 10"/>
            <p:cNvGrpSpPr/>
            <p:nvPr/>
          </p:nvGrpSpPr>
          <p:grpSpPr>
            <a:xfrm>
              <a:off x="1235075" y="4220347"/>
              <a:ext cx="502761" cy="342128"/>
              <a:chOff x="3338279" y="3674376"/>
              <a:chExt cx="502761" cy="342128"/>
            </a:xfrm>
          </p:grpSpPr>
          <p:graphicFrame>
            <p:nvGraphicFramePr>
              <p:cNvPr id="8" name="对象 7"/>
              <p:cNvGraphicFramePr>
                <a:graphicFrameLocks noChangeAspect="1"/>
              </p:cNvGraphicFramePr>
              <p:nvPr/>
            </p:nvGraphicFramePr>
            <p:xfrm>
              <a:off x="3338279" y="3711704"/>
              <a:ext cx="469900" cy="304800"/>
            </p:xfrm>
            <a:graphic>
              <a:graphicData uri="http://schemas.openxmlformats.org/presentationml/2006/ole">
                <mc:AlternateContent xmlns:mc="http://schemas.openxmlformats.org/markup-compatibility/2006">
                  <mc:Choice xmlns:v="urn:schemas-microsoft-com:vml" Requires="v">
                    <p:oleObj name="Equation" r:id="rId10" imgW="469800" imgH="304560" progId="Equation.DSMT4">
                      <p:embed/>
                    </p:oleObj>
                  </mc:Choice>
                  <mc:Fallback>
                    <p:oleObj name="Equation" r:id="rId10" imgW="469800" imgH="304560" progId="Equation.DSMT4">
                      <p:embed/>
                      <p:pic>
                        <p:nvPicPr>
                          <p:cNvPr id="8" name="对象 7"/>
                          <p:cNvPicPr/>
                          <p:nvPr/>
                        </p:nvPicPr>
                        <p:blipFill>
                          <a:blip r:embed="rId11"/>
                          <a:stretch>
                            <a:fillRect/>
                          </a:stretch>
                        </p:blipFill>
                        <p:spPr>
                          <a:xfrm>
                            <a:off x="3338279" y="3711704"/>
                            <a:ext cx="469900" cy="304800"/>
                          </a:xfrm>
                          <a:prstGeom prst="rect">
                            <a:avLst/>
                          </a:prstGeom>
                        </p:spPr>
                      </p:pic>
                    </p:oleObj>
                  </mc:Fallback>
                </mc:AlternateContent>
              </a:graphicData>
            </a:graphic>
          </p:graphicFrame>
          <p:sp>
            <p:nvSpPr>
              <p:cNvPr id="257" name="Line 62"/>
              <p:cNvSpPr/>
              <p:nvPr/>
            </p:nvSpPr>
            <p:spPr>
              <a:xfrm>
                <a:off x="3578143" y="3674376"/>
                <a:ext cx="262897" cy="0"/>
              </a:xfrm>
              <a:prstGeom prst="line">
                <a:avLst/>
              </a:prstGeom>
              <a:ln w="28575" cap="flat" cmpd="sng">
                <a:solidFill>
                  <a:srgbClr val="FF0000"/>
                </a:solidFill>
                <a:prstDash val="solid"/>
                <a:headEnd type="none" w="med" len="med"/>
                <a:tailEnd type="triangle" w="med" len="med"/>
              </a:ln>
            </p:spPr>
          </p:sp>
        </p:grpSp>
        <p:sp>
          <p:nvSpPr>
            <p:cNvPr id="9" name="矩形 8"/>
            <p:cNvSpPr/>
            <p:nvPr/>
          </p:nvSpPr>
          <p:spPr>
            <a:xfrm>
              <a:off x="766753" y="4171721"/>
              <a:ext cx="8134713" cy="461665"/>
            </a:xfrm>
            <a:prstGeom prst="rect">
              <a:avLst/>
            </a:prstGeom>
          </p:spPr>
          <p:txBody>
            <a:bodyPr wrap="square">
              <a:spAutoFit/>
            </a:bodyPr>
            <a:lstStyle/>
            <a:p>
              <a:r>
                <a:rPr lang="zh-CN" altLang="en-US" dirty="0">
                  <a:ln w="9525" cap="flat" cmpd="sng">
                    <a:solidFill>
                      <a:srgbClr val="000000"/>
                    </a:solidFill>
                    <a:prstDash val="solid"/>
                    <a:headEnd type="none" w="med" len="med"/>
                    <a:tailEnd type="none" w="med" len="med"/>
                  </a:ln>
                  <a:solidFill>
                    <a:srgbClr val="000000"/>
                  </a:solidFill>
                  <a:latin typeface="华文中宋" panose="02010600040101010101" pitchFamily="2" charset="-122"/>
                  <a:ea typeface="华文中宋" panose="02010600040101010101" pitchFamily="2" charset="-122"/>
                </a:rPr>
                <a:t>此      是由电流元内                   个定向运动的载流子共同</a:t>
              </a:r>
            </a:p>
          </p:txBody>
        </p:sp>
        <p:graphicFrame>
          <p:nvGraphicFramePr>
            <p:cNvPr id="10" name="对象 9"/>
            <p:cNvGraphicFramePr>
              <a:graphicFrameLocks noChangeAspect="1"/>
            </p:cNvGraphicFramePr>
            <p:nvPr/>
          </p:nvGraphicFramePr>
          <p:xfrm>
            <a:off x="3652850" y="4265912"/>
            <a:ext cx="1625600" cy="317500"/>
          </p:xfrm>
          <a:graphic>
            <a:graphicData uri="http://schemas.openxmlformats.org/presentationml/2006/ole">
              <mc:AlternateContent xmlns:mc="http://schemas.openxmlformats.org/markup-compatibility/2006">
                <mc:Choice xmlns:v="urn:schemas-microsoft-com:vml" Requires="v">
                  <p:oleObj name="Equation" r:id="rId12" imgW="1625400" imgH="317160" progId="Equation.DSMT4">
                    <p:embed/>
                  </p:oleObj>
                </mc:Choice>
                <mc:Fallback>
                  <p:oleObj name="Equation" r:id="rId12" imgW="1625400" imgH="317160" progId="Equation.DSMT4">
                    <p:embed/>
                    <p:pic>
                      <p:nvPicPr>
                        <p:cNvPr id="10" name="对象 9"/>
                        <p:cNvPicPr/>
                        <p:nvPr/>
                      </p:nvPicPr>
                      <p:blipFill>
                        <a:blip r:embed="rId13"/>
                        <a:stretch>
                          <a:fillRect/>
                        </a:stretch>
                      </p:blipFill>
                      <p:spPr>
                        <a:xfrm>
                          <a:off x="3652850" y="4265912"/>
                          <a:ext cx="1625600" cy="317500"/>
                        </a:xfrm>
                        <a:prstGeom prst="rect">
                          <a:avLst/>
                        </a:prstGeom>
                      </p:spPr>
                    </p:pic>
                  </p:oleObj>
                </mc:Fallback>
              </mc:AlternateContent>
            </a:graphicData>
          </a:graphic>
        </p:graphicFrame>
      </p:grpSp>
      <p:sp>
        <p:nvSpPr>
          <p:cNvPr id="12" name="矩形 11"/>
          <p:cNvSpPr/>
          <p:nvPr/>
        </p:nvSpPr>
        <p:spPr>
          <a:xfrm>
            <a:off x="547755" y="4879965"/>
            <a:ext cx="1450010" cy="461665"/>
          </a:xfrm>
          <a:prstGeom prst="rect">
            <a:avLst/>
          </a:prstGeom>
        </p:spPr>
        <p:txBody>
          <a:bodyPr wrap="square">
            <a:spAutoFit/>
          </a:bodyPr>
          <a:lstStyle/>
          <a:p>
            <a:pPr eaLnBrk="0" hangingPunct="0"/>
            <a:r>
              <a:rPr lang="zh-CN" altLang="en-US" dirty="0">
                <a:ln w="9525" cap="flat" cmpd="sng">
                  <a:solidFill>
                    <a:srgbClr val="000000"/>
                  </a:solidFill>
                  <a:prstDash val="solid"/>
                  <a:headEnd type="none" w="med" len="med"/>
                  <a:tailEnd type="none" w="med" len="med"/>
                </a:ln>
                <a:solidFill>
                  <a:srgbClr val="000000"/>
                </a:solidFill>
                <a:latin typeface="华文中宋" panose="02010600040101010101" pitchFamily="2" charset="-122"/>
                <a:ea typeface="华文中宋" panose="02010600040101010101" pitchFamily="2" charset="-122"/>
              </a:rPr>
              <a:t>产生的。</a:t>
            </a:r>
          </a:p>
        </p:txBody>
      </p:sp>
      <p:grpSp>
        <p:nvGrpSpPr>
          <p:cNvPr id="14" name="组合 13"/>
          <p:cNvGrpSpPr/>
          <p:nvPr/>
        </p:nvGrpSpPr>
        <p:grpSpPr>
          <a:xfrm>
            <a:off x="2882226" y="5546516"/>
            <a:ext cx="3340100" cy="952500"/>
            <a:chOff x="2403475" y="5438775"/>
            <a:chExt cx="3340100" cy="952500"/>
          </a:xfrm>
        </p:grpSpPr>
        <p:graphicFrame>
          <p:nvGraphicFramePr>
            <p:cNvPr id="264" name="对象 263"/>
            <p:cNvGraphicFramePr>
              <a:graphicFrameLocks noChangeAspect="1"/>
            </p:cNvGraphicFramePr>
            <p:nvPr/>
          </p:nvGraphicFramePr>
          <p:xfrm>
            <a:off x="2403475" y="5438775"/>
            <a:ext cx="3340100" cy="952500"/>
          </p:xfrm>
          <a:graphic>
            <a:graphicData uri="http://schemas.openxmlformats.org/presentationml/2006/ole">
              <mc:AlternateContent xmlns:mc="http://schemas.openxmlformats.org/markup-compatibility/2006">
                <mc:Choice xmlns:v="urn:schemas-microsoft-com:vml" Requires="v">
                  <p:oleObj name="Equation" r:id="rId14" imgW="3340080" imgH="952200" progId="Equation.DSMT4">
                    <p:embed/>
                  </p:oleObj>
                </mc:Choice>
                <mc:Fallback>
                  <p:oleObj name="Equation" r:id="rId14" imgW="3340080" imgH="952200" progId="Equation.DSMT4">
                    <p:embed/>
                    <p:pic>
                      <p:nvPicPr>
                        <p:cNvPr id="264" name="对象 263"/>
                        <p:cNvPicPr/>
                        <p:nvPr/>
                      </p:nvPicPr>
                      <p:blipFill>
                        <a:blip r:embed="rId15"/>
                        <a:stretch>
                          <a:fillRect/>
                        </a:stretch>
                      </p:blipFill>
                      <p:spPr>
                        <a:xfrm>
                          <a:off x="2403475" y="5438775"/>
                          <a:ext cx="3340100" cy="952500"/>
                        </a:xfrm>
                        <a:prstGeom prst="rect">
                          <a:avLst/>
                        </a:prstGeom>
                      </p:spPr>
                    </p:pic>
                  </p:oleObj>
                </mc:Fallback>
              </mc:AlternateContent>
            </a:graphicData>
          </a:graphic>
        </p:graphicFrame>
        <p:sp>
          <p:nvSpPr>
            <p:cNvPr id="265" name="Line 62"/>
            <p:cNvSpPr/>
            <p:nvPr/>
          </p:nvSpPr>
          <p:spPr>
            <a:xfrm>
              <a:off x="5497639" y="5507474"/>
              <a:ext cx="245672" cy="1350"/>
            </a:xfrm>
            <a:prstGeom prst="line">
              <a:avLst/>
            </a:prstGeom>
            <a:ln w="28575" cap="flat" cmpd="sng">
              <a:solidFill>
                <a:schemeClr val="tx1"/>
              </a:solidFill>
              <a:prstDash val="solid"/>
              <a:headEnd type="none" w="med" len="med"/>
              <a:tailEnd type="triangle" w="med" len="med"/>
            </a:ln>
          </p:spPr>
        </p:sp>
        <p:sp>
          <p:nvSpPr>
            <p:cNvPr id="266" name="Line 62"/>
            <p:cNvSpPr/>
            <p:nvPr/>
          </p:nvSpPr>
          <p:spPr>
            <a:xfrm>
              <a:off x="4960098" y="5500529"/>
              <a:ext cx="245672" cy="1350"/>
            </a:xfrm>
            <a:prstGeom prst="line">
              <a:avLst/>
            </a:prstGeom>
            <a:ln w="28575" cap="flat" cmpd="sng">
              <a:solidFill>
                <a:schemeClr val="tx1"/>
              </a:solidFill>
              <a:prstDash val="solid"/>
              <a:headEnd type="none" w="med" len="med"/>
              <a:tailEnd type="triangle" w="med" len="med"/>
            </a:ln>
          </p:spPr>
        </p:sp>
        <p:sp>
          <p:nvSpPr>
            <p:cNvPr id="268" name="Line 62"/>
            <p:cNvSpPr/>
            <p:nvPr/>
          </p:nvSpPr>
          <p:spPr>
            <a:xfrm flipV="1">
              <a:off x="3448101" y="5438775"/>
              <a:ext cx="284306" cy="0"/>
            </a:xfrm>
            <a:prstGeom prst="line">
              <a:avLst/>
            </a:prstGeom>
            <a:ln w="28575" cap="flat" cmpd="sng">
              <a:solidFill>
                <a:srgbClr val="FF0000"/>
              </a:solidFill>
              <a:prstDash val="solid"/>
              <a:headEnd type="none" w="med" len="med"/>
              <a:tailEnd type="triangle" w="med" len="med"/>
            </a:ln>
          </p:spPr>
        </p:sp>
        <p:sp>
          <p:nvSpPr>
            <p:cNvPr id="269" name="Line 62"/>
            <p:cNvSpPr/>
            <p:nvPr/>
          </p:nvSpPr>
          <p:spPr>
            <a:xfrm>
              <a:off x="2473814" y="5692300"/>
              <a:ext cx="290590" cy="0"/>
            </a:xfrm>
            <a:prstGeom prst="line">
              <a:avLst/>
            </a:prstGeom>
            <a:ln w="28575" cap="flat" cmpd="sng">
              <a:solidFill>
                <a:srgbClr val="FF0000"/>
              </a:solidFill>
              <a:prstDash val="solid"/>
              <a:headEnd type="none" w="med" len="med"/>
              <a:tailEnd type="triangle" w="med" len="med"/>
            </a:ln>
          </p:spPr>
        </p:sp>
      </p:grpSp>
      <p:grpSp>
        <p:nvGrpSpPr>
          <p:cNvPr id="28" name="组合 27"/>
          <p:cNvGrpSpPr/>
          <p:nvPr/>
        </p:nvGrpSpPr>
        <p:grpSpPr>
          <a:xfrm>
            <a:off x="4875408" y="1598595"/>
            <a:ext cx="3127180" cy="461665"/>
            <a:chOff x="4522191" y="1582036"/>
            <a:chExt cx="3127180" cy="461665"/>
          </a:xfrm>
        </p:grpSpPr>
        <p:sp>
          <p:nvSpPr>
            <p:cNvPr id="17" name="矩形 16"/>
            <p:cNvSpPr/>
            <p:nvPr/>
          </p:nvSpPr>
          <p:spPr>
            <a:xfrm>
              <a:off x="4522191" y="1582036"/>
              <a:ext cx="2969083" cy="461665"/>
            </a:xfrm>
            <a:prstGeom prst="rect">
              <a:avLst/>
            </a:prstGeom>
          </p:spPr>
          <p:txBody>
            <a:bodyPr wrap="none">
              <a:spAutoFit/>
            </a:bodyPr>
            <a:lstStyle/>
            <a:p>
              <a:r>
                <a:rPr lang="zh-CN" altLang="en-US" b="1" dirty="0">
                  <a:ln w="9525" cap="flat" cmpd="sng">
                    <a:solidFill>
                      <a:srgbClr val="000000"/>
                    </a:solidFill>
                    <a:prstDash val="solid"/>
                    <a:headEnd type="none" w="med" len="med"/>
                    <a:tailEnd type="none" w="med" len="med"/>
                  </a:ln>
                  <a:solidFill>
                    <a:srgbClr val="000000"/>
                  </a:solidFill>
                  <a:latin typeface="宋体" panose="02010600030101010101" pitchFamily="2" charset="-122"/>
                </a:rPr>
                <a:t>每个载流子的电量为</a:t>
              </a:r>
              <a:endParaRPr lang="zh-CN" altLang="en-US" b="1" dirty="0"/>
            </a:p>
          </p:txBody>
        </p:sp>
        <p:graphicFrame>
          <p:nvGraphicFramePr>
            <p:cNvPr id="18" name="对象 17"/>
            <p:cNvGraphicFramePr>
              <a:graphicFrameLocks noChangeAspect="1"/>
            </p:cNvGraphicFramePr>
            <p:nvPr/>
          </p:nvGraphicFramePr>
          <p:xfrm>
            <a:off x="7433471" y="1675716"/>
            <a:ext cx="215900" cy="317500"/>
          </p:xfrm>
          <a:graphic>
            <a:graphicData uri="http://schemas.openxmlformats.org/presentationml/2006/ole">
              <mc:AlternateContent xmlns:mc="http://schemas.openxmlformats.org/markup-compatibility/2006">
                <mc:Choice xmlns:v="urn:schemas-microsoft-com:vml" Requires="v">
                  <p:oleObj name="Equation" r:id="rId16" imgW="215640" imgH="317160" progId="Equation.DSMT4">
                    <p:embed/>
                  </p:oleObj>
                </mc:Choice>
                <mc:Fallback>
                  <p:oleObj name="Equation" r:id="rId16" imgW="215640" imgH="317160" progId="Equation.DSMT4">
                    <p:embed/>
                    <p:pic>
                      <p:nvPicPr>
                        <p:cNvPr id="18" name="对象 17"/>
                        <p:cNvPicPr/>
                        <p:nvPr/>
                      </p:nvPicPr>
                      <p:blipFill>
                        <a:blip r:embed="rId17"/>
                        <a:stretch>
                          <a:fillRect/>
                        </a:stretch>
                      </p:blipFill>
                      <p:spPr>
                        <a:xfrm>
                          <a:off x="7433471" y="1675716"/>
                          <a:ext cx="215900" cy="317500"/>
                        </a:xfrm>
                        <a:prstGeom prst="rect">
                          <a:avLst/>
                        </a:prstGeom>
                      </p:spPr>
                    </p:pic>
                  </p:oleObj>
                </mc:Fallback>
              </mc:AlternateContent>
            </a:graphicData>
          </a:graphic>
        </p:graphicFrame>
      </p:grpSp>
      <p:grpSp>
        <p:nvGrpSpPr>
          <p:cNvPr id="25" name="组合 24"/>
          <p:cNvGrpSpPr/>
          <p:nvPr/>
        </p:nvGrpSpPr>
        <p:grpSpPr>
          <a:xfrm>
            <a:off x="4869273" y="256970"/>
            <a:ext cx="2626260" cy="461665"/>
            <a:chOff x="4869273" y="256970"/>
            <a:chExt cx="2626260" cy="461665"/>
          </a:xfrm>
        </p:grpSpPr>
        <p:sp>
          <p:nvSpPr>
            <p:cNvPr id="19" name="矩形 18"/>
            <p:cNvSpPr/>
            <p:nvPr/>
          </p:nvSpPr>
          <p:spPr>
            <a:xfrm>
              <a:off x="4869273" y="256970"/>
              <a:ext cx="2339102" cy="461665"/>
            </a:xfrm>
            <a:prstGeom prst="rect">
              <a:avLst/>
            </a:prstGeom>
          </p:spPr>
          <p:txBody>
            <a:bodyPr wrap="none">
              <a:spAutoFit/>
            </a:bodyPr>
            <a:lstStyle/>
            <a:p>
              <a:r>
                <a:rPr lang="zh-CN" altLang="en-US" b="1" dirty="0">
                  <a:ln w="9525" cap="flat" cmpd="sng">
                    <a:solidFill>
                      <a:srgbClr val="000000"/>
                    </a:solidFill>
                    <a:prstDash val="solid"/>
                    <a:headEnd type="none" w="med" len="med"/>
                    <a:tailEnd type="none" w="med" len="med"/>
                  </a:ln>
                  <a:solidFill>
                    <a:srgbClr val="000000"/>
                  </a:solidFill>
                  <a:latin typeface="宋体" panose="02010600030101010101" pitchFamily="2" charset="-122"/>
                </a:rPr>
                <a:t>电流元横截面积</a:t>
              </a:r>
              <a:endParaRPr lang="zh-CN" altLang="en-US" b="1" dirty="0"/>
            </a:p>
          </p:txBody>
        </p:sp>
        <p:graphicFrame>
          <p:nvGraphicFramePr>
            <p:cNvPr id="22" name="对象 21"/>
            <p:cNvGraphicFramePr>
              <a:graphicFrameLocks noChangeAspect="1"/>
            </p:cNvGraphicFramePr>
            <p:nvPr/>
          </p:nvGraphicFramePr>
          <p:xfrm>
            <a:off x="7216133" y="329052"/>
            <a:ext cx="279400" cy="317500"/>
          </p:xfrm>
          <a:graphic>
            <a:graphicData uri="http://schemas.openxmlformats.org/presentationml/2006/ole">
              <mc:AlternateContent xmlns:mc="http://schemas.openxmlformats.org/markup-compatibility/2006">
                <mc:Choice xmlns:v="urn:schemas-microsoft-com:vml" Requires="v">
                  <p:oleObj name="Equation" r:id="rId18" imgW="279360" imgH="317160" progId="Equation.DSMT4">
                    <p:embed/>
                  </p:oleObj>
                </mc:Choice>
                <mc:Fallback>
                  <p:oleObj name="Equation" r:id="rId18" imgW="279360" imgH="317160" progId="Equation.DSMT4">
                    <p:embed/>
                    <p:pic>
                      <p:nvPicPr>
                        <p:cNvPr id="22" name="对象 21"/>
                        <p:cNvPicPr/>
                        <p:nvPr/>
                      </p:nvPicPr>
                      <p:blipFill>
                        <a:blip r:embed="rId19"/>
                        <a:stretch>
                          <a:fillRect/>
                        </a:stretch>
                      </p:blipFill>
                      <p:spPr>
                        <a:xfrm>
                          <a:off x="7216133" y="329052"/>
                          <a:ext cx="279400" cy="317500"/>
                        </a:xfrm>
                        <a:prstGeom prst="rect">
                          <a:avLst/>
                        </a:prstGeom>
                      </p:spPr>
                    </p:pic>
                  </p:oleObj>
                </mc:Fallback>
              </mc:AlternateContent>
            </a:graphicData>
          </a:graphic>
        </p:graphicFrame>
      </p:grpSp>
      <p:grpSp>
        <p:nvGrpSpPr>
          <p:cNvPr id="26" name="组合 25"/>
          <p:cNvGrpSpPr/>
          <p:nvPr/>
        </p:nvGrpSpPr>
        <p:grpSpPr>
          <a:xfrm>
            <a:off x="4868366" y="703038"/>
            <a:ext cx="3792704" cy="461665"/>
            <a:chOff x="3927076" y="703038"/>
            <a:chExt cx="3792704" cy="461665"/>
          </a:xfrm>
        </p:grpSpPr>
        <p:sp>
          <p:nvSpPr>
            <p:cNvPr id="20" name="矩形 19"/>
            <p:cNvSpPr/>
            <p:nvPr/>
          </p:nvSpPr>
          <p:spPr>
            <a:xfrm>
              <a:off x="3927076" y="703038"/>
              <a:ext cx="3570208" cy="461665"/>
            </a:xfrm>
            <a:prstGeom prst="rect">
              <a:avLst/>
            </a:prstGeom>
          </p:spPr>
          <p:txBody>
            <a:bodyPr wrap="none">
              <a:spAutoFit/>
            </a:bodyPr>
            <a:lstStyle/>
            <a:p>
              <a:r>
                <a:rPr lang="zh-CN" altLang="en-US" b="1" dirty="0">
                  <a:ln w="9525" cap="flat" cmpd="sng">
                    <a:solidFill>
                      <a:srgbClr val="000000"/>
                    </a:solidFill>
                    <a:prstDash val="solid"/>
                    <a:headEnd type="none" w="med" len="med"/>
                    <a:tailEnd type="none" w="med" len="med"/>
                  </a:ln>
                  <a:solidFill>
                    <a:srgbClr val="000000"/>
                  </a:solidFill>
                  <a:latin typeface="宋体" panose="02010600030101010101" pitchFamily="2" charset="-122"/>
                </a:rPr>
                <a:t>载流子电荷定向漂移速度</a:t>
              </a:r>
              <a:endParaRPr lang="zh-CN" altLang="en-US" b="1" dirty="0"/>
            </a:p>
          </p:txBody>
        </p:sp>
        <p:graphicFrame>
          <p:nvGraphicFramePr>
            <p:cNvPr id="23" name="对象 22"/>
            <p:cNvGraphicFramePr>
              <a:graphicFrameLocks noChangeAspect="1"/>
            </p:cNvGraphicFramePr>
            <p:nvPr/>
          </p:nvGraphicFramePr>
          <p:xfrm>
            <a:off x="7478966" y="842645"/>
            <a:ext cx="228600" cy="241300"/>
          </p:xfrm>
          <a:graphic>
            <a:graphicData uri="http://schemas.openxmlformats.org/presentationml/2006/ole">
              <mc:AlternateContent xmlns:mc="http://schemas.openxmlformats.org/markup-compatibility/2006">
                <mc:Choice xmlns:v="urn:schemas-microsoft-com:vml" Requires="v">
                  <p:oleObj name="Equation" r:id="rId20" imgW="228600" imgH="241200" progId="Equation.DSMT4">
                    <p:embed/>
                  </p:oleObj>
                </mc:Choice>
                <mc:Fallback>
                  <p:oleObj name="Equation" r:id="rId20" imgW="228600" imgH="241200" progId="Equation.DSMT4">
                    <p:embed/>
                    <p:pic>
                      <p:nvPicPr>
                        <p:cNvPr id="23" name="对象 22"/>
                        <p:cNvPicPr/>
                        <p:nvPr/>
                      </p:nvPicPr>
                      <p:blipFill>
                        <a:blip r:embed="rId21"/>
                        <a:stretch>
                          <a:fillRect/>
                        </a:stretch>
                      </p:blipFill>
                      <p:spPr>
                        <a:xfrm>
                          <a:off x="7478966" y="842645"/>
                          <a:ext cx="228600" cy="241300"/>
                        </a:xfrm>
                        <a:prstGeom prst="rect">
                          <a:avLst/>
                        </a:prstGeom>
                      </p:spPr>
                    </p:pic>
                  </p:oleObj>
                </mc:Fallback>
              </mc:AlternateContent>
            </a:graphicData>
          </a:graphic>
        </p:graphicFrame>
        <p:sp>
          <p:nvSpPr>
            <p:cNvPr id="282" name="Line 62"/>
            <p:cNvSpPr/>
            <p:nvPr/>
          </p:nvSpPr>
          <p:spPr>
            <a:xfrm flipV="1">
              <a:off x="7495533" y="783630"/>
              <a:ext cx="224247" cy="0"/>
            </a:xfrm>
            <a:prstGeom prst="line">
              <a:avLst/>
            </a:prstGeom>
            <a:ln w="28575" cap="flat" cmpd="sng">
              <a:solidFill>
                <a:schemeClr val="tx1"/>
              </a:solidFill>
              <a:prstDash val="solid"/>
              <a:headEnd type="none" w="med" len="med"/>
              <a:tailEnd type="triangle" w="med" len="med"/>
            </a:ln>
          </p:spPr>
        </p:sp>
      </p:grpSp>
      <p:grpSp>
        <p:nvGrpSpPr>
          <p:cNvPr id="27" name="组合 26"/>
          <p:cNvGrpSpPr/>
          <p:nvPr/>
        </p:nvGrpSpPr>
        <p:grpSpPr>
          <a:xfrm>
            <a:off x="4868366" y="1142822"/>
            <a:ext cx="2219980" cy="461665"/>
            <a:chOff x="4854919" y="1142822"/>
            <a:chExt cx="2219980" cy="461665"/>
          </a:xfrm>
        </p:grpSpPr>
        <p:sp>
          <p:nvSpPr>
            <p:cNvPr id="21" name="矩形 20"/>
            <p:cNvSpPr/>
            <p:nvPr/>
          </p:nvSpPr>
          <p:spPr>
            <a:xfrm>
              <a:off x="4854919" y="1142822"/>
              <a:ext cx="2031325" cy="461665"/>
            </a:xfrm>
            <a:prstGeom prst="rect">
              <a:avLst/>
            </a:prstGeom>
          </p:spPr>
          <p:txBody>
            <a:bodyPr wrap="none">
              <a:spAutoFit/>
            </a:bodyPr>
            <a:lstStyle/>
            <a:p>
              <a:r>
                <a:rPr lang="zh-CN" altLang="en-US" b="1" dirty="0">
                  <a:ln w="9525" cap="flat" cmpd="sng">
                    <a:solidFill>
                      <a:srgbClr val="000000"/>
                    </a:solidFill>
                    <a:prstDash val="solid"/>
                    <a:headEnd type="none" w="med" len="med"/>
                    <a:tailEnd type="none" w="med" len="med"/>
                  </a:ln>
                  <a:solidFill>
                    <a:srgbClr val="000000"/>
                  </a:solidFill>
                  <a:latin typeface="宋体" panose="02010600030101010101" pitchFamily="2" charset="-122"/>
                </a:rPr>
                <a:t>载流子密度为</a:t>
              </a:r>
              <a:endParaRPr lang="zh-CN" altLang="en-US" b="1" dirty="0"/>
            </a:p>
          </p:txBody>
        </p:sp>
        <p:graphicFrame>
          <p:nvGraphicFramePr>
            <p:cNvPr id="24" name="对象 23"/>
            <p:cNvGraphicFramePr>
              <a:graphicFrameLocks noChangeAspect="1"/>
            </p:cNvGraphicFramePr>
            <p:nvPr/>
          </p:nvGraphicFramePr>
          <p:xfrm>
            <a:off x="6846299" y="1268025"/>
            <a:ext cx="228600" cy="241300"/>
          </p:xfrm>
          <a:graphic>
            <a:graphicData uri="http://schemas.openxmlformats.org/presentationml/2006/ole">
              <mc:AlternateContent xmlns:mc="http://schemas.openxmlformats.org/markup-compatibility/2006">
                <mc:Choice xmlns:v="urn:schemas-microsoft-com:vml" Requires="v">
                  <p:oleObj name="Equation" r:id="rId22" imgW="228600" imgH="241200" progId="Equation.DSMT4">
                    <p:embed/>
                  </p:oleObj>
                </mc:Choice>
                <mc:Fallback>
                  <p:oleObj name="Equation" r:id="rId22" imgW="228600" imgH="241200" progId="Equation.DSMT4">
                    <p:embed/>
                    <p:pic>
                      <p:nvPicPr>
                        <p:cNvPr id="24" name="对象 23"/>
                        <p:cNvPicPr/>
                        <p:nvPr/>
                      </p:nvPicPr>
                      <p:blipFill>
                        <a:blip r:embed="rId23"/>
                        <a:stretch>
                          <a:fillRect/>
                        </a:stretch>
                      </p:blipFill>
                      <p:spPr>
                        <a:xfrm>
                          <a:off x="6846299" y="1268025"/>
                          <a:ext cx="228600" cy="241300"/>
                        </a:xfrm>
                        <a:prstGeom prst="rect">
                          <a:avLst/>
                        </a:prstGeom>
                      </p:spPr>
                    </p:pic>
                  </p:oleObj>
                </mc:Fallback>
              </mc:AlternateContent>
            </a:graphicData>
          </a:graphic>
        </p:graphicFrame>
      </p:grpSp>
      <p:graphicFrame>
        <p:nvGraphicFramePr>
          <p:cNvPr id="15" name="对象 14"/>
          <p:cNvGraphicFramePr>
            <a:graphicFrameLocks noChangeAspect="1"/>
          </p:cNvGraphicFramePr>
          <p:nvPr/>
        </p:nvGraphicFramePr>
        <p:xfrm>
          <a:off x="5354085" y="2186193"/>
          <a:ext cx="2641600" cy="419100"/>
        </p:xfrm>
        <a:graphic>
          <a:graphicData uri="http://schemas.openxmlformats.org/presentationml/2006/ole">
            <mc:AlternateContent xmlns:mc="http://schemas.openxmlformats.org/markup-compatibility/2006">
              <mc:Choice xmlns:v="urn:schemas-microsoft-com:vml" Requires="v">
                <p:oleObj name="Equation" r:id="rId24" imgW="2641320" imgH="419040" progId="Equation.DSMT4">
                  <p:embed/>
                </p:oleObj>
              </mc:Choice>
              <mc:Fallback>
                <p:oleObj name="Equation" r:id="rId24" imgW="2641320" imgH="419040" progId="Equation.DSMT4">
                  <p:embed/>
                  <p:pic>
                    <p:nvPicPr>
                      <p:cNvPr id="15" name="对象 14"/>
                      <p:cNvPicPr/>
                      <p:nvPr/>
                    </p:nvPicPr>
                    <p:blipFill>
                      <a:blip r:embed="rId25"/>
                      <a:stretch>
                        <a:fillRect/>
                      </a:stretch>
                    </p:blipFill>
                    <p:spPr>
                      <a:xfrm>
                        <a:off x="5354085" y="2186193"/>
                        <a:ext cx="2641600" cy="419100"/>
                      </a:xfrm>
                      <a:prstGeom prst="rect">
                        <a:avLst/>
                      </a:prstGeom>
                    </p:spPr>
                  </p:pic>
                </p:oleObj>
              </mc:Fallback>
            </mc:AlternateContent>
          </a:graphicData>
        </a:graphic>
      </p:graphicFrame>
      <p:grpSp>
        <p:nvGrpSpPr>
          <p:cNvPr id="146" name="组合 145"/>
          <p:cNvGrpSpPr/>
          <p:nvPr/>
        </p:nvGrpSpPr>
        <p:grpSpPr>
          <a:xfrm>
            <a:off x="3568248" y="3465382"/>
            <a:ext cx="2381383" cy="850900"/>
            <a:chOff x="5655338" y="3134372"/>
            <a:chExt cx="2381383" cy="850900"/>
          </a:xfrm>
        </p:grpSpPr>
        <p:graphicFrame>
          <p:nvGraphicFramePr>
            <p:cNvPr id="147" name="对象 146"/>
            <p:cNvGraphicFramePr>
              <a:graphicFrameLocks noChangeAspect="1"/>
            </p:cNvGraphicFramePr>
            <p:nvPr/>
          </p:nvGraphicFramePr>
          <p:xfrm>
            <a:off x="5655338" y="3134372"/>
            <a:ext cx="2311400" cy="850900"/>
          </p:xfrm>
          <a:graphic>
            <a:graphicData uri="http://schemas.openxmlformats.org/presentationml/2006/ole">
              <mc:AlternateContent xmlns:mc="http://schemas.openxmlformats.org/markup-compatibility/2006">
                <mc:Choice xmlns:v="urn:schemas-microsoft-com:vml" Requires="v">
                  <p:oleObj name="Equation" r:id="rId26" imgW="2311200" imgH="850680" progId="Equation.DSMT4">
                    <p:embed/>
                  </p:oleObj>
                </mc:Choice>
                <mc:Fallback>
                  <p:oleObj name="Equation" r:id="rId26" imgW="2311200" imgH="850680" progId="Equation.DSMT4">
                    <p:embed/>
                    <p:pic>
                      <p:nvPicPr>
                        <p:cNvPr id="147" name="对象 146"/>
                        <p:cNvPicPr/>
                        <p:nvPr/>
                      </p:nvPicPr>
                      <p:blipFill>
                        <a:blip r:embed="rId27"/>
                        <a:stretch>
                          <a:fillRect/>
                        </a:stretch>
                      </p:blipFill>
                      <p:spPr>
                        <a:xfrm>
                          <a:off x="5655338" y="3134372"/>
                          <a:ext cx="2311400" cy="850900"/>
                        </a:xfrm>
                        <a:prstGeom prst="rect">
                          <a:avLst/>
                        </a:prstGeom>
                      </p:spPr>
                    </p:pic>
                  </p:oleObj>
                </mc:Fallback>
              </mc:AlternateContent>
            </a:graphicData>
          </a:graphic>
        </p:graphicFrame>
        <p:sp>
          <p:nvSpPr>
            <p:cNvPr id="148" name="Line 62"/>
            <p:cNvSpPr/>
            <p:nvPr/>
          </p:nvSpPr>
          <p:spPr>
            <a:xfrm>
              <a:off x="7793861" y="3142813"/>
              <a:ext cx="242860" cy="0"/>
            </a:xfrm>
            <a:prstGeom prst="line">
              <a:avLst/>
            </a:prstGeom>
            <a:ln w="28575" cap="flat" cmpd="sng">
              <a:solidFill>
                <a:schemeClr val="tx1"/>
              </a:solidFill>
              <a:prstDash val="solid"/>
              <a:headEnd type="none" w="med" len="med"/>
              <a:tailEnd type="triangle" w="med" len="med"/>
            </a:ln>
          </p:spPr>
        </p:sp>
        <p:sp>
          <p:nvSpPr>
            <p:cNvPr id="149" name="Line 62"/>
            <p:cNvSpPr/>
            <p:nvPr/>
          </p:nvSpPr>
          <p:spPr>
            <a:xfrm flipV="1">
              <a:off x="7335043" y="3147574"/>
              <a:ext cx="245165" cy="1"/>
            </a:xfrm>
            <a:prstGeom prst="line">
              <a:avLst/>
            </a:prstGeom>
            <a:ln w="28575" cap="flat" cmpd="sng">
              <a:solidFill>
                <a:schemeClr val="tx1"/>
              </a:solidFill>
              <a:prstDash val="solid"/>
              <a:headEnd type="none" w="med" len="med"/>
              <a:tailEnd type="triangle" w="med" len="med"/>
            </a:ln>
          </p:spPr>
        </p:sp>
        <p:sp>
          <p:nvSpPr>
            <p:cNvPr id="150" name="Line 62"/>
            <p:cNvSpPr/>
            <p:nvPr/>
          </p:nvSpPr>
          <p:spPr>
            <a:xfrm>
              <a:off x="5884159" y="3344392"/>
              <a:ext cx="283444" cy="1"/>
            </a:xfrm>
            <a:prstGeom prst="line">
              <a:avLst/>
            </a:prstGeom>
            <a:ln w="28575" cap="flat" cmpd="sng">
              <a:solidFill>
                <a:srgbClr val="FF0000"/>
              </a:solidFill>
              <a:prstDash val="solid"/>
              <a:headEnd type="none" w="med" len="med"/>
              <a:tailEnd type="triangle" w="med" len="med"/>
            </a:ln>
          </p:spPr>
        </p:sp>
      </p:grpSp>
      <p:sp>
        <p:nvSpPr>
          <p:cNvPr id="16" name="矩形 15"/>
          <p:cNvSpPr/>
          <p:nvPr/>
        </p:nvSpPr>
        <p:spPr>
          <a:xfrm>
            <a:off x="1757167" y="4882861"/>
            <a:ext cx="6891689" cy="461665"/>
          </a:xfrm>
          <a:prstGeom prst="rect">
            <a:avLst/>
          </a:prstGeom>
        </p:spPr>
        <p:txBody>
          <a:bodyPr wrap="square">
            <a:spAutoFit/>
          </a:bodyPr>
          <a:lstStyle/>
          <a:p>
            <a:pPr eaLnBrk="0" hangingPunct="0"/>
            <a:r>
              <a:rPr lang="zh-CN" altLang="en-US" dirty="0">
                <a:ln w="9525" cap="flat" cmpd="sng">
                  <a:solidFill>
                    <a:srgbClr val="000000"/>
                  </a:solidFill>
                  <a:prstDash val="solid"/>
                  <a:headEnd type="none" w="med" len="med"/>
                  <a:tailEnd type="none" w="med" len="med"/>
                </a:ln>
                <a:solidFill>
                  <a:srgbClr val="000000"/>
                </a:solidFill>
                <a:latin typeface="华文中宋" panose="02010600040101010101" pitchFamily="2" charset="-122"/>
                <a:ea typeface="华文中宋" panose="02010600040101010101" pitchFamily="2" charset="-122"/>
              </a:rPr>
              <a:t>故每个载流子（运动电荷）产生的磁感强度为：</a:t>
            </a:r>
          </a:p>
        </p:txBody>
      </p:sp>
      <p:sp>
        <p:nvSpPr>
          <p:cNvPr id="29" name="椭圆 28">
            <a:extLst>
              <a:ext uri="{FF2B5EF4-FFF2-40B4-BE49-F238E27FC236}">
                <a16:creationId xmlns:a16="http://schemas.microsoft.com/office/drawing/2014/main" id="{2ED96BD5-92A4-03D4-FA15-380BB09B5335}"/>
              </a:ext>
            </a:extLst>
          </p:cNvPr>
          <p:cNvSpPr/>
          <p:nvPr/>
        </p:nvSpPr>
        <p:spPr bwMode="auto">
          <a:xfrm>
            <a:off x="2108849" y="4399623"/>
            <a:ext cx="996834" cy="483460"/>
          </a:xfrm>
          <a:prstGeom prst="ellipse">
            <a:avLst/>
          </a:prstGeom>
          <a:solidFill>
            <a:schemeClr val="accent1">
              <a:alpha val="41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0" name="椭圆 29">
            <a:extLst>
              <a:ext uri="{FF2B5EF4-FFF2-40B4-BE49-F238E27FC236}">
                <a16:creationId xmlns:a16="http://schemas.microsoft.com/office/drawing/2014/main" id="{B42F318E-616D-97B2-5854-9CE384A5B047}"/>
              </a:ext>
            </a:extLst>
          </p:cNvPr>
          <p:cNvSpPr/>
          <p:nvPr/>
        </p:nvSpPr>
        <p:spPr bwMode="auto">
          <a:xfrm>
            <a:off x="3527799" y="3217727"/>
            <a:ext cx="2629038" cy="1150684"/>
          </a:xfrm>
          <a:prstGeom prst="ellipse">
            <a:avLst/>
          </a:prstGeom>
          <a:solidFill>
            <a:srgbClr val="FF0000">
              <a:alpha val="50196"/>
            </a:srgbClr>
          </a:solid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1" name="椭圆 30">
            <a:extLst>
              <a:ext uri="{FF2B5EF4-FFF2-40B4-BE49-F238E27FC236}">
                <a16:creationId xmlns:a16="http://schemas.microsoft.com/office/drawing/2014/main" id="{AAC8A6D0-FCA5-7E46-6BA3-F43B1ECEAA0A}"/>
              </a:ext>
            </a:extLst>
          </p:cNvPr>
          <p:cNvSpPr/>
          <p:nvPr/>
        </p:nvSpPr>
        <p:spPr bwMode="auto">
          <a:xfrm>
            <a:off x="4435106" y="5424012"/>
            <a:ext cx="2057973" cy="1228435"/>
          </a:xfrm>
          <a:prstGeom prst="ellipse">
            <a:avLst/>
          </a:prstGeom>
          <a:solidFill>
            <a:srgbClr val="FF0000">
              <a:alpha val="50196"/>
            </a:srgbClr>
          </a:solid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71768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4045"/>
                                        </p:tgtEl>
                                        <p:attrNameLst>
                                          <p:attrName>style.visibility</p:attrName>
                                        </p:attrNameLst>
                                      </p:cBhvr>
                                      <p:to>
                                        <p:strVal val="visible"/>
                                      </p:to>
                                    </p:set>
                                    <p:anim calcmode="lin" valueType="num">
                                      <p:cBhvr>
                                        <p:cTn id="7" dur="500" fill="hold"/>
                                        <p:tgtEl>
                                          <p:spTgt spid="44045"/>
                                        </p:tgtEl>
                                        <p:attrNameLst>
                                          <p:attrName>ppt_w</p:attrName>
                                        </p:attrNameLst>
                                      </p:cBhvr>
                                      <p:tavLst>
                                        <p:tav tm="0">
                                          <p:val>
                                            <p:fltVal val="0"/>
                                          </p:val>
                                        </p:tav>
                                        <p:tav tm="100000">
                                          <p:val>
                                            <p:strVal val="#ppt_w"/>
                                          </p:val>
                                        </p:tav>
                                      </p:tavLst>
                                    </p:anim>
                                    <p:anim calcmode="lin" valueType="num">
                                      <p:cBhvr>
                                        <p:cTn id="8" dur="500" fill="hold"/>
                                        <p:tgtEl>
                                          <p:spTgt spid="44045"/>
                                        </p:tgtEl>
                                        <p:attrNameLst>
                                          <p:attrName>ppt_h</p:attrName>
                                        </p:attrNameLst>
                                      </p:cBhvr>
                                      <p:tavLst>
                                        <p:tav tm="0">
                                          <p:val>
                                            <p:fltVal val="0"/>
                                          </p:val>
                                        </p:tav>
                                        <p:tav tm="100000">
                                          <p:val>
                                            <p:strVal val="#ppt_h"/>
                                          </p:val>
                                        </p:tav>
                                      </p:tavLst>
                                    </p:anim>
                                    <p:animEffect transition="in" filter="fade">
                                      <p:cBhvr>
                                        <p:cTn id="9" dur="500"/>
                                        <p:tgtEl>
                                          <p:spTgt spid="44045"/>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179448"/>
                                        </p:tgtEl>
                                        <p:attrNameLst>
                                          <p:attrName>style.visibility</p:attrName>
                                        </p:attrNameLst>
                                      </p:cBhvr>
                                      <p:to>
                                        <p:strVal val="visible"/>
                                      </p:to>
                                    </p:set>
                                    <p:animEffect transition="in" filter="wipe(down)">
                                      <p:cBhvr>
                                        <p:cTn id="13" dur="500"/>
                                        <p:tgtEl>
                                          <p:spTgt spid="179448"/>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46"/>
                                        </p:tgtEl>
                                        <p:attrNameLst>
                                          <p:attrName>style.visibility</p:attrName>
                                        </p:attrNameLst>
                                      </p:cBhvr>
                                      <p:to>
                                        <p:strVal val="visible"/>
                                      </p:to>
                                    </p:set>
                                    <p:animEffect transition="in" filter="wipe(left)">
                                      <p:cBhvr>
                                        <p:cTn id="17" dur="500"/>
                                        <p:tgtEl>
                                          <p:spTgt spid="1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79491"/>
                                        </p:tgtEl>
                                        <p:attrNameLst>
                                          <p:attrName>style.visibility</p:attrName>
                                        </p:attrNameLst>
                                      </p:cBhvr>
                                      <p:to>
                                        <p:strVal val="visible"/>
                                      </p:to>
                                    </p:set>
                                    <p:animEffect transition="in" filter="wipe(up)">
                                      <p:cBhvr>
                                        <p:cTn id="22" dur="500"/>
                                        <p:tgtEl>
                                          <p:spTgt spid="179491"/>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500"/>
                                        <p:tgtEl>
                                          <p:spTgt spid="25"/>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left)">
                                      <p:cBhvr>
                                        <p:cTn id="30" dur="500"/>
                                        <p:tgtEl>
                                          <p:spTgt spid="26"/>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500"/>
                                        <p:tgtEl>
                                          <p:spTgt spid="28"/>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childTnLst>
                          </p:cTn>
                        </p:par>
                        <p:par>
                          <p:cTn id="44" fill="hold">
                            <p:stCondLst>
                              <p:cond delay="1000"/>
                            </p:stCondLst>
                            <p:childTnLst>
                              <p:par>
                                <p:cTn id="45" presetID="22" presetClass="entr" presetSubtype="8"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left)">
                                      <p:cBhvr>
                                        <p:cTn id="47" dur="500"/>
                                        <p:tgtEl>
                                          <p:spTgt spid="3"/>
                                        </p:tgtEl>
                                      </p:cBhvr>
                                    </p:animEffect>
                                  </p:childTnLst>
                                </p:cTn>
                              </p:par>
                            </p:childTnLst>
                          </p:cTn>
                        </p:par>
                        <p:par>
                          <p:cTn id="48" fill="hold">
                            <p:stCondLst>
                              <p:cond delay="1500"/>
                            </p:stCondLst>
                            <p:childTnLst>
                              <p:par>
                                <p:cTn id="49" presetID="22" presetClass="entr" presetSubtype="8" fill="hold" nodeType="after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left)">
                                      <p:cBhvr>
                                        <p:cTn id="51" dur="5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left)">
                                      <p:cBhvr>
                                        <p:cTn id="56" dur="500"/>
                                        <p:tgtEl>
                                          <p:spTgt spid="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left)">
                                      <p:cBhvr>
                                        <p:cTn id="61" dur="500"/>
                                        <p:tgtEl>
                                          <p:spTgt spid="13"/>
                                        </p:tgtEl>
                                      </p:cBhvr>
                                    </p:animEffect>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wipe(left)">
                                      <p:cBhvr>
                                        <p:cTn id="65" dur="500"/>
                                        <p:tgtEl>
                                          <p:spTgt spid="1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wipe(down)">
                                      <p:cBhvr>
                                        <p:cTn id="70" dur="500"/>
                                        <p:tgtEl>
                                          <p:spTgt spid="16"/>
                                        </p:tgtEl>
                                      </p:cBhvr>
                                    </p:animEffect>
                                  </p:childTnLst>
                                </p:cTn>
                              </p:par>
                            </p:childTnLst>
                          </p:cTn>
                        </p:par>
                        <p:par>
                          <p:cTn id="71" fill="hold">
                            <p:stCondLst>
                              <p:cond delay="500"/>
                            </p:stCondLst>
                            <p:childTnLst>
                              <p:par>
                                <p:cTn id="72" presetID="53" presetClass="entr" presetSubtype="16" fill="hold" nodeType="afterEffect">
                                  <p:stCondLst>
                                    <p:cond delay="0"/>
                                  </p:stCondLst>
                                  <p:childTnLst>
                                    <p:set>
                                      <p:cBhvr>
                                        <p:cTn id="73" dur="1" fill="hold">
                                          <p:stCondLst>
                                            <p:cond delay="0"/>
                                          </p:stCondLst>
                                        </p:cTn>
                                        <p:tgtEl>
                                          <p:spTgt spid="14"/>
                                        </p:tgtEl>
                                        <p:attrNameLst>
                                          <p:attrName>style.visibility</p:attrName>
                                        </p:attrNameLst>
                                      </p:cBhvr>
                                      <p:to>
                                        <p:strVal val="visible"/>
                                      </p:to>
                                    </p:set>
                                    <p:anim calcmode="lin" valueType="num">
                                      <p:cBhvr>
                                        <p:cTn id="74" dur="500" fill="hold"/>
                                        <p:tgtEl>
                                          <p:spTgt spid="14"/>
                                        </p:tgtEl>
                                        <p:attrNameLst>
                                          <p:attrName>ppt_w</p:attrName>
                                        </p:attrNameLst>
                                      </p:cBhvr>
                                      <p:tavLst>
                                        <p:tav tm="0">
                                          <p:val>
                                            <p:fltVal val="0"/>
                                          </p:val>
                                        </p:tav>
                                        <p:tav tm="100000">
                                          <p:val>
                                            <p:strVal val="#ppt_w"/>
                                          </p:val>
                                        </p:tav>
                                      </p:tavLst>
                                    </p:anim>
                                    <p:anim calcmode="lin" valueType="num">
                                      <p:cBhvr>
                                        <p:cTn id="75" dur="500" fill="hold"/>
                                        <p:tgtEl>
                                          <p:spTgt spid="14"/>
                                        </p:tgtEl>
                                        <p:attrNameLst>
                                          <p:attrName>ppt_h</p:attrName>
                                        </p:attrNameLst>
                                      </p:cBhvr>
                                      <p:tavLst>
                                        <p:tav tm="0">
                                          <p:val>
                                            <p:fltVal val="0"/>
                                          </p:val>
                                        </p:tav>
                                        <p:tav tm="100000">
                                          <p:val>
                                            <p:strVal val="#ppt_h"/>
                                          </p:val>
                                        </p:tav>
                                      </p:tavLst>
                                    </p:anim>
                                    <p:animEffect transition="in" filter="fade">
                                      <p:cBhvr>
                                        <p:cTn id="7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5" grpId="0"/>
      <p:bldP spid="12" grpId="0"/>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Oval 3"/>
          <p:cNvSpPr/>
          <p:nvPr/>
        </p:nvSpPr>
        <p:spPr>
          <a:xfrm>
            <a:off x="971550" y="1657350"/>
            <a:ext cx="3505200" cy="3352800"/>
          </a:xfrm>
          <a:prstGeom prst="ellipse">
            <a:avLst/>
          </a:prstGeom>
          <a:no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5604" name="Arc 4"/>
          <p:cNvSpPr/>
          <p:nvPr/>
        </p:nvSpPr>
        <p:spPr>
          <a:xfrm>
            <a:off x="2724150" y="1657350"/>
            <a:ext cx="1765300" cy="3352800"/>
          </a:xfrm>
          <a:custGeom>
            <a:avLst/>
            <a:gdLst/>
            <a:ahLst/>
            <a:cxnLst>
              <a:cxn ang="0">
                <a:pos x="-6560" y="0"/>
              </a:cxn>
              <a:cxn ang="0">
                <a:pos x="1292167" y="0"/>
              </a:cxn>
              <a:cxn ang="0">
                <a:pos x="142968486" y="130107267"/>
              </a:cxn>
              <a:cxn ang="0">
                <a:pos x="1292167" y="260214533"/>
              </a:cxn>
              <a:cxn ang="0">
                <a:pos x="1187206" y="260208480"/>
              </a:cxn>
              <a:cxn ang="0">
                <a:pos x="-6560" y="0"/>
              </a:cxn>
              <a:cxn ang="0">
                <a:pos x="1292167" y="0"/>
              </a:cxn>
              <a:cxn ang="0">
                <a:pos x="142968486" y="130107267"/>
              </a:cxn>
              <a:cxn ang="0">
                <a:pos x="1292167" y="260214533"/>
              </a:cxn>
              <a:cxn ang="0">
                <a:pos x="1187206" y="260208480"/>
              </a:cxn>
              <a:cxn ang="0">
                <a:pos x="1292167" y="130107267"/>
              </a:cxn>
              <a:cxn ang="0">
                <a:pos x="-6560" y="0"/>
              </a:cxn>
            </a:cxnLst>
            <a:rect l="0" t="0" r="0" b="0"/>
            <a:pathLst>
              <a:path w="21797" h="43200" fill="none">
                <a:moveTo>
                  <a:pt x="-1" y="0"/>
                </a:moveTo>
                <a:cubicBezTo>
                  <a:pt x="65" y="0"/>
                  <a:pt x="131" y="-1"/>
                  <a:pt x="197" y="0"/>
                </a:cubicBezTo>
                <a:cubicBezTo>
                  <a:pt x="12126" y="0"/>
                  <a:pt x="21797" y="9670"/>
                  <a:pt x="21797" y="21600"/>
                </a:cubicBezTo>
                <a:cubicBezTo>
                  <a:pt x="21797" y="33529"/>
                  <a:pt x="12126" y="43200"/>
                  <a:pt x="197" y="43200"/>
                </a:cubicBezTo>
                <a:cubicBezTo>
                  <a:pt x="191" y="43200"/>
                  <a:pt x="186" y="43199"/>
                  <a:pt x="181" y="43199"/>
                </a:cubicBezTo>
              </a:path>
              <a:path w="21797" h="43200" stroke="0">
                <a:moveTo>
                  <a:pt x="-1" y="0"/>
                </a:moveTo>
                <a:cubicBezTo>
                  <a:pt x="65" y="0"/>
                  <a:pt x="131" y="-1"/>
                  <a:pt x="197" y="0"/>
                </a:cubicBezTo>
                <a:cubicBezTo>
                  <a:pt x="12126" y="0"/>
                  <a:pt x="21797" y="9670"/>
                  <a:pt x="21797" y="21600"/>
                </a:cubicBezTo>
                <a:cubicBezTo>
                  <a:pt x="21797" y="33529"/>
                  <a:pt x="12126" y="43200"/>
                  <a:pt x="197" y="43200"/>
                </a:cubicBezTo>
                <a:cubicBezTo>
                  <a:pt x="191" y="43200"/>
                  <a:pt x="186" y="43199"/>
                  <a:pt x="181" y="43199"/>
                </a:cubicBezTo>
                <a:lnTo>
                  <a:pt x="197" y="21600"/>
                </a:lnTo>
                <a:lnTo>
                  <a:pt x="-1" y="0"/>
                </a:lnTo>
                <a:close/>
              </a:path>
            </a:pathLst>
          </a:custGeom>
          <a:noFill/>
          <a:ln w="57150" cap="flat" cmpd="sng">
            <a:solidFill>
              <a:srgbClr val="FF9900">
                <a:alpha val="100000"/>
              </a:srgbClr>
            </a:solidFill>
            <a:prstDash val="sysDot"/>
            <a:miter lim="800000"/>
            <a:headEnd type="none" w="med" len="med"/>
            <a:tailEnd type="none" w="med" len="med"/>
          </a:ln>
        </p:spPr>
        <p:txBody>
          <a:bodyPr/>
          <a:lstStyle/>
          <a:p>
            <a:endParaRPr lang="zh-CN" altLang="en-US"/>
          </a:p>
        </p:txBody>
      </p:sp>
      <p:sp>
        <p:nvSpPr>
          <p:cNvPr id="25605" name="Arc 5"/>
          <p:cNvSpPr/>
          <p:nvPr/>
        </p:nvSpPr>
        <p:spPr>
          <a:xfrm>
            <a:off x="971550" y="1657350"/>
            <a:ext cx="1751013" cy="3367088"/>
          </a:xfrm>
          <a:custGeom>
            <a:avLst/>
            <a:gdLst/>
            <a:ahLst/>
            <a:cxnLst>
              <a:cxn ang="0">
                <a:pos x="140343124" y="262503912"/>
              </a:cxn>
              <a:cxn ang="0">
                <a:pos x="0" y="131224591"/>
              </a:cxn>
              <a:cxn ang="0">
                <a:pos x="137333328" y="0"/>
              </a:cxn>
              <a:cxn ang="0">
                <a:pos x="140343124" y="262503912"/>
              </a:cxn>
              <a:cxn ang="0">
                <a:pos x="0" y="131224591"/>
              </a:cxn>
              <a:cxn ang="0">
                <a:pos x="137333328" y="0"/>
              </a:cxn>
              <a:cxn ang="0">
                <a:pos x="141946598" y="131224591"/>
              </a:cxn>
              <a:cxn ang="0">
                <a:pos x="140343124" y="262503912"/>
              </a:cxn>
            </a:cxnLst>
            <a:rect l="0" t="0" r="0" b="0"/>
            <a:pathLst>
              <a:path w="21600" h="43188" fill="none">
                <a:moveTo>
                  <a:pt x="21356" y="43187"/>
                </a:moveTo>
                <a:cubicBezTo>
                  <a:pt x="9522" y="43053"/>
                  <a:pt x="0" y="33423"/>
                  <a:pt x="0" y="21589"/>
                </a:cubicBezTo>
                <a:cubicBezTo>
                  <a:pt x="-1" y="9932"/>
                  <a:pt x="9248" y="379"/>
                  <a:pt x="20898" y="0"/>
                </a:cubicBezTo>
              </a:path>
              <a:path w="21600" h="43188" stroke="0">
                <a:moveTo>
                  <a:pt x="21356" y="43187"/>
                </a:moveTo>
                <a:cubicBezTo>
                  <a:pt x="9522" y="43053"/>
                  <a:pt x="0" y="33423"/>
                  <a:pt x="0" y="21589"/>
                </a:cubicBezTo>
                <a:cubicBezTo>
                  <a:pt x="-1" y="9932"/>
                  <a:pt x="9248" y="379"/>
                  <a:pt x="20898" y="0"/>
                </a:cubicBezTo>
                <a:lnTo>
                  <a:pt x="21600" y="21589"/>
                </a:lnTo>
                <a:lnTo>
                  <a:pt x="21356" y="43187"/>
                </a:lnTo>
                <a:close/>
              </a:path>
            </a:pathLst>
          </a:custGeom>
          <a:noFill/>
          <a:ln w="57150" cap="flat" cmpd="sng">
            <a:solidFill>
              <a:srgbClr val="FF9900">
                <a:alpha val="100000"/>
              </a:srgbClr>
            </a:solidFill>
            <a:prstDash val="sysDot"/>
            <a:miter lim="800000"/>
            <a:headEnd type="none" w="med" len="med"/>
            <a:tailEnd type="none" w="med" len="med"/>
          </a:ln>
        </p:spPr>
        <p:txBody>
          <a:bodyPr/>
          <a:lstStyle/>
          <a:p>
            <a:endParaRPr lang="zh-CN" altLang="en-US"/>
          </a:p>
        </p:txBody>
      </p:sp>
      <p:grpSp>
        <p:nvGrpSpPr>
          <p:cNvPr id="25606" name="Group 6"/>
          <p:cNvGrpSpPr/>
          <p:nvPr/>
        </p:nvGrpSpPr>
        <p:grpSpPr>
          <a:xfrm>
            <a:off x="971550" y="1657350"/>
            <a:ext cx="3517900" cy="3367088"/>
            <a:chOff x="720" y="1296"/>
            <a:chExt cx="2216" cy="2121"/>
          </a:xfrm>
        </p:grpSpPr>
        <p:grpSp>
          <p:nvGrpSpPr>
            <p:cNvPr id="45171" name="Group 7"/>
            <p:cNvGrpSpPr/>
            <p:nvPr/>
          </p:nvGrpSpPr>
          <p:grpSpPr>
            <a:xfrm>
              <a:off x="720" y="1296"/>
              <a:ext cx="2216" cy="2121"/>
              <a:chOff x="720" y="1296"/>
              <a:chExt cx="2216" cy="2121"/>
            </a:xfrm>
          </p:grpSpPr>
          <p:sp>
            <p:nvSpPr>
              <p:cNvPr id="45174" name="Arc 8"/>
              <p:cNvSpPr/>
              <p:nvPr/>
            </p:nvSpPr>
            <p:spPr>
              <a:xfrm>
                <a:off x="1824" y="1296"/>
                <a:ext cx="1112" cy="2112"/>
              </a:xfrm>
              <a:custGeom>
                <a:avLst/>
                <a:gdLst/>
                <a:ahLst/>
                <a:cxnLst>
                  <a:cxn ang="0">
                    <a:pos x="0" y="0"/>
                  </a:cxn>
                  <a:cxn ang="0">
                    <a:pos x="1" y="0"/>
                  </a:cxn>
                  <a:cxn ang="0">
                    <a:pos x="57" y="52"/>
                  </a:cxn>
                  <a:cxn ang="0">
                    <a:pos x="1" y="103"/>
                  </a:cxn>
                  <a:cxn ang="0">
                    <a:pos x="0" y="103"/>
                  </a:cxn>
                  <a:cxn ang="0">
                    <a:pos x="0" y="0"/>
                  </a:cxn>
                  <a:cxn ang="0">
                    <a:pos x="1" y="0"/>
                  </a:cxn>
                  <a:cxn ang="0">
                    <a:pos x="57" y="52"/>
                  </a:cxn>
                  <a:cxn ang="0">
                    <a:pos x="1" y="103"/>
                  </a:cxn>
                  <a:cxn ang="0">
                    <a:pos x="0" y="103"/>
                  </a:cxn>
                  <a:cxn ang="0">
                    <a:pos x="1" y="52"/>
                  </a:cxn>
                  <a:cxn ang="0">
                    <a:pos x="0" y="0"/>
                  </a:cxn>
                </a:cxnLst>
                <a:rect l="0" t="0" r="0" b="0"/>
                <a:pathLst>
                  <a:path w="21797" h="43200" fill="none">
                    <a:moveTo>
                      <a:pt x="-1" y="0"/>
                    </a:moveTo>
                    <a:cubicBezTo>
                      <a:pt x="65" y="0"/>
                      <a:pt x="131" y="-1"/>
                      <a:pt x="197" y="0"/>
                    </a:cubicBezTo>
                    <a:cubicBezTo>
                      <a:pt x="12126" y="0"/>
                      <a:pt x="21797" y="9670"/>
                      <a:pt x="21797" y="21600"/>
                    </a:cubicBezTo>
                    <a:cubicBezTo>
                      <a:pt x="21797" y="33529"/>
                      <a:pt x="12126" y="43200"/>
                      <a:pt x="197" y="43200"/>
                    </a:cubicBezTo>
                    <a:cubicBezTo>
                      <a:pt x="191" y="43200"/>
                      <a:pt x="186" y="43199"/>
                      <a:pt x="181" y="43199"/>
                    </a:cubicBezTo>
                  </a:path>
                  <a:path w="21797" h="43200" stroke="0">
                    <a:moveTo>
                      <a:pt x="-1" y="0"/>
                    </a:moveTo>
                    <a:cubicBezTo>
                      <a:pt x="65" y="0"/>
                      <a:pt x="131" y="-1"/>
                      <a:pt x="197" y="0"/>
                    </a:cubicBezTo>
                    <a:cubicBezTo>
                      <a:pt x="12126" y="0"/>
                      <a:pt x="21797" y="9670"/>
                      <a:pt x="21797" y="21600"/>
                    </a:cubicBezTo>
                    <a:cubicBezTo>
                      <a:pt x="21797" y="33529"/>
                      <a:pt x="12126" y="43200"/>
                      <a:pt x="197" y="43200"/>
                    </a:cubicBezTo>
                    <a:cubicBezTo>
                      <a:pt x="191" y="43200"/>
                      <a:pt x="186" y="43199"/>
                      <a:pt x="181" y="43199"/>
                    </a:cubicBezTo>
                    <a:lnTo>
                      <a:pt x="197" y="21600"/>
                    </a:lnTo>
                    <a:lnTo>
                      <a:pt x="-1" y="0"/>
                    </a:lnTo>
                    <a:close/>
                  </a:path>
                </a:pathLst>
              </a:custGeom>
              <a:noFill/>
              <a:ln w="57150" cap="flat" cmpd="sng">
                <a:solidFill>
                  <a:schemeClr val="bg1">
                    <a:alpha val="100000"/>
                  </a:schemeClr>
                </a:solidFill>
                <a:prstDash val="sysDot"/>
                <a:miter lim="800000"/>
                <a:headEnd type="none" w="med" len="med"/>
                <a:tailEnd type="none" w="med" len="med"/>
              </a:ln>
            </p:spPr>
            <p:txBody>
              <a:bodyPr/>
              <a:lstStyle/>
              <a:p>
                <a:endParaRPr lang="zh-CN" altLang="en-US"/>
              </a:p>
            </p:txBody>
          </p:sp>
          <p:sp>
            <p:nvSpPr>
              <p:cNvPr id="45175" name="Arc 9"/>
              <p:cNvSpPr/>
              <p:nvPr/>
            </p:nvSpPr>
            <p:spPr>
              <a:xfrm>
                <a:off x="720" y="1296"/>
                <a:ext cx="1103" cy="2121"/>
              </a:xfrm>
              <a:custGeom>
                <a:avLst/>
                <a:gdLst/>
                <a:ahLst/>
                <a:cxnLst>
                  <a:cxn ang="0">
                    <a:pos x="56" y="104"/>
                  </a:cxn>
                  <a:cxn ang="0">
                    <a:pos x="0" y="52"/>
                  </a:cxn>
                  <a:cxn ang="0">
                    <a:pos x="54" y="0"/>
                  </a:cxn>
                  <a:cxn ang="0">
                    <a:pos x="56" y="104"/>
                  </a:cxn>
                  <a:cxn ang="0">
                    <a:pos x="0" y="52"/>
                  </a:cxn>
                  <a:cxn ang="0">
                    <a:pos x="54" y="0"/>
                  </a:cxn>
                  <a:cxn ang="0">
                    <a:pos x="56" y="52"/>
                  </a:cxn>
                  <a:cxn ang="0">
                    <a:pos x="56" y="104"/>
                  </a:cxn>
                </a:cxnLst>
                <a:rect l="0" t="0" r="0" b="0"/>
                <a:pathLst>
                  <a:path w="21600" h="43188" fill="none">
                    <a:moveTo>
                      <a:pt x="21356" y="43187"/>
                    </a:moveTo>
                    <a:cubicBezTo>
                      <a:pt x="9522" y="43053"/>
                      <a:pt x="0" y="33423"/>
                      <a:pt x="0" y="21589"/>
                    </a:cubicBezTo>
                    <a:cubicBezTo>
                      <a:pt x="-1" y="9932"/>
                      <a:pt x="9248" y="379"/>
                      <a:pt x="20898" y="0"/>
                    </a:cubicBezTo>
                  </a:path>
                  <a:path w="21600" h="43188" stroke="0">
                    <a:moveTo>
                      <a:pt x="21356" y="43187"/>
                    </a:moveTo>
                    <a:cubicBezTo>
                      <a:pt x="9522" y="43053"/>
                      <a:pt x="0" y="33423"/>
                      <a:pt x="0" y="21589"/>
                    </a:cubicBezTo>
                    <a:cubicBezTo>
                      <a:pt x="-1" y="9932"/>
                      <a:pt x="9248" y="379"/>
                      <a:pt x="20898" y="0"/>
                    </a:cubicBezTo>
                    <a:lnTo>
                      <a:pt x="21600" y="21589"/>
                    </a:lnTo>
                    <a:lnTo>
                      <a:pt x="21356" y="43187"/>
                    </a:lnTo>
                    <a:close/>
                  </a:path>
                </a:pathLst>
              </a:custGeom>
              <a:noFill/>
              <a:ln w="57150" cap="flat" cmpd="sng">
                <a:solidFill>
                  <a:schemeClr val="bg1">
                    <a:alpha val="100000"/>
                  </a:schemeClr>
                </a:solidFill>
                <a:prstDash val="sysDot"/>
                <a:miter lim="800000"/>
                <a:headEnd type="none" w="med" len="med"/>
                <a:tailEnd type="none" w="med" len="med"/>
              </a:ln>
            </p:spPr>
            <p:txBody>
              <a:bodyPr/>
              <a:lstStyle/>
              <a:p>
                <a:endParaRPr lang="zh-CN" altLang="en-US"/>
              </a:p>
            </p:txBody>
          </p:sp>
        </p:grpSp>
        <p:sp>
          <p:nvSpPr>
            <p:cNvPr id="45172" name="Arc 10"/>
            <p:cNvSpPr/>
            <p:nvPr/>
          </p:nvSpPr>
          <p:spPr>
            <a:xfrm>
              <a:off x="720" y="1296"/>
              <a:ext cx="1103" cy="2121"/>
            </a:xfrm>
            <a:custGeom>
              <a:avLst/>
              <a:gdLst/>
              <a:ahLst/>
              <a:cxnLst>
                <a:cxn ang="0">
                  <a:pos x="56" y="104"/>
                </a:cxn>
                <a:cxn ang="0">
                  <a:pos x="0" y="52"/>
                </a:cxn>
                <a:cxn ang="0">
                  <a:pos x="54" y="0"/>
                </a:cxn>
                <a:cxn ang="0">
                  <a:pos x="56" y="104"/>
                </a:cxn>
                <a:cxn ang="0">
                  <a:pos x="0" y="52"/>
                </a:cxn>
                <a:cxn ang="0">
                  <a:pos x="54" y="0"/>
                </a:cxn>
                <a:cxn ang="0">
                  <a:pos x="56" y="52"/>
                </a:cxn>
                <a:cxn ang="0">
                  <a:pos x="56" y="104"/>
                </a:cxn>
              </a:cxnLst>
              <a:rect l="0" t="0" r="0" b="0"/>
              <a:pathLst>
                <a:path w="21600" h="43188" fill="none">
                  <a:moveTo>
                    <a:pt x="21356" y="43187"/>
                  </a:moveTo>
                  <a:cubicBezTo>
                    <a:pt x="9522" y="43053"/>
                    <a:pt x="0" y="33423"/>
                    <a:pt x="0" y="21589"/>
                  </a:cubicBezTo>
                  <a:cubicBezTo>
                    <a:pt x="-1" y="9932"/>
                    <a:pt x="9248" y="379"/>
                    <a:pt x="20898" y="0"/>
                  </a:cubicBezTo>
                </a:path>
                <a:path w="21600" h="43188" stroke="0">
                  <a:moveTo>
                    <a:pt x="21356" y="43187"/>
                  </a:moveTo>
                  <a:cubicBezTo>
                    <a:pt x="9522" y="43053"/>
                    <a:pt x="0" y="33423"/>
                    <a:pt x="0" y="21589"/>
                  </a:cubicBezTo>
                  <a:cubicBezTo>
                    <a:pt x="-1" y="9932"/>
                    <a:pt x="9248" y="379"/>
                    <a:pt x="20898" y="0"/>
                  </a:cubicBezTo>
                  <a:lnTo>
                    <a:pt x="21600" y="21589"/>
                  </a:lnTo>
                  <a:lnTo>
                    <a:pt x="21356" y="43187"/>
                  </a:lnTo>
                  <a:close/>
                </a:path>
              </a:pathLst>
            </a:custGeom>
            <a:noFill/>
            <a:ln w="57150" cap="flat" cmpd="sng">
              <a:solidFill>
                <a:schemeClr val="bg1">
                  <a:alpha val="100000"/>
                </a:schemeClr>
              </a:solidFill>
              <a:prstDash val="sysDot"/>
              <a:miter lim="800000"/>
              <a:headEnd type="none" w="med" len="med"/>
              <a:tailEnd type="none" w="med" len="med"/>
            </a:ln>
          </p:spPr>
          <p:txBody>
            <a:bodyPr/>
            <a:lstStyle/>
            <a:p>
              <a:endParaRPr lang="zh-CN" altLang="en-US"/>
            </a:p>
          </p:txBody>
        </p:sp>
        <p:sp>
          <p:nvSpPr>
            <p:cNvPr id="45173" name="Arc 11"/>
            <p:cNvSpPr/>
            <p:nvPr/>
          </p:nvSpPr>
          <p:spPr>
            <a:xfrm>
              <a:off x="1824" y="1296"/>
              <a:ext cx="1112" cy="2112"/>
            </a:xfrm>
            <a:custGeom>
              <a:avLst/>
              <a:gdLst/>
              <a:ahLst/>
              <a:cxnLst>
                <a:cxn ang="0">
                  <a:pos x="0" y="0"/>
                </a:cxn>
                <a:cxn ang="0">
                  <a:pos x="1" y="0"/>
                </a:cxn>
                <a:cxn ang="0">
                  <a:pos x="57" y="52"/>
                </a:cxn>
                <a:cxn ang="0">
                  <a:pos x="1" y="103"/>
                </a:cxn>
                <a:cxn ang="0">
                  <a:pos x="0" y="103"/>
                </a:cxn>
                <a:cxn ang="0">
                  <a:pos x="0" y="0"/>
                </a:cxn>
                <a:cxn ang="0">
                  <a:pos x="1" y="0"/>
                </a:cxn>
                <a:cxn ang="0">
                  <a:pos x="57" y="52"/>
                </a:cxn>
                <a:cxn ang="0">
                  <a:pos x="1" y="103"/>
                </a:cxn>
                <a:cxn ang="0">
                  <a:pos x="0" y="103"/>
                </a:cxn>
                <a:cxn ang="0">
                  <a:pos x="1" y="52"/>
                </a:cxn>
                <a:cxn ang="0">
                  <a:pos x="0" y="0"/>
                </a:cxn>
              </a:cxnLst>
              <a:rect l="0" t="0" r="0" b="0"/>
              <a:pathLst>
                <a:path w="21797" h="43200" fill="none">
                  <a:moveTo>
                    <a:pt x="-1" y="0"/>
                  </a:moveTo>
                  <a:cubicBezTo>
                    <a:pt x="65" y="0"/>
                    <a:pt x="131" y="-1"/>
                    <a:pt x="197" y="0"/>
                  </a:cubicBezTo>
                  <a:cubicBezTo>
                    <a:pt x="12126" y="0"/>
                    <a:pt x="21797" y="9670"/>
                    <a:pt x="21797" y="21600"/>
                  </a:cubicBezTo>
                  <a:cubicBezTo>
                    <a:pt x="21797" y="33529"/>
                    <a:pt x="12126" y="43200"/>
                    <a:pt x="197" y="43200"/>
                  </a:cubicBezTo>
                  <a:cubicBezTo>
                    <a:pt x="191" y="43200"/>
                    <a:pt x="186" y="43199"/>
                    <a:pt x="181" y="43199"/>
                  </a:cubicBezTo>
                </a:path>
                <a:path w="21797" h="43200" stroke="0">
                  <a:moveTo>
                    <a:pt x="-1" y="0"/>
                  </a:moveTo>
                  <a:cubicBezTo>
                    <a:pt x="65" y="0"/>
                    <a:pt x="131" y="-1"/>
                    <a:pt x="197" y="0"/>
                  </a:cubicBezTo>
                  <a:cubicBezTo>
                    <a:pt x="12126" y="0"/>
                    <a:pt x="21797" y="9670"/>
                    <a:pt x="21797" y="21600"/>
                  </a:cubicBezTo>
                  <a:cubicBezTo>
                    <a:pt x="21797" y="33529"/>
                    <a:pt x="12126" y="43200"/>
                    <a:pt x="197" y="43200"/>
                  </a:cubicBezTo>
                  <a:cubicBezTo>
                    <a:pt x="191" y="43200"/>
                    <a:pt x="186" y="43199"/>
                    <a:pt x="181" y="43199"/>
                  </a:cubicBezTo>
                  <a:lnTo>
                    <a:pt x="197" y="21600"/>
                  </a:lnTo>
                  <a:lnTo>
                    <a:pt x="-1" y="0"/>
                  </a:lnTo>
                  <a:close/>
                </a:path>
              </a:pathLst>
            </a:custGeom>
            <a:noFill/>
            <a:ln w="57150" cap="flat" cmpd="sng">
              <a:solidFill>
                <a:schemeClr val="bg1">
                  <a:alpha val="100000"/>
                </a:schemeClr>
              </a:solidFill>
              <a:prstDash val="sysDot"/>
              <a:miter lim="800000"/>
              <a:headEnd type="none" w="med" len="med"/>
              <a:tailEnd type="none" w="med" len="med"/>
            </a:ln>
          </p:spPr>
          <p:txBody>
            <a:bodyPr/>
            <a:lstStyle/>
            <a:p>
              <a:endParaRPr lang="zh-CN" altLang="en-US"/>
            </a:p>
          </p:txBody>
        </p:sp>
      </p:grpSp>
      <p:sp>
        <p:nvSpPr>
          <p:cNvPr id="25612" name="Arc 12"/>
          <p:cNvSpPr/>
          <p:nvPr/>
        </p:nvSpPr>
        <p:spPr>
          <a:xfrm>
            <a:off x="2724150" y="1657350"/>
            <a:ext cx="1765300" cy="3352800"/>
          </a:xfrm>
          <a:custGeom>
            <a:avLst/>
            <a:gdLst/>
            <a:ahLst/>
            <a:cxnLst>
              <a:cxn ang="0">
                <a:pos x="-6560" y="0"/>
              </a:cxn>
              <a:cxn ang="0">
                <a:pos x="1292167" y="0"/>
              </a:cxn>
              <a:cxn ang="0">
                <a:pos x="142968486" y="130107267"/>
              </a:cxn>
              <a:cxn ang="0">
                <a:pos x="1292167" y="260214533"/>
              </a:cxn>
              <a:cxn ang="0">
                <a:pos x="1187206" y="260208480"/>
              </a:cxn>
              <a:cxn ang="0">
                <a:pos x="-6560" y="0"/>
              </a:cxn>
              <a:cxn ang="0">
                <a:pos x="1292167" y="0"/>
              </a:cxn>
              <a:cxn ang="0">
                <a:pos x="142968486" y="130107267"/>
              </a:cxn>
              <a:cxn ang="0">
                <a:pos x="1292167" y="260214533"/>
              </a:cxn>
              <a:cxn ang="0">
                <a:pos x="1187206" y="260208480"/>
              </a:cxn>
              <a:cxn ang="0">
                <a:pos x="1292167" y="130107267"/>
              </a:cxn>
              <a:cxn ang="0">
                <a:pos x="-6560" y="0"/>
              </a:cxn>
            </a:cxnLst>
            <a:rect l="0" t="0" r="0" b="0"/>
            <a:pathLst>
              <a:path w="21797" h="43200" fill="none">
                <a:moveTo>
                  <a:pt x="-1" y="0"/>
                </a:moveTo>
                <a:cubicBezTo>
                  <a:pt x="65" y="0"/>
                  <a:pt x="131" y="-1"/>
                  <a:pt x="197" y="0"/>
                </a:cubicBezTo>
                <a:cubicBezTo>
                  <a:pt x="12126" y="0"/>
                  <a:pt x="21797" y="9670"/>
                  <a:pt x="21797" y="21600"/>
                </a:cubicBezTo>
                <a:cubicBezTo>
                  <a:pt x="21797" y="33529"/>
                  <a:pt x="12126" y="43200"/>
                  <a:pt x="197" y="43200"/>
                </a:cubicBezTo>
                <a:cubicBezTo>
                  <a:pt x="191" y="43200"/>
                  <a:pt x="186" y="43199"/>
                  <a:pt x="181" y="43199"/>
                </a:cubicBezTo>
              </a:path>
              <a:path w="21797" h="43200" stroke="0">
                <a:moveTo>
                  <a:pt x="-1" y="0"/>
                </a:moveTo>
                <a:cubicBezTo>
                  <a:pt x="65" y="0"/>
                  <a:pt x="131" y="-1"/>
                  <a:pt x="197" y="0"/>
                </a:cubicBezTo>
                <a:cubicBezTo>
                  <a:pt x="12126" y="0"/>
                  <a:pt x="21797" y="9670"/>
                  <a:pt x="21797" y="21600"/>
                </a:cubicBezTo>
                <a:cubicBezTo>
                  <a:pt x="21797" y="33529"/>
                  <a:pt x="12126" y="43200"/>
                  <a:pt x="197" y="43200"/>
                </a:cubicBezTo>
                <a:cubicBezTo>
                  <a:pt x="191" y="43200"/>
                  <a:pt x="186" y="43199"/>
                  <a:pt x="181" y="43199"/>
                </a:cubicBezTo>
                <a:lnTo>
                  <a:pt x="197" y="21600"/>
                </a:lnTo>
                <a:lnTo>
                  <a:pt x="-1" y="0"/>
                </a:lnTo>
                <a:close/>
              </a:path>
            </a:pathLst>
          </a:custGeom>
          <a:noFill/>
          <a:ln w="57150" cap="flat" cmpd="sng">
            <a:solidFill>
              <a:srgbClr val="FF9900">
                <a:alpha val="100000"/>
              </a:srgbClr>
            </a:solidFill>
            <a:prstDash val="sysDot"/>
            <a:miter lim="800000"/>
            <a:headEnd type="none" w="med" len="med"/>
            <a:tailEnd type="none" w="med" len="med"/>
          </a:ln>
        </p:spPr>
        <p:txBody>
          <a:bodyPr/>
          <a:lstStyle/>
          <a:p>
            <a:endParaRPr lang="zh-CN" altLang="en-US"/>
          </a:p>
        </p:txBody>
      </p:sp>
      <p:sp>
        <p:nvSpPr>
          <p:cNvPr id="25613" name="Arc 13"/>
          <p:cNvSpPr/>
          <p:nvPr/>
        </p:nvSpPr>
        <p:spPr>
          <a:xfrm>
            <a:off x="971550" y="1657350"/>
            <a:ext cx="1751013" cy="3367088"/>
          </a:xfrm>
          <a:custGeom>
            <a:avLst/>
            <a:gdLst/>
            <a:ahLst/>
            <a:cxnLst>
              <a:cxn ang="0">
                <a:pos x="140343124" y="262503912"/>
              </a:cxn>
              <a:cxn ang="0">
                <a:pos x="0" y="131224591"/>
              </a:cxn>
              <a:cxn ang="0">
                <a:pos x="137333328" y="0"/>
              </a:cxn>
              <a:cxn ang="0">
                <a:pos x="140343124" y="262503912"/>
              </a:cxn>
              <a:cxn ang="0">
                <a:pos x="0" y="131224591"/>
              </a:cxn>
              <a:cxn ang="0">
                <a:pos x="137333328" y="0"/>
              </a:cxn>
              <a:cxn ang="0">
                <a:pos x="141946598" y="131224591"/>
              </a:cxn>
              <a:cxn ang="0">
                <a:pos x="140343124" y="262503912"/>
              </a:cxn>
            </a:cxnLst>
            <a:rect l="0" t="0" r="0" b="0"/>
            <a:pathLst>
              <a:path w="21600" h="43188" fill="none">
                <a:moveTo>
                  <a:pt x="21356" y="43187"/>
                </a:moveTo>
                <a:cubicBezTo>
                  <a:pt x="9522" y="43053"/>
                  <a:pt x="0" y="33423"/>
                  <a:pt x="0" y="21589"/>
                </a:cubicBezTo>
                <a:cubicBezTo>
                  <a:pt x="-1" y="9932"/>
                  <a:pt x="9248" y="379"/>
                  <a:pt x="20898" y="0"/>
                </a:cubicBezTo>
              </a:path>
              <a:path w="21600" h="43188" stroke="0">
                <a:moveTo>
                  <a:pt x="21356" y="43187"/>
                </a:moveTo>
                <a:cubicBezTo>
                  <a:pt x="9522" y="43053"/>
                  <a:pt x="0" y="33423"/>
                  <a:pt x="0" y="21589"/>
                </a:cubicBezTo>
                <a:cubicBezTo>
                  <a:pt x="-1" y="9932"/>
                  <a:pt x="9248" y="379"/>
                  <a:pt x="20898" y="0"/>
                </a:cubicBezTo>
                <a:lnTo>
                  <a:pt x="21600" y="21589"/>
                </a:lnTo>
                <a:lnTo>
                  <a:pt x="21356" y="43187"/>
                </a:lnTo>
                <a:close/>
              </a:path>
            </a:pathLst>
          </a:custGeom>
          <a:noFill/>
          <a:ln w="57150" cap="flat" cmpd="sng">
            <a:solidFill>
              <a:srgbClr val="FF9900">
                <a:alpha val="100000"/>
              </a:srgbClr>
            </a:solidFill>
            <a:prstDash val="sysDot"/>
            <a:miter lim="800000"/>
            <a:headEnd type="none" w="med" len="med"/>
            <a:tailEnd type="none" w="med" len="med"/>
          </a:ln>
        </p:spPr>
        <p:txBody>
          <a:bodyPr/>
          <a:lstStyle/>
          <a:p>
            <a:endParaRPr lang="zh-CN" altLang="en-US"/>
          </a:p>
        </p:txBody>
      </p:sp>
      <p:grpSp>
        <p:nvGrpSpPr>
          <p:cNvPr id="25614" name="Group 14"/>
          <p:cNvGrpSpPr/>
          <p:nvPr/>
        </p:nvGrpSpPr>
        <p:grpSpPr>
          <a:xfrm>
            <a:off x="971550" y="1657350"/>
            <a:ext cx="3517900" cy="3367088"/>
            <a:chOff x="720" y="1296"/>
            <a:chExt cx="2216" cy="2121"/>
          </a:xfrm>
        </p:grpSpPr>
        <p:sp>
          <p:nvSpPr>
            <p:cNvPr id="45169" name="Arc 15"/>
            <p:cNvSpPr/>
            <p:nvPr/>
          </p:nvSpPr>
          <p:spPr>
            <a:xfrm>
              <a:off x="1824" y="1296"/>
              <a:ext cx="1112" cy="2112"/>
            </a:xfrm>
            <a:custGeom>
              <a:avLst/>
              <a:gdLst/>
              <a:ahLst/>
              <a:cxnLst>
                <a:cxn ang="0">
                  <a:pos x="0" y="0"/>
                </a:cxn>
                <a:cxn ang="0">
                  <a:pos x="1" y="0"/>
                </a:cxn>
                <a:cxn ang="0">
                  <a:pos x="57" y="52"/>
                </a:cxn>
                <a:cxn ang="0">
                  <a:pos x="1" y="103"/>
                </a:cxn>
                <a:cxn ang="0">
                  <a:pos x="0" y="103"/>
                </a:cxn>
                <a:cxn ang="0">
                  <a:pos x="0" y="0"/>
                </a:cxn>
                <a:cxn ang="0">
                  <a:pos x="1" y="0"/>
                </a:cxn>
                <a:cxn ang="0">
                  <a:pos x="57" y="52"/>
                </a:cxn>
                <a:cxn ang="0">
                  <a:pos x="1" y="103"/>
                </a:cxn>
                <a:cxn ang="0">
                  <a:pos x="0" y="103"/>
                </a:cxn>
                <a:cxn ang="0">
                  <a:pos x="1" y="52"/>
                </a:cxn>
                <a:cxn ang="0">
                  <a:pos x="0" y="0"/>
                </a:cxn>
              </a:cxnLst>
              <a:rect l="0" t="0" r="0" b="0"/>
              <a:pathLst>
                <a:path w="21797" h="43200" fill="none">
                  <a:moveTo>
                    <a:pt x="-1" y="0"/>
                  </a:moveTo>
                  <a:cubicBezTo>
                    <a:pt x="65" y="0"/>
                    <a:pt x="131" y="-1"/>
                    <a:pt x="197" y="0"/>
                  </a:cubicBezTo>
                  <a:cubicBezTo>
                    <a:pt x="12126" y="0"/>
                    <a:pt x="21797" y="9670"/>
                    <a:pt x="21797" y="21600"/>
                  </a:cubicBezTo>
                  <a:cubicBezTo>
                    <a:pt x="21797" y="33529"/>
                    <a:pt x="12126" y="43200"/>
                    <a:pt x="197" y="43200"/>
                  </a:cubicBezTo>
                  <a:cubicBezTo>
                    <a:pt x="191" y="43200"/>
                    <a:pt x="186" y="43199"/>
                    <a:pt x="181" y="43199"/>
                  </a:cubicBezTo>
                </a:path>
                <a:path w="21797" h="43200" stroke="0">
                  <a:moveTo>
                    <a:pt x="-1" y="0"/>
                  </a:moveTo>
                  <a:cubicBezTo>
                    <a:pt x="65" y="0"/>
                    <a:pt x="131" y="-1"/>
                    <a:pt x="197" y="0"/>
                  </a:cubicBezTo>
                  <a:cubicBezTo>
                    <a:pt x="12126" y="0"/>
                    <a:pt x="21797" y="9670"/>
                    <a:pt x="21797" y="21600"/>
                  </a:cubicBezTo>
                  <a:cubicBezTo>
                    <a:pt x="21797" y="33529"/>
                    <a:pt x="12126" y="43200"/>
                    <a:pt x="197" y="43200"/>
                  </a:cubicBezTo>
                  <a:cubicBezTo>
                    <a:pt x="191" y="43200"/>
                    <a:pt x="186" y="43199"/>
                    <a:pt x="181" y="43199"/>
                  </a:cubicBezTo>
                  <a:lnTo>
                    <a:pt x="197" y="21600"/>
                  </a:lnTo>
                  <a:lnTo>
                    <a:pt x="-1" y="0"/>
                  </a:lnTo>
                  <a:close/>
                </a:path>
              </a:pathLst>
            </a:custGeom>
            <a:noFill/>
            <a:ln w="57150" cap="flat" cmpd="sng">
              <a:solidFill>
                <a:schemeClr val="bg1">
                  <a:alpha val="100000"/>
                </a:schemeClr>
              </a:solidFill>
              <a:prstDash val="sysDot"/>
              <a:miter lim="800000"/>
              <a:headEnd type="none" w="med" len="med"/>
              <a:tailEnd type="none" w="med" len="med"/>
            </a:ln>
          </p:spPr>
          <p:txBody>
            <a:bodyPr/>
            <a:lstStyle/>
            <a:p>
              <a:endParaRPr lang="zh-CN" altLang="en-US"/>
            </a:p>
          </p:txBody>
        </p:sp>
        <p:sp>
          <p:nvSpPr>
            <p:cNvPr id="45170" name="Arc 16"/>
            <p:cNvSpPr/>
            <p:nvPr/>
          </p:nvSpPr>
          <p:spPr>
            <a:xfrm>
              <a:off x="720" y="1296"/>
              <a:ext cx="1103" cy="2121"/>
            </a:xfrm>
            <a:custGeom>
              <a:avLst/>
              <a:gdLst/>
              <a:ahLst/>
              <a:cxnLst>
                <a:cxn ang="0">
                  <a:pos x="56" y="104"/>
                </a:cxn>
                <a:cxn ang="0">
                  <a:pos x="0" y="52"/>
                </a:cxn>
                <a:cxn ang="0">
                  <a:pos x="54" y="0"/>
                </a:cxn>
                <a:cxn ang="0">
                  <a:pos x="56" y="104"/>
                </a:cxn>
                <a:cxn ang="0">
                  <a:pos x="0" y="52"/>
                </a:cxn>
                <a:cxn ang="0">
                  <a:pos x="54" y="0"/>
                </a:cxn>
                <a:cxn ang="0">
                  <a:pos x="56" y="52"/>
                </a:cxn>
                <a:cxn ang="0">
                  <a:pos x="56" y="104"/>
                </a:cxn>
              </a:cxnLst>
              <a:rect l="0" t="0" r="0" b="0"/>
              <a:pathLst>
                <a:path w="21600" h="43188" fill="none">
                  <a:moveTo>
                    <a:pt x="21356" y="43187"/>
                  </a:moveTo>
                  <a:cubicBezTo>
                    <a:pt x="9522" y="43053"/>
                    <a:pt x="0" y="33423"/>
                    <a:pt x="0" y="21589"/>
                  </a:cubicBezTo>
                  <a:cubicBezTo>
                    <a:pt x="-1" y="9932"/>
                    <a:pt x="9248" y="379"/>
                    <a:pt x="20898" y="0"/>
                  </a:cubicBezTo>
                </a:path>
                <a:path w="21600" h="43188" stroke="0">
                  <a:moveTo>
                    <a:pt x="21356" y="43187"/>
                  </a:moveTo>
                  <a:cubicBezTo>
                    <a:pt x="9522" y="43053"/>
                    <a:pt x="0" y="33423"/>
                    <a:pt x="0" y="21589"/>
                  </a:cubicBezTo>
                  <a:cubicBezTo>
                    <a:pt x="-1" y="9932"/>
                    <a:pt x="9248" y="379"/>
                    <a:pt x="20898" y="0"/>
                  </a:cubicBezTo>
                  <a:lnTo>
                    <a:pt x="21600" y="21589"/>
                  </a:lnTo>
                  <a:lnTo>
                    <a:pt x="21356" y="43187"/>
                  </a:lnTo>
                  <a:close/>
                </a:path>
              </a:pathLst>
            </a:custGeom>
            <a:noFill/>
            <a:ln w="57150" cap="flat" cmpd="sng">
              <a:solidFill>
                <a:schemeClr val="bg1">
                  <a:alpha val="100000"/>
                </a:schemeClr>
              </a:solidFill>
              <a:prstDash val="sysDot"/>
              <a:miter lim="800000"/>
              <a:headEnd type="none" w="med" len="med"/>
              <a:tailEnd type="none" w="med" len="med"/>
            </a:ln>
          </p:spPr>
          <p:txBody>
            <a:bodyPr/>
            <a:lstStyle/>
            <a:p>
              <a:endParaRPr lang="zh-CN" altLang="en-US"/>
            </a:p>
          </p:txBody>
        </p:sp>
      </p:grpSp>
      <p:grpSp>
        <p:nvGrpSpPr>
          <p:cNvPr id="25617" name="Group 17"/>
          <p:cNvGrpSpPr/>
          <p:nvPr/>
        </p:nvGrpSpPr>
        <p:grpSpPr>
          <a:xfrm>
            <a:off x="971550" y="1657350"/>
            <a:ext cx="3517900" cy="3367088"/>
            <a:chOff x="720" y="1296"/>
            <a:chExt cx="2216" cy="2121"/>
          </a:xfrm>
        </p:grpSpPr>
        <p:sp>
          <p:nvSpPr>
            <p:cNvPr id="45167" name="Arc 18"/>
            <p:cNvSpPr/>
            <p:nvPr/>
          </p:nvSpPr>
          <p:spPr>
            <a:xfrm>
              <a:off x="1824" y="1296"/>
              <a:ext cx="1112" cy="2112"/>
            </a:xfrm>
            <a:custGeom>
              <a:avLst/>
              <a:gdLst/>
              <a:ahLst/>
              <a:cxnLst>
                <a:cxn ang="0">
                  <a:pos x="0" y="0"/>
                </a:cxn>
                <a:cxn ang="0">
                  <a:pos x="1" y="0"/>
                </a:cxn>
                <a:cxn ang="0">
                  <a:pos x="57" y="52"/>
                </a:cxn>
                <a:cxn ang="0">
                  <a:pos x="1" y="103"/>
                </a:cxn>
                <a:cxn ang="0">
                  <a:pos x="0" y="103"/>
                </a:cxn>
                <a:cxn ang="0">
                  <a:pos x="0" y="0"/>
                </a:cxn>
                <a:cxn ang="0">
                  <a:pos x="1" y="0"/>
                </a:cxn>
                <a:cxn ang="0">
                  <a:pos x="57" y="52"/>
                </a:cxn>
                <a:cxn ang="0">
                  <a:pos x="1" y="103"/>
                </a:cxn>
                <a:cxn ang="0">
                  <a:pos x="0" y="103"/>
                </a:cxn>
                <a:cxn ang="0">
                  <a:pos x="1" y="52"/>
                </a:cxn>
                <a:cxn ang="0">
                  <a:pos x="0" y="0"/>
                </a:cxn>
              </a:cxnLst>
              <a:rect l="0" t="0" r="0" b="0"/>
              <a:pathLst>
                <a:path w="21797" h="43200" fill="none">
                  <a:moveTo>
                    <a:pt x="-1" y="0"/>
                  </a:moveTo>
                  <a:cubicBezTo>
                    <a:pt x="65" y="0"/>
                    <a:pt x="131" y="-1"/>
                    <a:pt x="197" y="0"/>
                  </a:cubicBezTo>
                  <a:cubicBezTo>
                    <a:pt x="12126" y="0"/>
                    <a:pt x="21797" y="9670"/>
                    <a:pt x="21797" y="21600"/>
                  </a:cubicBezTo>
                  <a:cubicBezTo>
                    <a:pt x="21797" y="33529"/>
                    <a:pt x="12126" y="43200"/>
                    <a:pt x="197" y="43200"/>
                  </a:cubicBezTo>
                  <a:cubicBezTo>
                    <a:pt x="191" y="43200"/>
                    <a:pt x="186" y="43199"/>
                    <a:pt x="181" y="43199"/>
                  </a:cubicBezTo>
                </a:path>
                <a:path w="21797" h="43200" stroke="0">
                  <a:moveTo>
                    <a:pt x="-1" y="0"/>
                  </a:moveTo>
                  <a:cubicBezTo>
                    <a:pt x="65" y="0"/>
                    <a:pt x="131" y="-1"/>
                    <a:pt x="197" y="0"/>
                  </a:cubicBezTo>
                  <a:cubicBezTo>
                    <a:pt x="12126" y="0"/>
                    <a:pt x="21797" y="9670"/>
                    <a:pt x="21797" y="21600"/>
                  </a:cubicBezTo>
                  <a:cubicBezTo>
                    <a:pt x="21797" y="33529"/>
                    <a:pt x="12126" y="43200"/>
                    <a:pt x="197" y="43200"/>
                  </a:cubicBezTo>
                  <a:cubicBezTo>
                    <a:pt x="191" y="43200"/>
                    <a:pt x="186" y="43199"/>
                    <a:pt x="181" y="43199"/>
                  </a:cubicBezTo>
                  <a:lnTo>
                    <a:pt x="197" y="21600"/>
                  </a:lnTo>
                  <a:lnTo>
                    <a:pt x="-1" y="0"/>
                  </a:lnTo>
                  <a:close/>
                </a:path>
              </a:pathLst>
            </a:custGeom>
            <a:noFill/>
            <a:ln w="6350" cap="rnd" cmpd="sng">
              <a:solidFill>
                <a:schemeClr val="tx1">
                  <a:alpha val="100000"/>
                </a:schemeClr>
              </a:solidFill>
              <a:prstDash val="sysDot"/>
              <a:miter lim="800000"/>
              <a:headEnd type="none" w="med" len="med"/>
              <a:tailEnd type="none" w="med" len="med"/>
            </a:ln>
          </p:spPr>
          <p:txBody>
            <a:bodyPr/>
            <a:lstStyle/>
            <a:p>
              <a:endParaRPr lang="zh-CN" altLang="en-US"/>
            </a:p>
          </p:txBody>
        </p:sp>
        <p:sp>
          <p:nvSpPr>
            <p:cNvPr id="45168" name="Arc 19"/>
            <p:cNvSpPr/>
            <p:nvPr/>
          </p:nvSpPr>
          <p:spPr>
            <a:xfrm>
              <a:off x="720" y="1296"/>
              <a:ext cx="1103" cy="2121"/>
            </a:xfrm>
            <a:custGeom>
              <a:avLst/>
              <a:gdLst/>
              <a:ahLst/>
              <a:cxnLst>
                <a:cxn ang="0">
                  <a:pos x="56" y="104"/>
                </a:cxn>
                <a:cxn ang="0">
                  <a:pos x="0" y="52"/>
                </a:cxn>
                <a:cxn ang="0">
                  <a:pos x="54" y="0"/>
                </a:cxn>
                <a:cxn ang="0">
                  <a:pos x="56" y="104"/>
                </a:cxn>
                <a:cxn ang="0">
                  <a:pos x="0" y="52"/>
                </a:cxn>
                <a:cxn ang="0">
                  <a:pos x="54" y="0"/>
                </a:cxn>
                <a:cxn ang="0">
                  <a:pos x="56" y="52"/>
                </a:cxn>
                <a:cxn ang="0">
                  <a:pos x="56" y="104"/>
                </a:cxn>
              </a:cxnLst>
              <a:rect l="0" t="0" r="0" b="0"/>
              <a:pathLst>
                <a:path w="21600" h="43188" fill="none">
                  <a:moveTo>
                    <a:pt x="21356" y="43187"/>
                  </a:moveTo>
                  <a:cubicBezTo>
                    <a:pt x="9522" y="43053"/>
                    <a:pt x="0" y="33423"/>
                    <a:pt x="0" y="21589"/>
                  </a:cubicBezTo>
                  <a:cubicBezTo>
                    <a:pt x="-1" y="9932"/>
                    <a:pt x="9248" y="379"/>
                    <a:pt x="20898" y="0"/>
                  </a:cubicBezTo>
                </a:path>
                <a:path w="21600" h="43188" stroke="0">
                  <a:moveTo>
                    <a:pt x="21356" y="43187"/>
                  </a:moveTo>
                  <a:cubicBezTo>
                    <a:pt x="9522" y="43053"/>
                    <a:pt x="0" y="33423"/>
                    <a:pt x="0" y="21589"/>
                  </a:cubicBezTo>
                  <a:cubicBezTo>
                    <a:pt x="-1" y="9932"/>
                    <a:pt x="9248" y="379"/>
                    <a:pt x="20898" y="0"/>
                  </a:cubicBezTo>
                  <a:lnTo>
                    <a:pt x="21600" y="21589"/>
                  </a:lnTo>
                  <a:lnTo>
                    <a:pt x="21356" y="43187"/>
                  </a:lnTo>
                  <a:close/>
                </a:path>
              </a:pathLst>
            </a:custGeom>
            <a:noFill/>
            <a:ln w="6350" cap="rnd" cmpd="sng">
              <a:solidFill>
                <a:schemeClr val="tx1">
                  <a:alpha val="100000"/>
                </a:schemeClr>
              </a:solidFill>
              <a:prstDash val="sysDot"/>
              <a:miter lim="800000"/>
              <a:headEnd type="none" w="med" len="med"/>
              <a:tailEnd type="none" w="med" len="med"/>
            </a:ln>
          </p:spPr>
          <p:txBody>
            <a:bodyPr/>
            <a:lstStyle/>
            <a:p>
              <a:endParaRPr lang="zh-CN" altLang="en-US"/>
            </a:p>
          </p:txBody>
        </p:sp>
      </p:grpSp>
      <p:grpSp>
        <p:nvGrpSpPr>
          <p:cNvPr id="25620" name="Group 20"/>
          <p:cNvGrpSpPr/>
          <p:nvPr/>
        </p:nvGrpSpPr>
        <p:grpSpPr>
          <a:xfrm>
            <a:off x="2495550" y="1428750"/>
            <a:ext cx="457200" cy="457200"/>
            <a:chOff x="1680" y="1152"/>
            <a:chExt cx="288" cy="288"/>
          </a:xfrm>
        </p:grpSpPr>
        <p:sp>
          <p:nvSpPr>
            <p:cNvPr id="45165" name="Oval 21"/>
            <p:cNvSpPr/>
            <p:nvPr/>
          </p:nvSpPr>
          <p:spPr>
            <a:xfrm>
              <a:off x="1680" y="1152"/>
              <a:ext cx="288" cy="288"/>
            </a:xfrm>
            <a:prstGeom prst="ellipse">
              <a:avLst/>
            </a:prstGeom>
            <a:gradFill rotWithShape="0">
              <a:gsLst>
                <a:gs pos="0">
                  <a:srgbClr val="FFFF00"/>
                </a:gs>
                <a:gs pos="100000">
                  <a:srgbClr val="000000"/>
                </a:gs>
              </a:gsLst>
              <a:path path="rect">
                <a:fillToRect r="100000" b="100000"/>
              </a:path>
              <a:tileRect/>
            </a:gradFill>
            <a:ln w="28575" cap="flat" cmpd="sng">
              <a:solidFill>
                <a:srgbClr val="FFCC66"/>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5166" name="Rectangle 22"/>
            <p:cNvSpPr/>
            <p:nvPr/>
          </p:nvSpPr>
          <p:spPr>
            <a:xfrm flipV="1">
              <a:off x="1728" y="1248"/>
              <a:ext cx="170" cy="47"/>
            </a:xfrm>
            <a:prstGeom prst="rect">
              <a:avLst/>
            </a:prstGeom>
            <a:solidFill>
              <a:schemeClr val="bg1"/>
            </a:solidFill>
            <a:ln w="19050" cap="flat" cmpd="sng">
              <a:solidFill>
                <a:schemeClr val="hlink"/>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25623" name="Group 23"/>
          <p:cNvGrpSpPr/>
          <p:nvPr/>
        </p:nvGrpSpPr>
        <p:grpSpPr>
          <a:xfrm>
            <a:off x="2495550" y="1428750"/>
            <a:ext cx="457200" cy="457200"/>
            <a:chOff x="1680" y="1152"/>
            <a:chExt cx="288" cy="288"/>
          </a:xfrm>
        </p:grpSpPr>
        <p:sp>
          <p:nvSpPr>
            <p:cNvPr id="45163" name="Oval 24"/>
            <p:cNvSpPr/>
            <p:nvPr/>
          </p:nvSpPr>
          <p:spPr>
            <a:xfrm>
              <a:off x="1680" y="1152"/>
              <a:ext cx="288" cy="288"/>
            </a:xfrm>
            <a:prstGeom prst="ellipse">
              <a:avLst/>
            </a:prstGeom>
            <a:gradFill rotWithShape="0">
              <a:gsLst>
                <a:gs pos="0">
                  <a:srgbClr val="FFFF00"/>
                </a:gs>
                <a:gs pos="100000">
                  <a:srgbClr val="000000"/>
                </a:gs>
              </a:gsLst>
              <a:path path="rect">
                <a:fillToRect r="100000" b="100000"/>
              </a:path>
              <a:tileRect/>
            </a:gradFill>
            <a:ln w="28575" cap="flat" cmpd="sng">
              <a:solidFill>
                <a:srgbClr val="FFCC66"/>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5164" name="Rectangle 25"/>
            <p:cNvSpPr/>
            <p:nvPr/>
          </p:nvSpPr>
          <p:spPr>
            <a:xfrm flipV="1">
              <a:off x="1728" y="1248"/>
              <a:ext cx="170" cy="47"/>
            </a:xfrm>
            <a:prstGeom prst="rect">
              <a:avLst/>
            </a:prstGeom>
            <a:solidFill>
              <a:schemeClr val="bg1"/>
            </a:solidFill>
            <a:ln w="19050" cap="flat" cmpd="sng">
              <a:solidFill>
                <a:schemeClr val="hlink"/>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25626" name="Group 26"/>
          <p:cNvGrpSpPr/>
          <p:nvPr/>
        </p:nvGrpSpPr>
        <p:grpSpPr>
          <a:xfrm>
            <a:off x="2495550" y="1428750"/>
            <a:ext cx="457200" cy="457200"/>
            <a:chOff x="1680" y="1152"/>
            <a:chExt cx="288" cy="288"/>
          </a:xfrm>
        </p:grpSpPr>
        <p:sp>
          <p:nvSpPr>
            <p:cNvPr id="45161" name="Oval 27"/>
            <p:cNvSpPr/>
            <p:nvPr/>
          </p:nvSpPr>
          <p:spPr>
            <a:xfrm>
              <a:off x="1680" y="1152"/>
              <a:ext cx="288" cy="288"/>
            </a:xfrm>
            <a:prstGeom prst="ellipse">
              <a:avLst/>
            </a:prstGeom>
            <a:gradFill rotWithShape="0">
              <a:gsLst>
                <a:gs pos="0">
                  <a:srgbClr val="FFFF00"/>
                </a:gs>
                <a:gs pos="100000">
                  <a:srgbClr val="000000"/>
                </a:gs>
              </a:gsLst>
              <a:path path="rect">
                <a:fillToRect r="100000" b="100000"/>
              </a:path>
              <a:tileRect/>
            </a:gradFill>
            <a:ln w="28575" cap="flat" cmpd="sng">
              <a:solidFill>
                <a:srgbClr val="FFCC66"/>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5162" name="Rectangle 28"/>
            <p:cNvSpPr/>
            <p:nvPr/>
          </p:nvSpPr>
          <p:spPr>
            <a:xfrm flipV="1">
              <a:off x="1728" y="1248"/>
              <a:ext cx="170" cy="47"/>
            </a:xfrm>
            <a:prstGeom prst="rect">
              <a:avLst/>
            </a:prstGeom>
            <a:solidFill>
              <a:schemeClr val="bg1"/>
            </a:solidFill>
            <a:ln w="19050" cap="flat" cmpd="sng">
              <a:solidFill>
                <a:schemeClr val="hlink"/>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25629" name="Group 29"/>
          <p:cNvGrpSpPr/>
          <p:nvPr/>
        </p:nvGrpSpPr>
        <p:grpSpPr>
          <a:xfrm>
            <a:off x="2952750" y="3105150"/>
            <a:ext cx="990600" cy="457200"/>
            <a:chOff x="1968" y="2064"/>
            <a:chExt cx="624" cy="288"/>
          </a:xfrm>
        </p:grpSpPr>
        <p:sp>
          <p:nvSpPr>
            <p:cNvPr id="45159" name="WordArt 31"/>
            <p:cNvSpPr>
              <a:spLocks noTextEdit="1"/>
            </p:cNvSpPr>
            <p:nvPr/>
          </p:nvSpPr>
          <p:spPr>
            <a:xfrm>
              <a:off x="1968" y="2115"/>
              <a:ext cx="288" cy="212"/>
            </a:xfrm>
            <a:prstGeom prst="rect">
              <a:avLst/>
            </a:prstGeom>
          </p:spPr>
          <p:txBody>
            <a:bodyPr wrap="none" fromWordArt="1">
              <a:prstTxWarp prst="textPlain">
                <a:avLst>
                  <a:gd name="adj" fmla="val 55991"/>
                </a:avLst>
              </a:prstTxWarp>
              <a:normAutofit/>
            </a:bodyPr>
            <a:lstStyle/>
            <a:p>
              <a:pPr algn="ctr"/>
              <a:r>
                <a:rPr lang="zh-CN" altLang="en-US" sz="800" i="1" dirty="0">
                  <a:ln w="9525" cap="flat" cmpd="sng">
                    <a:solidFill>
                      <a:srgbClr val="FF0000"/>
                    </a:solidFill>
                    <a:prstDash val="solid"/>
                    <a:headEnd type="none" w="med" len="med"/>
                    <a:tailEnd type="none" w="med" len="med"/>
                  </a:ln>
                  <a:solidFill>
                    <a:srgbClr val="FF0000"/>
                  </a:solidFill>
                  <a:latin typeface="Times New Roman" panose="02020603050405020304" pitchFamily="18" charset="0"/>
                  <a:ea typeface="Times New Roman" panose="02020603050405020304" pitchFamily="18" charset="0"/>
                </a:rPr>
                <a:t>B</a:t>
              </a:r>
            </a:p>
          </p:txBody>
        </p:sp>
        <p:sp>
          <p:nvSpPr>
            <p:cNvPr id="45158" name="WordArt 33"/>
            <p:cNvSpPr>
              <a:spLocks noTextEdit="1"/>
            </p:cNvSpPr>
            <p:nvPr/>
          </p:nvSpPr>
          <p:spPr>
            <a:xfrm>
              <a:off x="2448" y="2064"/>
              <a:ext cx="144" cy="288"/>
            </a:xfrm>
            <a:prstGeom prst="rect">
              <a:avLst/>
            </a:prstGeom>
          </p:spPr>
          <p:txBody>
            <a:bodyPr wrap="none" fromWordArt="1">
              <a:prstTxWarp prst="textPlain">
                <a:avLst>
                  <a:gd name="adj" fmla="val 50000"/>
                </a:avLst>
              </a:prstTxWarp>
              <a:normAutofit fontScale="77500" lnSpcReduction="20000"/>
            </a:bodyPr>
            <a:lstStyle/>
            <a:p>
              <a:pPr algn="ctr"/>
              <a:r>
                <a:rPr lang="zh-CN" altLang="en-US" sz="3600">
                  <a:ln w="9525" cap="flat" cmpd="sng">
                    <a:solidFill>
                      <a:srgbClr val="FF0000"/>
                    </a:solidFill>
                    <a:prstDash val="solid"/>
                    <a:miter/>
                    <a:headEnd type="none" w="med" len="med"/>
                    <a:tailEnd type="none" w="med" len="med"/>
                  </a:ln>
                  <a:solidFill>
                    <a:srgbClr val="FF0000"/>
                  </a:solidFill>
                  <a:latin typeface="宋体" panose="02010600030101010101" pitchFamily="2" charset="-122"/>
                  <a:ea typeface="宋体" panose="02010600030101010101" pitchFamily="2" charset="-122"/>
                </a:rPr>
                <a:t>?</a:t>
              </a:r>
            </a:p>
          </p:txBody>
        </p:sp>
      </p:grpSp>
      <p:grpSp>
        <p:nvGrpSpPr>
          <p:cNvPr id="25682" name="Group 82"/>
          <p:cNvGrpSpPr/>
          <p:nvPr/>
        </p:nvGrpSpPr>
        <p:grpSpPr>
          <a:xfrm>
            <a:off x="971550" y="1276350"/>
            <a:ext cx="3514725" cy="3228975"/>
            <a:chOff x="720" y="912"/>
            <a:chExt cx="2214" cy="2034"/>
          </a:xfrm>
        </p:grpSpPr>
        <p:sp>
          <p:nvSpPr>
            <p:cNvPr id="45103" name="WordArt 83"/>
            <p:cNvSpPr>
              <a:spLocks noTextEdit="1"/>
            </p:cNvSpPr>
            <p:nvPr/>
          </p:nvSpPr>
          <p:spPr>
            <a:xfrm>
              <a:off x="1440" y="912"/>
              <a:ext cx="144" cy="184"/>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a:ln w="9525" cap="flat" cmpd="sng">
                    <a:solidFill>
                      <a:srgbClr val="000000"/>
                    </a:solidFill>
                    <a:prstDash val="solid"/>
                    <a:headEnd type="none" w="med" len="med"/>
                    <a:tailEnd type="none" w="med" len="med"/>
                  </a:ln>
                  <a:solidFill>
                    <a:srgbClr val="000000"/>
                  </a:solidFill>
                  <a:latin typeface="Times New Roman" panose="02020603050405020304" pitchFamily="18" charset="0"/>
                  <a:ea typeface="Times New Roman" panose="02020603050405020304" pitchFamily="18" charset="0"/>
                </a:rPr>
                <a:t>e</a:t>
              </a:r>
            </a:p>
          </p:txBody>
        </p:sp>
        <p:sp>
          <p:nvSpPr>
            <p:cNvPr id="45104" name="Line 84"/>
            <p:cNvSpPr/>
            <p:nvPr/>
          </p:nvSpPr>
          <p:spPr>
            <a:xfrm flipH="1" flipV="1">
              <a:off x="720" y="2226"/>
              <a:ext cx="1104" cy="0"/>
            </a:xfrm>
            <a:prstGeom prst="line">
              <a:avLst/>
            </a:prstGeom>
            <a:ln w="38100" cap="flat" cmpd="sng">
              <a:solidFill>
                <a:srgbClr val="514941"/>
              </a:solidFill>
              <a:prstDash val="dash"/>
              <a:miter/>
              <a:headEnd type="none" w="med" len="med"/>
              <a:tailEnd type="none" w="sm" len="lg"/>
            </a:ln>
          </p:spPr>
        </p:sp>
        <p:sp>
          <p:nvSpPr>
            <p:cNvPr id="45105" name="WordArt 85"/>
            <p:cNvSpPr>
              <a:spLocks noTextEdit="1"/>
            </p:cNvSpPr>
            <p:nvPr/>
          </p:nvSpPr>
          <p:spPr>
            <a:xfrm>
              <a:off x="1152" y="2016"/>
              <a:ext cx="136" cy="144"/>
            </a:xfrm>
            <a:prstGeom prst="rect">
              <a:avLst/>
            </a:prstGeom>
          </p:spPr>
          <p:txBody>
            <a:bodyPr wrap="none" fromWordArt="1">
              <a:prstTxWarp prst="textPlain">
                <a:avLst>
                  <a:gd name="adj" fmla="val 50000"/>
                </a:avLst>
              </a:prstTxWarp>
              <a:normAutofit/>
            </a:bodyPr>
            <a:lstStyle/>
            <a:p>
              <a:pPr algn="ctr"/>
              <a:r>
                <a:rPr lang="zh-CN" altLang="en-US" sz="800" i="1" dirty="0">
                  <a:ln w="9525" cap="flat" cmpd="sng">
                    <a:solidFill>
                      <a:srgbClr val="000000"/>
                    </a:solidFill>
                    <a:prstDash val="solid"/>
                    <a:headEnd type="none" w="med" len="med"/>
                    <a:tailEnd type="none" w="med" len="med"/>
                  </a:ln>
                  <a:solidFill>
                    <a:srgbClr val="000000"/>
                  </a:solidFill>
                  <a:latin typeface="Times New Roman" panose="02020603050405020304" pitchFamily="18" charset="0"/>
                  <a:ea typeface="Times New Roman" panose="02020603050405020304" pitchFamily="18" charset="0"/>
                </a:rPr>
                <a:t>R</a:t>
              </a:r>
            </a:p>
          </p:txBody>
        </p:sp>
        <p:sp>
          <p:nvSpPr>
            <p:cNvPr id="45106" name="Oval 86"/>
            <p:cNvSpPr/>
            <p:nvPr/>
          </p:nvSpPr>
          <p:spPr>
            <a:xfrm>
              <a:off x="1756" y="2178"/>
              <a:ext cx="96" cy="96"/>
            </a:xfrm>
            <a:prstGeom prst="ellipse">
              <a:avLst/>
            </a:prstGeom>
            <a:solidFill>
              <a:srgbClr val="020202"/>
            </a:solidFill>
            <a:ln w="57150"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5107" name="WordArt 87"/>
            <p:cNvSpPr>
              <a:spLocks noTextEdit="1"/>
            </p:cNvSpPr>
            <p:nvPr/>
          </p:nvSpPr>
          <p:spPr>
            <a:xfrm>
              <a:off x="1728" y="2352"/>
              <a:ext cx="144" cy="166"/>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dirty="0">
                  <a:ln w="9525" cap="flat" cmpd="sng">
                    <a:solidFill>
                      <a:srgbClr val="020202"/>
                    </a:solidFill>
                    <a:prstDash val="solid"/>
                    <a:headEnd type="none" w="med" len="med"/>
                    <a:tailEnd type="none" w="med" len="med"/>
                  </a:ln>
                  <a:solidFill>
                    <a:srgbClr val="020202"/>
                  </a:solidFill>
                  <a:latin typeface="宋体" panose="02010600030101010101" pitchFamily="2" charset="-122"/>
                  <a:ea typeface="宋体" panose="02010600030101010101" pitchFamily="2" charset="-122"/>
                </a:rPr>
                <a:t>0</a:t>
              </a:r>
            </a:p>
          </p:txBody>
        </p:sp>
        <p:grpSp>
          <p:nvGrpSpPr>
            <p:cNvPr id="45108" name="Group 88"/>
            <p:cNvGrpSpPr/>
            <p:nvPr/>
          </p:nvGrpSpPr>
          <p:grpSpPr>
            <a:xfrm>
              <a:off x="1242" y="2754"/>
              <a:ext cx="1016" cy="192"/>
              <a:chOff x="1242" y="2754"/>
              <a:chExt cx="1016" cy="192"/>
            </a:xfrm>
          </p:grpSpPr>
          <p:sp>
            <p:nvSpPr>
              <p:cNvPr id="45111" name="WordArt 89"/>
              <p:cNvSpPr>
                <a:spLocks noTextEdit="1"/>
              </p:cNvSpPr>
              <p:nvPr/>
            </p:nvSpPr>
            <p:spPr>
              <a:xfrm>
                <a:off x="2007" y="2772"/>
                <a:ext cx="251" cy="174"/>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dirty="0">
                    <a:ln w="9525" cap="flat" cmpd="sng">
                      <a:solidFill>
                        <a:srgbClr val="339933"/>
                      </a:solidFill>
                      <a:prstDash val="solid"/>
                      <a:headEnd type="none" w="med" len="med"/>
                      <a:tailEnd type="none" w="med" len="med"/>
                    </a:ln>
                    <a:solidFill>
                      <a:srgbClr val="339933"/>
                    </a:solidFill>
                    <a:latin typeface="Symbol" panose="05050102010706020507" charset="0"/>
                    <a:ea typeface="Symbol" panose="05050102010706020507" charset="0"/>
                  </a:rPr>
                  <a:t>n</a:t>
                </a:r>
              </a:p>
            </p:txBody>
          </p:sp>
          <p:sp>
            <p:nvSpPr>
              <p:cNvPr id="45112" name="WordArt 90"/>
              <p:cNvSpPr>
                <a:spLocks noTextEdit="1"/>
              </p:cNvSpPr>
              <p:nvPr/>
            </p:nvSpPr>
            <p:spPr>
              <a:xfrm>
                <a:off x="1242" y="2754"/>
                <a:ext cx="683" cy="192"/>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dirty="0">
                    <a:ln w="9525" cap="flat" cmpd="sng">
                      <a:solidFill>
                        <a:srgbClr val="339933"/>
                      </a:solidFill>
                      <a:prstDash val="solid"/>
                      <a:miter/>
                      <a:headEnd type="none" w="med" len="med"/>
                      <a:tailEnd type="none" w="med" len="med"/>
                    </a:ln>
                    <a:solidFill>
                      <a:srgbClr val="339933"/>
                    </a:solidFill>
                    <a:latin typeface="宋体" panose="02010600030101010101" pitchFamily="2" charset="-122"/>
                    <a:ea typeface="宋体" panose="02010600030101010101" pitchFamily="2" charset="-122"/>
                  </a:rPr>
                  <a:t>频率</a:t>
                </a:r>
              </a:p>
            </p:txBody>
          </p:sp>
        </p:grpSp>
        <p:sp>
          <p:nvSpPr>
            <p:cNvPr id="45109" name="Line 91"/>
            <p:cNvSpPr/>
            <p:nvPr/>
          </p:nvSpPr>
          <p:spPr>
            <a:xfrm>
              <a:off x="2934" y="2226"/>
              <a:ext cx="0" cy="144"/>
            </a:xfrm>
            <a:prstGeom prst="line">
              <a:avLst/>
            </a:prstGeom>
            <a:ln w="19050" cap="flat" cmpd="sng">
              <a:solidFill>
                <a:schemeClr val="tx1"/>
              </a:solidFill>
              <a:prstDash val="solid"/>
              <a:miter/>
              <a:headEnd type="none" w="med" len="med"/>
              <a:tailEnd type="triangle" w="lg" len="lg"/>
            </a:ln>
          </p:spPr>
        </p:sp>
        <p:sp>
          <p:nvSpPr>
            <p:cNvPr id="45110" name="Line 92"/>
            <p:cNvSpPr/>
            <p:nvPr/>
          </p:nvSpPr>
          <p:spPr>
            <a:xfrm>
              <a:off x="720" y="2112"/>
              <a:ext cx="0" cy="144"/>
            </a:xfrm>
            <a:prstGeom prst="line">
              <a:avLst/>
            </a:prstGeom>
            <a:ln w="19050" cap="flat" cmpd="sng">
              <a:solidFill>
                <a:schemeClr val="tx1"/>
              </a:solidFill>
              <a:prstDash val="solid"/>
              <a:miter/>
              <a:headEnd type="triangle" w="lg" len="lg"/>
              <a:tailEnd type="none" w="lg" len="lg"/>
            </a:ln>
          </p:spPr>
        </p:sp>
      </p:grpSp>
      <p:grpSp>
        <p:nvGrpSpPr>
          <p:cNvPr id="45077" name="Group 119"/>
          <p:cNvGrpSpPr/>
          <p:nvPr/>
        </p:nvGrpSpPr>
        <p:grpSpPr>
          <a:xfrm>
            <a:off x="536575" y="447675"/>
            <a:ext cx="842963" cy="493713"/>
            <a:chOff x="458" y="209"/>
            <a:chExt cx="531" cy="311"/>
          </a:xfrm>
        </p:grpSpPr>
        <p:sp>
          <p:nvSpPr>
            <p:cNvPr id="45080" name="Oval 120"/>
            <p:cNvSpPr/>
            <p:nvPr/>
          </p:nvSpPr>
          <p:spPr>
            <a:xfrm>
              <a:off x="458" y="209"/>
              <a:ext cx="531" cy="311"/>
            </a:xfrm>
            <a:prstGeom prst="ellipse">
              <a:avLst/>
            </a:prstGeom>
            <a:gradFill rotWithShape="0">
              <a:gsLst>
                <a:gs pos="0">
                  <a:srgbClr val="FFCA61"/>
                </a:gs>
                <a:gs pos="100000">
                  <a:srgbClr val="B28300"/>
                </a:gs>
              </a:gsLst>
              <a:path path="shape">
                <a:fillToRect l="50000" t="50000" r="50000" b="50000"/>
              </a:path>
              <a:tileRect/>
            </a:gradFill>
            <a:ln w="57150" cap="flat" cmpd="sng">
              <a:solidFill>
                <a:srgbClr val="FFD393"/>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5081" name="WordArt 121"/>
            <p:cNvSpPr>
              <a:spLocks noTextEdit="1"/>
            </p:cNvSpPr>
            <p:nvPr/>
          </p:nvSpPr>
          <p:spPr>
            <a:xfrm>
              <a:off x="550" y="281"/>
              <a:ext cx="336" cy="154"/>
            </a:xfrm>
            <a:prstGeom prst="rect">
              <a:avLst/>
            </a:prstGeom>
          </p:spPr>
          <p:txBody>
            <a:bodyPr wrap="none" fromWordArt="1">
              <a:prstTxWarp prst="textPlain">
                <a:avLst>
                  <a:gd name="adj" fmla="val 50287"/>
                </a:avLst>
              </a:prstTxWarp>
              <a:normAutofit fontScale="32500" lnSpcReduction="20000"/>
            </a:bodyPr>
            <a:lstStyle/>
            <a:p>
              <a:pPr algn="ctr"/>
              <a:r>
                <a:rPr lang="zh-CN" altLang="en-US" sz="3600" b="1">
                  <a:ln w="19050" cap="flat" cmpd="sng">
                    <a:solidFill>
                      <a:schemeClr val="bg1"/>
                    </a:solidFill>
                    <a:prstDash val="solid"/>
                    <a:headEnd type="none" w="med" len="med"/>
                    <a:tailEnd type="none" w="med" len="med"/>
                  </a:ln>
                  <a:solidFill>
                    <a:schemeClr val="bg1"/>
                  </a:solidFill>
                  <a:effectLst>
                    <a:outerShdw dist="35921" dir="2699999" algn="ctr" rotWithShape="0">
                      <a:schemeClr val="tx1"/>
                    </a:outerShdw>
                  </a:effectLst>
                  <a:latin typeface="黑体" panose="02010609060101010101" pitchFamily="49" charset="-122"/>
                  <a:ea typeface="黑体" panose="02010609060101010101" pitchFamily="49" charset="-122"/>
                </a:rPr>
                <a:t>例</a:t>
              </a:r>
            </a:p>
          </p:txBody>
        </p:sp>
      </p:grpSp>
      <p:sp>
        <p:nvSpPr>
          <p:cNvPr id="45078" name="Rectangle 122" descr="羊皮纸"/>
          <p:cNvSpPr/>
          <p:nvPr/>
        </p:nvSpPr>
        <p:spPr>
          <a:xfrm>
            <a:off x="0" y="0"/>
            <a:ext cx="9144000" cy="254000"/>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5079" name="Rectangle 123" descr="羊皮纸"/>
          <p:cNvSpPr/>
          <p:nvPr/>
        </p:nvSpPr>
        <p:spPr>
          <a:xfrm>
            <a:off x="0" y="6604000"/>
            <a:ext cx="9144000" cy="254000"/>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4" name="组合 3"/>
          <p:cNvGrpSpPr/>
          <p:nvPr/>
        </p:nvGrpSpPr>
        <p:grpSpPr>
          <a:xfrm>
            <a:off x="2686050" y="1125934"/>
            <a:ext cx="2151856" cy="2172675"/>
            <a:chOff x="7974012" y="1209278"/>
            <a:chExt cx="2151856" cy="2172675"/>
          </a:xfrm>
        </p:grpSpPr>
        <p:sp>
          <p:nvSpPr>
            <p:cNvPr id="45084" name="WordArt 94"/>
            <p:cNvSpPr>
              <a:spLocks noTextEdit="1"/>
            </p:cNvSpPr>
            <p:nvPr/>
          </p:nvSpPr>
          <p:spPr>
            <a:xfrm>
              <a:off x="8151812" y="2668586"/>
              <a:ext cx="150813" cy="207963"/>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dirty="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r</a:t>
              </a:r>
            </a:p>
          </p:txBody>
        </p:sp>
        <p:sp>
          <p:nvSpPr>
            <p:cNvPr id="45085" name="Line 95"/>
            <p:cNvSpPr/>
            <p:nvPr/>
          </p:nvSpPr>
          <p:spPr>
            <a:xfrm>
              <a:off x="7993062" y="1996498"/>
              <a:ext cx="0" cy="1385455"/>
            </a:xfrm>
            <a:prstGeom prst="line">
              <a:avLst/>
            </a:prstGeom>
            <a:ln w="38100" cap="flat" cmpd="sng">
              <a:solidFill>
                <a:srgbClr val="96897C"/>
              </a:solidFill>
              <a:prstDash val="solid"/>
              <a:miter/>
              <a:headEnd type="none" w="med" len="med"/>
              <a:tailEnd type="triangle" w="med" len="lg"/>
            </a:ln>
          </p:spPr>
        </p:sp>
        <p:sp>
          <p:nvSpPr>
            <p:cNvPr id="45086" name="Arc 96"/>
            <p:cNvSpPr/>
            <p:nvPr/>
          </p:nvSpPr>
          <p:spPr>
            <a:xfrm>
              <a:off x="7974012" y="1714500"/>
              <a:ext cx="609600" cy="519113"/>
            </a:xfrm>
            <a:custGeom>
              <a:avLst/>
              <a:gdLst/>
              <a:ahLst/>
              <a:cxnLst>
                <a:cxn ang="0">
                  <a:pos x="5" y="0"/>
                </a:cxn>
                <a:cxn ang="0">
                  <a:pos x="6" y="1"/>
                </a:cxn>
                <a:cxn ang="0">
                  <a:pos x="1" y="4"/>
                </a:cxn>
                <a:cxn ang="0">
                  <a:pos x="0" y="4"/>
                </a:cxn>
                <a:cxn ang="0">
                  <a:pos x="5" y="0"/>
                </a:cxn>
                <a:cxn ang="0">
                  <a:pos x="6" y="1"/>
                </a:cxn>
                <a:cxn ang="0">
                  <a:pos x="1" y="4"/>
                </a:cxn>
                <a:cxn ang="0">
                  <a:pos x="0" y="4"/>
                </a:cxn>
                <a:cxn ang="0">
                  <a:pos x="1" y="1"/>
                </a:cxn>
                <a:cxn ang="0">
                  <a:pos x="5" y="0"/>
                </a:cxn>
              </a:cxnLst>
              <a:rect l="0" t="0" r="0" b="0"/>
              <a:pathLst>
                <a:path w="26697" h="25617" fill="none">
                  <a:moveTo>
                    <a:pt x="26320" y="-1"/>
                  </a:moveTo>
                  <a:cubicBezTo>
                    <a:pt x="26570" y="1324"/>
                    <a:pt x="26697" y="2669"/>
                    <a:pt x="26697" y="4017"/>
                  </a:cubicBezTo>
                  <a:cubicBezTo>
                    <a:pt x="26697" y="15946"/>
                    <a:pt x="17026" y="25617"/>
                    <a:pt x="5097" y="25617"/>
                  </a:cubicBezTo>
                  <a:cubicBezTo>
                    <a:pt x="3379" y="25617"/>
                    <a:pt x="1668" y="25412"/>
                    <a:pt x="-1" y="25007"/>
                  </a:cubicBezTo>
                </a:path>
                <a:path w="26697" h="25617" stroke="0">
                  <a:moveTo>
                    <a:pt x="26320" y="-1"/>
                  </a:moveTo>
                  <a:cubicBezTo>
                    <a:pt x="26570" y="1324"/>
                    <a:pt x="26697" y="2669"/>
                    <a:pt x="26697" y="4017"/>
                  </a:cubicBezTo>
                  <a:cubicBezTo>
                    <a:pt x="26697" y="15946"/>
                    <a:pt x="17026" y="25617"/>
                    <a:pt x="5097" y="25617"/>
                  </a:cubicBezTo>
                  <a:cubicBezTo>
                    <a:pt x="3379" y="25617"/>
                    <a:pt x="1668" y="25412"/>
                    <a:pt x="-1" y="25007"/>
                  </a:cubicBezTo>
                  <a:lnTo>
                    <a:pt x="5097" y="4017"/>
                  </a:lnTo>
                  <a:lnTo>
                    <a:pt x="26320" y="-1"/>
                  </a:lnTo>
                  <a:close/>
                </a:path>
              </a:pathLst>
            </a:custGeom>
            <a:noFill/>
            <a:ln w="9525" cap="flat" cmpd="sng">
              <a:solidFill>
                <a:schemeClr val="tx2">
                  <a:alpha val="100000"/>
                </a:schemeClr>
              </a:solidFill>
              <a:prstDash val="solid"/>
              <a:miter lim="800000"/>
              <a:headEnd type="none" w="med" len="med"/>
              <a:tailEnd type="none" w="med" len="med"/>
            </a:ln>
          </p:spPr>
          <p:txBody>
            <a:bodyPr/>
            <a:lstStyle/>
            <a:p>
              <a:endParaRPr lang="zh-CN" altLang="en-US"/>
            </a:p>
          </p:txBody>
        </p:sp>
        <p:sp>
          <p:nvSpPr>
            <p:cNvPr id="45087" name="Line 97"/>
            <p:cNvSpPr/>
            <p:nvPr/>
          </p:nvSpPr>
          <p:spPr>
            <a:xfrm>
              <a:off x="8202612" y="1698625"/>
              <a:ext cx="1219200" cy="0"/>
            </a:xfrm>
            <a:prstGeom prst="line">
              <a:avLst/>
            </a:prstGeom>
            <a:ln w="38100" cap="flat" cmpd="sng">
              <a:solidFill>
                <a:srgbClr val="CC6600"/>
              </a:solidFill>
              <a:prstDash val="solid"/>
              <a:miter/>
              <a:headEnd type="none" w="med" len="med"/>
              <a:tailEnd type="triangle" w="med" len="lg"/>
            </a:ln>
          </p:spPr>
        </p:sp>
        <p:graphicFrame>
          <p:nvGraphicFramePr>
            <p:cNvPr id="2" name="对象 1"/>
            <p:cNvGraphicFramePr>
              <a:graphicFrameLocks noChangeAspect="1"/>
            </p:cNvGraphicFramePr>
            <p:nvPr/>
          </p:nvGraphicFramePr>
          <p:xfrm>
            <a:off x="8639968" y="1209278"/>
            <a:ext cx="1485900" cy="317500"/>
          </p:xfrm>
          <a:graphic>
            <a:graphicData uri="http://schemas.openxmlformats.org/presentationml/2006/ole">
              <mc:AlternateContent xmlns:mc="http://schemas.openxmlformats.org/markup-compatibility/2006">
                <mc:Choice xmlns:v="urn:schemas-microsoft-com:vml" Requires="v">
                  <p:oleObj name="Equation" r:id="rId4" imgW="1485720" imgH="317160" progId="Equation.DSMT4">
                    <p:embed/>
                  </p:oleObj>
                </mc:Choice>
                <mc:Fallback>
                  <p:oleObj name="Equation" r:id="rId4" imgW="1485720" imgH="317160" progId="Equation.DSMT4">
                    <p:embed/>
                    <p:pic>
                      <p:nvPicPr>
                        <p:cNvPr id="2" name="对象 1"/>
                        <p:cNvPicPr/>
                        <p:nvPr/>
                      </p:nvPicPr>
                      <p:blipFill>
                        <a:blip r:embed="rId5"/>
                        <a:stretch>
                          <a:fillRect/>
                        </a:stretch>
                      </p:blipFill>
                      <p:spPr>
                        <a:xfrm>
                          <a:off x="8639968" y="1209278"/>
                          <a:ext cx="1485900" cy="317500"/>
                        </a:xfrm>
                        <a:prstGeom prst="rect">
                          <a:avLst/>
                        </a:prstGeom>
                      </p:spPr>
                    </p:pic>
                  </p:oleObj>
                </mc:Fallback>
              </mc:AlternateContent>
            </a:graphicData>
          </a:graphic>
        </p:graphicFrame>
        <p:graphicFrame>
          <p:nvGraphicFramePr>
            <p:cNvPr id="3" name="对象 2"/>
            <p:cNvGraphicFramePr>
              <a:graphicFrameLocks noChangeAspect="1"/>
            </p:cNvGraphicFramePr>
            <p:nvPr/>
          </p:nvGraphicFramePr>
          <p:xfrm>
            <a:off x="8408986" y="2146301"/>
            <a:ext cx="1130300" cy="419100"/>
          </p:xfrm>
          <a:graphic>
            <a:graphicData uri="http://schemas.openxmlformats.org/presentationml/2006/ole">
              <mc:AlternateContent xmlns:mc="http://schemas.openxmlformats.org/markup-compatibility/2006">
                <mc:Choice xmlns:v="urn:schemas-microsoft-com:vml" Requires="v">
                  <p:oleObj name="Equation" r:id="rId6" imgW="1130040" imgH="419040" progId="Equation.DSMT4">
                    <p:embed/>
                  </p:oleObj>
                </mc:Choice>
                <mc:Fallback>
                  <p:oleObj name="Equation" r:id="rId6" imgW="1130040" imgH="419040" progId="Equation.DSMT4">
                    <p:embed/>
                    <p:pic>
                      <p:nvPicPr>
                        <p:cNvPr id="3" name="对象 2"/>
                        <p:cNvPicPr/>
                        <p:nvPr/>
                      </p:nvPicPr>
                      <p:blipFill>
                        <a:blip r:embed="rId7"/>
                        <a:stretch>
                          <a:fillRect/>
                        </a:stretch>
                      </p:blipFill>
                      <p:spPr>
                        <a:xfrm>
                          <a:off x="8408986" y="2146301"/>
                          <a:ext cx="1130300" cy="419100"/>
                        </a:xfrm>
                        <a:prstGeom prst="rect">
                          <a:avLst/>
                        </a:prstGeom>
                      </p:spPr>
                    </p:pic>
                  </p:oleObj>
                </mc:Fallback>
              </mc:AlternateContent>
            </a:graphicData>
          </a:graphic>
        </p:graphicFrame>
      </p:grpSp>
      <p:grpSp>
        <p:nvGrpSpPr>
          <p:cNvPr id="134" name="组合 133"/>
          <p:cNvGrpSpPr/>
          <p:nvPr/>
        </p:nvGrpSpPr>
        <p:grpSpPr>
          <a:xfrm>
            <a:off x="1518841" y="5327650"/>
            <a:ext cx="2305236" cy="952500"/>
            <a:chOff x="3438075" y="5457789"/>
            <a:chExt cx="2305236" cy="952500"/>
          </a:xfrm>
        </p:grpSpPr>
        <p:graphicFrame>
          <p:nvGraphicFramePr>
            <p:cNvPr id="135" name="对象 134"/>
            <p:cNvGraphicFramePr>
              <a:graphicFrameLocks noChangeAspect="1"/>
            </p:cNvGraphicFramePr>
            <p:nvPr/>
          </p:nvGraphicFramePr>
          <p:xfrm>
            <a:off x="3438075" y="5457789"/>
            <a:ext cx="2298700" cy="952500"/>
          </p:xfrm>
          <a:graphic>
            <a:graphicData uri="http://schemas.openxmlformats.org/presentationml/2006/ole">
              <mc:AlternateContent xmlns:mc="http://schemas.openxmlformats.org/markup-compatibility/2006">
                <mc:Choice xmlns:v="urn:schemas-microsoft-com:vml" Requires="v">
                  <p:oleObj name="Equation" r:id="rId8" imgW="2298600" imgH="952200" progId="Equation.DSMT4">
                    <p:embed/>
                  </p:oleObj>
                </mc:Choice>
                <mc:Fallback>
                  <p:oleObj name="Equation" r:id="rId8" imgW="2298600" imgH="952200" progId="Equation.DSMT4">
                    <p:embed/>
                    <p:pic>
                      <p:nvPicPr>
                        <p:cNvPr id="135" name="对象 134"/>
                        <p:cNvPicPr/>
                        <p:nvPr/>
                      </p:nvPicPr>
                      <p:blipFill>
                        <a:blip r:embed="rId9"/>
                        <a:stretch>
                          <a:fillRect/>
                        </a:stretch>
                      </p:blipFill>
                      <p:spPr>
                        <a:xfrm>
                          <a:off x="3438075" y="5457789"/>
                          <a:ext cx="2298700" cy="952500"/>
                        </a:xfrm>
                        <a:prstGeom prst="rect">
                          <a:avLst/>
                        </a:prstGeom>
                      </p:spPr>
                    </p:pic>
                  </p:oleObj>
                </mc:Fallback>
              </mc:AlternateContent>
            </a:graphicData>
          </a:graphic>
        </p:graphicFrame>
        <p:sp>
          <p:nvSpPr>
            <p:cNvPr id="136" name="Line 62"/>
            <p:cNvSpPr/>
            <p:nvPr/>
          </p:nvSpPr>
          <p:spPr>
            <a:xfrm>
              <a:off x="5497639" y="5507474"/>
              <a:ext cx="245672" cy="1350"/>
            </a:xfrm>
            <a:prstGeom prst="line">
              <a:avLst/>
            </a:prstGeom>
            <a:ln w="28575" cap="flat" cmpd="sng">
              <a:solidFill>
                <a:schemeClr val="tx1"/>
              </a:solidFill>
              <a:prstDash val="solid"/>
              <a:headEnd type="none" w="med" len="med"/>
              <a:tailEnd type="triangle" w="med" len="med"/>
            </a:ln>
          </p:spPr>
        </p:sp>
        <p:sp>
          <p:nvSpPr>
            <p:cNvPr id="137" name="Line 62"/>
            <p:cNvSpPr/>
            <p:nvPr/>
          </p:nvSpPr>
          <p:spPr>
            <a:xfrm>
              <a:off x="4960098" y="5500529"/>
              <a:ext cx="245672" cy="1350"/>
            </a:xfrm>
            <a:prstGeom prst="line">
              <a:avLst/>
            </a:prstGeom>
            <a:ln w="28575" cap="flat" cmpd="sng">
              <a:solidFill>
                <a:schemeClr val="tx1"/>
              </a:solidFill>
              <a:prstDash val="solid"/>
              <a:headEnd type="none" w="med" len="med"/>
              <a:tailEnd type="triangle" w="med" len="med"/>
            </a:ln>
          </p:spPr>
        </p:sp>
        <p:sp>
          <p:nvSpPr>
            <p:cNvPr id="138" name="Line 62"/>
            <p:cNvSpPr/>
            <p:nvPr/>
          </p:nvSpPr>
          <p:spPr>
            <a:xfrm flipV="1">
              <a:off x="3451840" y="5685596"/>
              <a:ext cx="358456" cy="0"/>
            </a:xfrm>
            <a:prstGeom prst="line">
              <a:avLst/>
            </a:prstGeom>
            <a:ln w="28575" cap="flat" cmpd="sng">
              <a:solidFill>
                <a:srgbClr val="FF0000"/>
              </a:solidFill>
              <a:prstDash val="solid"/>
              <a:headEnd type="none" w="med" len="med"/>
              <a:tailEnd type="triangle" w="med" len="med"/>
            </a:ln>
          </p:spPr>
        </p:sp>
      </p:grpSp>
      <p:grpSp>
        <p:nvGrpSpPr>
          <p:cNvPr id="14" name="组合 13"/>
          <p:cNvGrpSpPr/>
          <p:nvPr/>
        </p:nvGrpSpPr>
        <p:grpSpPr>
          <a:xfrm>
            <a:off x="5265620" y="1301886"/>
            <a:ext cx="3368674" cy="2454927"/>
            <a:chOff x="5418020" y="1301886"/>
            <a:chExt cx="3368674" cy="2454927"/>
          </a:xfrm>
        </p:grpSpPr>
        <p:sp>
          <p:nvSpPr>
            <p:cNvPr id="45127" name="Rectangle 35"/>
            <p:cNvSpPr/>
            <p:nvPr/>
          </p:nvSpPr>
          <p:spPr>
            <a:xfrm>
              <a:off x="5418020" y="1301886"/>
              <a:ext cx="3368674" cy="2454927"/>
            </a:xfrm>
            <a:prstGeom prst="rect">
              <a:avLst/>
            </a:prstGeom>
            <a:solidFill>
              <a:srgbClr val="FFFFCC"/>
            </a:solidFill>
            <a:ln w="9525" cap="flat" cmpd="sng">
              <a:solidFill>
                <a:srgbClr val="FFFFCC"/>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aphicFrame>
          <p:nvGraphicFramePr>
            <p:cNvPr id="5" name="对象 4"/>
            <p:cNvGraphicFramePr>
              <a:graphicFrameLocks noChangeAspect="1"/>
            </p:cNvGraphicFramePr>
            <p:nvPr/>
          </p:nvGraphicFramePr>
          <p:xfrm>
            <a:off x="5921375" y="1908175"/>
            <a:ext cx="2260600" cy="850900"/>
          </p:xfrm>
          <a:graphic>
            <a:graphicData uri="http://schemas.openxmlformats.org/presentationml/2006/ole">
              <mc:AlternateContent xmlns:mc="http://schemas.openxmlformats.org/markup-compatibility/2006">
                <mc:Choice xmlns:v="urn:schemas-microsoft-com:vml" Requires="v">
                  <p:oleObj name="Equation" r:id="rId10" imgW="2260440" imgH="850680" progId="Equation.DSMT4">
                    <p:embed/>
                  </p:oleObj>
                </mc:Choice>
                <mc:Fallback>
                  <p:oleObj name="Equation" r:id="rId10" imgW="2260440" imgH="850680" progId="Equation.DSMT4">
                    <p:embed/>
                    <p:pic>
                      <p:nvPicPr>
                        <p:cNvPr id="5" name="对象 4"/>
                        <p:cNvPicPr/>
                        <p:nvPr/>
                      </p:nvPicPr>
                      <p:blipFill>
                        <a:blip r:embed="rId11"/>
                        <a:stretch>
                          <a:fillRect/>
                        </a:stretch>
                      </p:blipFill>
                      <p:spPr>
                        <a:xfrm>
                          <a:off x="5921375" y="1908175"/>
                          <a:ext cx="2260600" cy="85090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6275388" y="2753943"/>
            <a:ext cx="1219200" cy="850900"/>
          </p:xfrm>
          <a:graphic>
            <a:graphicData uri="http://schemas.openxmlformats.org/presentationml/2006/ole">
              <mc:AlternateContent xmlns:mc="http://schemas.openxmlformats.org/markup-compatibility/2006">
                <mc:Choice xmlns:v="urn:schemas-microsoft-com:vml" Requires="v">
                  <p:oleObj name="Equation" r:id="rId12" imgW="1218960" imgH="850680" progId="Equation.DSMT4">
                    <p:embed/>
                  </p:oleObj>
                </mc:Choice>
                <mc:Fallback>
                  <p:oleObj name="Equation" r:id="rId12" imgW="1218960" imgH="850680" progId="Equation.DSMT4">
                    <p:embed/>
                    <p:pic>
                      <p:nvPicPr>
                        <p:cNvPr id="6" name="对象 5"/>
                        <p:cNvPicPr/>
                        <p:nvPr/>
                      </p:nvPicPr>
                      <p:blipFill>
                        <a:blip r:embed="rId13"/>
                        <a:stretch>
                          <a:fillRect/>
                        </a:stretch>
                      </p:blipFill>
                      <p:spPr>
                        <a:xfrm>
                          <a:off x="6275388" y="2753943"/>
                          <a:ext cx="1219200" cy="850900"/>
                        </a:xfrm>
                        <a:prstGeom prst="rect">
                          <a:avLst/>
                        </a:prstGeom>
                      </p:spPr>
                    </p:pic>
                  </p:oleObj>
                </mc:Fallback>
              </mc:AlternateContent>
            </a:graphicData>
          </a:graphic>
        </p:graphicFrame>
        <p:sp>
          <p:nvSpPr>
            <p:cNvPr id="12" name="矩形 11"/>
            <p:cNvSpPr/>
            <p:nvPr/>
          </p:nvSpPr>
          <p:spPr>
            <a:xfrm>
              <a:off x="6598052" y="1330180"/>
              <a:ext cx="1008609" cy="584775"/>
            </a:xfrm>
            <a:prstGeom prst="rect">
              <a:avLst/>
            </a:prstGeom>
          </p:spPr>
          <p:txBody>
            <a:bodyPr wrap="none">
              <a:spAutoFit/>
            </a:bodyPr>
            <a:lstStyle/>
            <a:p>
              <a:pPr algn="ctr"/>
              <a:r>
                <a:rPr lang="zh-CN" altLang="en-US" sz="3200" b="1" dirty="0">
                  <a:ln w="9525" cap="flat" cmpd="sng">
                    <a:solidFill>
                      <a:srgbClr val="CC00CC"/>
                    </a:solidFill>
                    <a:prstDash val="solid"/>
                    <a:miter/>
                    <a:headEnd type="none" w="med" len="med"/>
                    <a:tailEnd type="none" w="med" len="med"/>
                  </a:ln>
                  <a:solidFill>
                    <a:srgbClr val="CC00CC"/>
                  </a:solidFill>
                  <a:latin typeface="宋体" panose="02010600030101010101" pitchFamily="2" charset="-122"/>
                </a:rPr>
                <a:t>大小</a:t>
              </a:r>
            </a:p>
          </p:txBody>
        </p:sp>
      </p:grpSp>
      <p:grpSp>
        <p:nvGrpSpPr>
          <p:cNvPr id="15" name="组合 14"/>
          <p:cNvGrpSpPr/>
          <p:nvPr/>
        </p:nvGrpSpPr>
        <p:grpSpPr>
          <a:xfrm>
            <a:off x="5265620" y="3825188"/>
            <a:ext cx="3357563" cy="1387075"/>
            <a:chOff x="5418020" y="4082363"/>
            <a:chExt cx="3357563" cy="1387075"/>
          </a:xfrm>
        </p:grpSpPr>
        <p:sp>
          <p:nvSpPr>
            <p:cNvPr id="45115" name="Rectangle 67"/>
            <p:cNvSpPr/>
            <p:nvPr/>
          </p:nvSpPr>
          <p:spPr>
            <a:xfrm>
              <a:off x="5418020" y="4084503"/>
              <a:ext cx="3357563" cy="1384935"/>
            </a:xfrm>
            <a:prstGeom prst="rect">
              <a:avLst/>
            </a:prstGeom>
            <a:solidFill>
              <a:srgbClr val="FFFFCC"/>
            </a:solidFill>
            <a:ln w="9525" cap="flat" cmpd="sng">
              <a:solidFill>
                <a:srgbClr val="FFFFCC"/>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aphicFrame>
          <p:nvGraphicFramePr>
            <p:cNvPr id="7" name="对象 6"/>
            <p:cNvGraphicFramePr>
              <a:graphicFrameLocks noChangeAspect="1"/>
            </p:cNvGraphicFramePr>
            <p:nvPr/>
          </p:nvGraphicFramePr>
          <p:xfrm>
            <a:off x="6453188" y="4957763"/>
            <a:ext cx="863600" cy="279400"/>
          </p:xfrm>
          <a:graphic>
            <a:graphicData uri="http://schemas.openxmlformats.org/presentationml/2006/ole">
              <mc:AlternateContent xmlns:mc="http://schemas.openxmlformats.org/markup-compatibility/2006">
                <mc:Choice xmlns:v="urn:schemas-microsoft-com:vml" Requires="v">
                  <p:oleObj name="Equation" r:id="rId14" imgW="863280" imgH="279360" progId="Equation.DSMT4">
                    <p:embed/>
                  </p:oleObj>
                </mc:Choice>
                <mc:Fallback>
                  <p:oleObj name="Equation" r:id="rId14" imgW="863280" imgH="279360" progId="Equation.DSMT4">
                    <p:embed/>
                    <p:pic>
                      <p:nvPicPr>
                        <p:cNvPr id="7" name="对象 6"/>
                        <p:cNvPicPr/>
                        <p:nvPr/>
                      </p:nvPicPr>
                      <p:blipFill>
                        <a:blip r:embed="rId15"/>
                        <a:stretch>
                          <a:fillRect/>
                        </a:stretch>
                      </p:blipFill>
                      <p:spPr>
                        <a:xfrm>
                          <a:off x="6453188" y="4957763"/>
                          <a:ext cx="863600" cy="279400"/>
                        </a:xfrm>
                        <a:prstGeom prst="rect">
                          <a:avLst/>
                        </a:prstGeom>
                      </p:spPr>
                    </p:pic>
                  </p:oleObj>
                </mc:Fallback>
              </mc:AlternateContent>
            </a:graphicData>
          </a:graphic>
        </p:graphicFrame>
        <p:grpSp>
          <p:nvGrpSpPr>
            <p:cNvPr id="129" name="组合 128"/>
            <p:cNvGrpSpPr/>
            <p:nvPr/>
          </p:nvGrpSpPr>
          <p:grpSpPr>
            <a:xfrm>
              <a:off x="6485834" y="4863384"/>
              <a:ext cx="855233" cy="0"/>
              <a:chOff x="4668706" y="6286500"/>
              <a:chExt cx="1171707" cy="0"/>
            </a:xfrm>
          </p:grpSpPr>
          <p:sp>
            <p:nvSpPr>
              <p:cNvPr id="130" name="Line 77"/>
              <p:cNvSpPr/>
              <p:nvPr/>
            </p:nvSpPr>
            <p:spPr>
              <a:xfrm>
                <a:off x="4668706" y="6286500"/>
                <a:ext cx="352425" cy="0"/>
              </a:xfrm>
              <a:prstGeom prst="line">
                <a:avLst/>
              </a:prstGeom>
              <a:ln w="28575" cap="flat" cmpd="sng">
                <a:solidFill>
                  <a:schemeClr val="tx1"/>
                </a:solidFill>
                <a:prstDash val="solid"/>
                <a:miter/>
                <a:headEnd type="none" w="med" len="med"/>
                <a:tailEnd type="triangle" w="med" len="med"/>
              </a:ln>
            </p:spPr>
          </p:sp>
          <p:sp>
            <p:nvSpPr>
              <p:cNvPr id="131" name="Line 78"/>
              <p:cNvSpPr/>
              <p:nvPr/>
            </p:nvSpPr>
            <p:spPr>
              <a:xfrm>
                <a:off x="5486400" y="6286500"/>
                <a:ext cx="354013" cy="0"/>
              </a:xfrm>
              <a:prstGeom prst="line">
                <a:avLst/>
              </a:prstGeom>
              <a:ln w="28575" cap="flat" cmpd="sng">
                <a:solidFill>
                  <a:schemeClr val="tx1"/>
                </a:solidFill>
                <a:prstDash val="solid"/>
                <a:miter/>
                <a:headEnd type="none" w="med" len="med"/>
                <a:tailEnd type="triangle" w="med" len="med"/>
              </a:ln>
            </p:spPr>
          </p:sp>
        </p:grpSp>
        <p:sp>
          <p:nvSpPr>
            <p:cNvPr id="45117" name="Line 69"/>
            <p:cNvSpPr/>
            <p:nvPr/>
          </p:nvSpPr>
          <p:spPr>
            <a:xfrm flipV="1">
              <a:off x="6159065" y="5070292"/>
              <a:ext cx="214596" cy="0"/>
            </a:xfrm>
            <a:prstGeom prst="line">
              <a:avLst/>
            </a:prstGeom>
            <a:ln w="38100" cap="flat" cmpd="sng">
              <a:solidFill>
                <a:srgbClr val="FF0000"/>
              </a:solidFill>
              <a:prstDash val="solid"/>
              <a:miter/>
              <a:headEnd type="none" w="med" len="med"/>
              <a:tailEnd type="none" w="med" len="med"/>
            </a:ln>
          </p:spPr>
        </p:sp>
        <p:sp>
          <p:nvSpPr>
            <p:cNvPr id="13" name="矩形 12"/>
            <p:cNvSpPr/>
            <p:nvPr/>
          </p:nvSpPr>
          <p:spPr>
            <a:xfrm>
              <a:off x="6614452" y="4082363"/>
              <a:ext cx="1008609" cy="584775"/>
            </a:xfrm>
            <a:prstGeom prst="rect">
              <a:avLst/>
            </a:prstGeom>
          </p:spPr>
          <p:txBody>
            <a:bodyPr wrap="none">
              <a:spAutoFit/>
            </a:bodyPr>
            <a:lstStyle/>
            <a:p>
              <a:pPr algn="ctr"/>
              <a:r>
                <a:rPr lang="zh-CN" altLang="en-US" sz="3200" b="1" dirty="0">
                  <a:ln w="9525" cap="flat" cmpd="sng">
                    <a:solidFill>
                      <a:srgbClr val="CC00CC"/>
                    </a:solidFill>
                    <a:prstDash val="solid"/>
                    <a:miter/>
                    <a:headEnd type="none" w="med" len="med"/>
                    <a:tailEnd type="none" w="med" len="med"/>
                  </a:ln>
                  <a:solidFill>
                    <a:srgbClr val="CC00CC"/>
                  </a:solidFill>
                  <a:latin typeface="宋体" panose="02010600030101010101" pitchFamily="2" charset="-122"/>
                </a:rPr>
                <a:t>方向</a:t>
              </a:r>
            </a:p>
          </p:txBody>
        </p:sp>
      </p:grpSp>
      <p:grpSp>
        <p:nvGrpSpPr>
          <p:cNvPr id="25679" name="Group 79"/>
          <p:cNvGrpSpPr/>
          <p:nvPr/>
        </p:nvGrpSpPr>
        <p:grpSpPr>
          <a:xfrm>
            <a:off x="7540332" y="4570413"/>
            <a:ext cx="493713" cy="457200"/>
            <a:chOff x="5136" y="3504"/>
            <a:chExt cx="336" cy="336"/>
          </a:xfrm>
        </p:grpSpPr>
        <p:sp>
          <p:nvSpPr>
            <p:cNvPr id="45113" name="Oval 80"/>
            <p:cNvSpPr/>
            <p:nvPr/>
          </p:nvSpPr>
          <p:spPr>
            <a:xfrm>
              <a:off x="5136" y="3504"/>
              <a:ext cx="336" cy="336"/>
            </a:xfrm>
            <a:prstGeom prst="ellipse">
              <a:avLst/>
            </a:prstGeom>
            <a:noFill/>
            <a:ln w="76200"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5114" name="Oval 81"/>
            <p:cNvSpPr/>
            <p:nvPr/>
          </p:nvSpPr>
          <p:spPr>
            <a:xfrm>
              <a:off x="5280" y="3648"/>
              <a:ext cx="48" cy="48"/>
            </a:xfrm>
            <a:prstGeom prst="ellipse">
              <a:avLst/>
            </a:prstGeom>
            <a:solidFill>
              <a:srgbClr val="FF0000"/>
            </a:solidFill>
            <a:ln w="9525"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18" name="组合 17"/>
          <p:cNvGrpSpPr/>
          <p:nvPr/>
        </p:nvGrpSpPr>
        <p:grpSpPr>
          <a:xfrm>
            <a:off x="4722299" y="5635278"/>
            <a:ext cx="2568732" cy="461665"/>
            <a:chOff x="4857593" y="5633918"/>
            <a:chExt cx="2568732" cy="461665"/>
          </a:xfrm>
        </p:grpSpPr>
        <p:sp>
          <p:nvSpPr>
            <p:cNvPr id="11" name="矩形 10"/>
            <p:cNvSpPr/>
            <p:nvPr/>
          </p:nvSpPr>
          <p:spPr>
            <a:xfrm>
              <a:off x="4857593" y="5633918"/>
              <a:ext cx="1723549" cy="461665"/>
            </a:xfrm>
            <a:prstGeom prst="rect">
              <a:avLst/>
            </a:prstGeom>
          </p:spPr>
          <p:txBody>
            <a:bodyPr wrap="none">
              <a:spAutoFit/>
            </a:bodyPr>
            <a:lstStyle/>
            <a:p>
              <a:r>
                <a:rPr lang="zh-CN" altLang="en-US" kern="10" dirty="0">
                  <a:ln w="9525">
                    <a:solidFill>
                      <a:schemeClr val="tx1"/>
                    </a:solidFill>
                    <a:miter lim="800000"/>
                  </a:ln>
                  <a:latin typeface="华文中宋" panose="02010600040101010101" pitchFamily="2" charset="-122"/>
                  <a:ea typeface="华文中宋" panose="02010600040101010101" pitchFamily="2" charset="-122"/>
                </a:rPr>
                <a:t>等效圆电流</a:t>
              </a:r>
              <a:endParaRPr lang="zh-CN" altLang="en-US" dirty="0"/>
            </a:p>
          </p:txBody>
        </p:sp>
        <p:graphicFrame>
          <p:nvGraphicFramePr>
            <p:cNvPr id="16" name="对象 15"/>
            <p:cNvGraphicFramePr>
              <a:graphicFrameLocks noChangeAspect="1"/>
            </p:cNvGraphicFramePr>
            <p:nvPr/>
          </p:nvGraphicFramePr>
          <p:xfrm>
            <a:off x="6600825" y="5757863"/>
            <a:ext cx="825500" cy="279400"/>
          </p:xfrm>
          <a:graphic>
            <a:graphicData uri="http://schemas.openxmlformats.org/presentationml/2006/ole">
              <mc:AlternateContent xmlns:mc="http://schemas.openxmlformats.org/markup-compatibility/2006">
                <mc:Choice xmlns:v="urn:schemas-microsoft-com:vml" Requires="v">
                  <p:oleObj name="Equation" r:id="rId16" imgW="825480" imgH="279360" progId="Equation.DSMT4">
                    <p:embed/>
                  </p:oleObj>
                </mc:Choice>
                <mc:Fallback>
                  <p:oleObj name="Equation" r:id="rId16" imgW="825480" imgH="279360" progId="Equation.DSMT4">
                    <p:embed/>
                    <p:pic>
                      <p:nvPicPr>
                        <p:cNvPr id="16" name="对象 15"/>
                        <p:cNvPicPr/>
                        <p:nvPr/>
                      </p:nvPicPr>
                      <p:blipFill>
                        <a:blip r:embed="rId17"/>
                        <a:stretch>
                          <a:fillRect/>
                        </a:stretch>
                      </p:blipFill>
                      <p:spPr>
                        <a:xfrm>
                          <a:off x="6600825" y="5757863"/>
                          <a:ext cx="825500" cy="279400"/>
                        </a:xfrm>
                        <a:prstGeom prst="rect">
                          <a:avLst/>
                        </a:prstGeom>
                      </p:spPr>
                    </p:pic>
                  </p:oleObj>
                </mc:Fallback>
              </mc:AlternateContent>
            </a:graphicData>
          </a:graphic>
        </p:graphicFrame>
      </p:grpSp>
      <p:graphicFrame>
        <p:nvGraphicFramePr>
          <p:cNvPr id="17" name="对象 16"/>
          <p:cNvGraphicFramePr>
            <a:graphicFrameLocks noChangeAspect="1"/>
          </p:cNvGraphicFramePr>
          <p:nvPr/>
        </p:nvGraphicFramePr>
        <p:xfrm>
          <a:off x="7554794" y="5516328"/>
          <a:ext cx="1079500" cy="736600"/>
        </p:xfrm>
        <a:graphic>
          <a:graphicData uri="http://schemas.openxmlformats.org/presentationml/2006/ole">
            <mc:AlternateContent xmlns:mc="http://schemas.openxmlformats.org/markup-compatibility/2006">
              <mc:Choice xmlns:v="urn:schemas-microsoft-com:vml" Requires="v">
                <p:oleObj name="Equation" r:id="rId18" imgW="1079280" imgH="736560" progId="Equation.DSMT4">
                  <p:embed/>
                </p:oleObj>
              </mc:Choice>
              <mc:Fallback>
                <p:oleObj name="Equation" r:id="rId18" imgW="1079280" imgH="736560" progId="Equation.DSMT4">
                  <p:embed/>
                  <p:pic>
                    <p:nvPicPr>
                      <p:cNvPr id="17" name="对象 16"/>
                      <p:cNvPicPr/>
                      <p:nvPr/>
                    </p:nvPicPr>
                    <p:blipFill>
                      <a:blip r:embed="rId19"/>
                      <a:stretch>
                        <a:fillRect/>
                      </a:stretch>
                    </p:blipFill>
                    <p:spPr>
                      <a:xfrm>
                        <a:off x="7554794" y="5516328"/>
                        <a:ext cx="1079500" cy="736600"/>
                      </a:xfrm>
                      <a:prstGeom prst="rect">
                        <a:avLst/>
                      </a:prstGeom>
                    </p:spPr>
                  </p:pic>
                </p:oleObj>
              </mc:Fallback>
            </mc:AlternateContent>
          </a:graphicData>
        </a:graphic>
      </p:graphicFrame>
      <p:sp>
        <p:nvSpPr>
          <p:cNvPr id="8" name="矩形 7"/>
          <p:cNvSpPr/>
          <p:nvPr/>
        </p:nvSpPr>
        <p:spPr>
          <a:xfrm>
            <a:off x="1517240" y="400421"/>
            <a:ext cx="6724918" cy="553998"/>
          </a:xfrm>
          <a:prstGeom prst="rect">
            <a:avLst/>
          </a:prstGeom>
        </p:spPr>
        <p:txBody>
          <a:bodyPr wrap="none">
            <a:spAutoFit/>
          </a:bodyPr>
          <a:lstStyle/>
          <a:p>
            <a:pPr lvl="0">
              <a:defRPr/>
            </a:pPr>
            <a:r>
              <a:rPr lang="zh-CN" altLang="en-US" sz="3000" kern="10" dirty="0">
                <a:ln w="9525">
                  <a:solidFill>
                    <a:schemeClr val="tx1"/>
                  </a:solidFill>
                  <a:miter lim="800000"/>
                </a:ln>
                <a:latin typeface="华文中宋" panose="02010600040101010101" pitchFamily="2" charset="-122"/>
                <a:ea typeface="华文中宋" panose="02010600040101010101" pitchFamily="2" charset="-122"/>
              </a:rPr>
              <a:t>电子做圆周运动时在圆心处产生的磁场</a:t>
            </a:r>
          </a:p>
        </p:txBody>
      </p:sp>
      <p:sp>
        <p:nvSpPr>
          <p:cNvPr id="9" name="椭圆 8">
            <a:extLst>
              <a:ext uri="{FF2B5EF4-FFF2-40B4-BE49-F238E27FC236}">
                <a16:creationId xmlns:a16="http://schemas.microsoft.com/office/drawing/2014/main" id="{82CA8339-531E-0462-C60C-8933A43E4CB0}"/>
              </a:ext>
            </a:extLst>
          </p:cNvPr>
          <p:cNvSpPr/>
          <p:nvPr/>
        </p:nvSpPr>
        <p:spPr bwMode="auto">
          <a:xfrm>
            <a:off x="7062957" y="1951642"/>
            <a:ext cx="228074" cy="393023"/>
          </a:xfrm>
          <a:prstGeom prst="ellipse">
            <a:avLst/>
          </a:prstGeom>
          <a:solidFill>
            <a:schemeClr val="accent1">
              <a:alpha val="41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0" name="椭圆 9">
            <a:extLst>
              <a:ext uri="{FF2B5EF4-FFF2-40B4-BE49-F238E27FC236}">
                <a16:creationId xmlns:a16="http://schemas.microsoft.com/office/drawing/2014/main" id="{15212BAD-8C12-83CC-38A3-623A4B201805}"/>
              </a:ext>
            </a:extLst>
          </p:cNvPr>
          <p:cNvSpPr/>
          <p:nvPr/>
        </p:nvSpPr>
        <p:spPr bwMode="auto">
          <a:xfrm>
            <a:off x="7100877" y="3016927"/>
            <a:ext cx="228074" cy="393023"/>
          </a:xfrm>
          <a:prstGeom prst="ellipse">
            <a:avLst/>
          </a:prstGeom>
          <a:solidFill>
            <a:schemeClr val="accent1">
              <a:alpha val="41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9" name="椭圆 18">
            <a:extLst>
              <a:ext uri="{FF2B5EF4-FFF2-40B4-BE49-F238E27FC236}">
                <a16:creationId xmlns:a16="http://schemas.microsoft.com/office/drawing/2014/main" id="{C62E5D76-25FC-A517-C3DC-16BA35286470}"/>
              </a:ext>
            </a:extLst>
          </p:cNvPr>
          <p:cNvSpPr/>
          <p:nvPr/>
        </p:nvSpPr>
        <p:spPr bwMode="auto">
          <a:xfrm>
            <a:off x="5657999" y="6230178"/>
            <a:ext cx="3012778" cy="479957"/>
          </a:xfrm>
          <a:prstGeom prst="ellipse">
            <a:avLst/>
          </a:prstGeom>
          <a:solidFill>
            <a:schemeClr val="accent1">
              <a:alpha val="41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思考：为什么？</a:t>
            </a:r>
          </a:p>
        </p:txBody>
      </p:sp>
      <p:sp>
        <p:nvSpPr>
          <p:cNvPr id="20" name="文本框 19">
            <a:extLst>
              <a:ext uri="{FF2B5EF4-FFF2-40B4-BE49-F238E27FC236}">
                <a16:creationId xmlns:a16="http://schemas.microsoft.com/office/drawing/2014/main" id="{A2F7B91F-65DF-9C69-59F2-526DA1BAFA9F}"/>
              </a:ext>
            </a:extLst>
          </p:cNvPr>
          <p:cNvSpPr txBox="1"/>
          <p:nvPr/>
        </p:nvSpPr>
        <p:spPr>
          <a:xfrm>
            <a:off x="7822453" y="1568450"/>
            <a:ext cx="925790" cy="369332"/>
          </a:xfrm>
          <a:prstGeom prst="rect">
            <a:avLst/>
          </a:prstGeom>
          <a:noFill/>
        </p:spPr>
        <p:txBody>
          <a:bodyPr wrap="square" rtlCol="0">
            <a:spAutoFit/>
          </a:bodyPr>
          <a:lstStyle/>
          <a:p>
            <a:r>
              <a:rPr kumimoji="1" lang="zh-CN" altLang="en-US" sz="1800" dirty="0">
                <a:solidFill>
                  <a:srgbClr val="FF0000"/>
                </a:solidFill>
              </a:rPr>
              <a:t>速度</a:t>
            </a:r>
          </a:p>
        </p:txBody>
      </p:sp>
      <p:sp>
        <p:nvSpPr>
          <p:cNvPr id="21" name="文本框 20">
            <a:extLst>
              <a:ext uri="{FF2B5EF4-FFF2-40B4-BE49-F238E27FC236}">
                <a16:creationId xmlns:a16="http://schemas.microsoft.com/office/drawing/2014/main" id="{E284B17A-3E21-BE59-A2A1-65C28BA4CF8E}"/>
              </a:ext>
            </a:extLst>
          </p:cNvPr>
          <p:cNvSpPr txBox="1"/>
          <p:nvPr/>
        </p:nvSpPr>
        <p:spPr>
          <a:xfrm>
            <a:off x="7631649" y="3049748"/>
            <a:ext cx="925790" cy="369332"/>
          </a:xfrm>
          <a:prstGeom prst="rect">
            <a:avLst/>
          </a:prstGeom>
          <a:noFill/>
        </p:spPr>
        <p:txBody>
          <a:bodyPr wrap="square" rtlCol="0">
            <a:spAutoFit/>
          </a:bodyPr>
          <a:lstStyle/>
          <a:p>
            <a:r>
              <a:rPr kumimoji="1" lang="zh-CN" altLang="en-US" sz="1800" dirty="0">
                <a:solidFill>
                  <a:srgbClr val="FF0000"/>
                </a:solidFill>
              </a:rPr>
              <a:t>频率</a:t>
            </a:r>
            <a:endParaRPr kumimoji="1" lang="en-US" altLang="zh-CN" sz="1800" dirty="0">
              <a:solidFill>
                <a:srgbClr val="FF0000"/>
              </a:solidFill>
            </a:endParaRPr>
          </a:p>
        </p:txBody>
      </p:sp>
      <p:cxnSp>
        <p:nvCxnSpPr>
          <p:cNvPr id="23" name="直线箭头连接符 22">
            <a:extLst>
              <a:ext uri="{FF2B5EF4-FFF2-40B4-BE49-F238E27FC236}">
                <a16:creationId xmlns:a16="http://schemas.microsoft.com/office/drawing/2014/main" id="{1498425F-26C4-CCC2-ADA9-6E88A5E6F34B}"/>
              </a:ext>
            </a:extLst>
          </p:cNvPr>
          <p:cNvCxnSpPr/>
          <p:nvPr/>
        </p:nvCxnSpPr>
        <p:spPr bwMode="auto">
          <a:xfrm flipH="1">
            <a:off x="7342188" y="1812022"/>
            <a:ext cx="445000" cy="139620"/>
          </a:xfrm>
          <a:prstGeom prst="straightConnector1">
            <a:avLst/>
          </a:prstGeom>
          <a:solidFill>
            <a:schemeClr val="accent1"/>
          </a:solidFill>
          <a:ln w="9525" cap="flat" cmpd="sng" algn="ctr">
            <a:solidFill>
              <a:srgbClr val="FF0000"/>
            </a:solidFill>
            <a:prstDash val="solid"/>
            <a:round/>
            <a:headEnd type="none" w="med" len="med"/>
            <a:tailEnd type="triangle"/>
          </a:ln>
        </p:spPr>
      </p:cxnSp>
      <p:cxnSp>
        <p:nvCxnSpPr>
          <p:cNvPr id="24" name="直线箭头连接符 23">
            <a:extLst>
              <a:ext uri="{FF2B5EF4-FFF2-40B4-BE49-F238E27FC236}">
                <a16:creationId xmlns:a16="http://schemas.microsoft.com/office/drawing/2014/main" id="{18B7BFF4-E787-383D-F129-B9BC0376E1B4}"/>
              </a:ext>
            </a:extLst>
          </p:cNvPr>
          <p:cNvCxnSpPr>
            <a:cxnSpLocks/>
            <a:stCxn id="21" idx="1"/>
          </p:cNvCxnSpPr>
          <p:nvPr/>
        </p:nvCxnSpPr>
        <p:spPr bwMode="auto">
          <a:xfrm flipH="1">
            <a:off x="7389756" y="3234414"/>
            <a:ext cx="241893" cy="17355"/>
          </a:xfrm>
          <a:prstGeom prst="straightConnector1">
            <a:avLst/>
          </a:prstGeom>
          <a:solidFill>
            <a:schemeClr val="accent1"/>
          </a:solidFill>
          <a:ln w="9525" cap="flat" cmpd="sng" algn="ctr">
            <a:solidFill>
              <a:srgbClr val="FF0000"/>
            </a:solidFill>
            <a:prstDash val="solid"/>
            <a:round/>
            <a:headEnd type="none" w="med" len="med"/>
            <a:tailEnd type="triangle"/>
          </a:ln>
        </p:spPr>
      </p:cxnSp>
    </p:spTree>
    <p:extLst>
      <p:ext uri="{BB962C8B-B14F-4D97-AF65-F5344CB8AC3E}">
        <p14:creationId xmlns:p14="http://schemas.microsoft.com/office/powerpoint/2010/main" val="2021408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5682"/>
                                        </p:tgtEl>
                                        <p:attrNameLst>
                                          <p:attrName>style.visibility</p:attrName>
                                        </p:attrNameLst>
                                      </p:cBhvr>
                                      <p:to>
                                        <p:strVal val="visible"/>
                                      </p:to>
                                    </p:set>
                                    <p:animEffect transition="in" filter="dissolve">
                                      <p:cBhvr>
                                        <p:cTn id="7" dur="500"/>
                                        <p:tgtEl>
                                          <p:spTgt spid="25682"/>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499"/>
                                          </p:stCondLst>
                                        </p:cTn>
                                        <p:tgtEl>
                                          <p:spTgt spid="25620"/>
                                        </p:tgtEl>
                                        <p:attrNameLst>
                                          <p:attrName>style.visibility</p:attrName>
                                        </p:attrNameLst>
                                      </p:cBhvr>
                                      <p:to>
                                        <p:strVal val="visible"/>
                                      </p:to>
                                    </p:set>
                                  </p:childTnLst>
                                  <p:subTnLst>
                                    <p:set>
                                      <p:cBhvr override="childStyle">
                                        <p:cTn dur="1" fill="hold" display="0" masterRel="nextClick" afterEffect="1"/>
                                        <p:tgtEl>
                                          <p:spTgt spid="25620"/>
                                        </p:tgtEl>
                                        <p:attrNameLst>
                                          <p:attrName>style.visibility</p:attrName>
                                        </p:attrNameLst>
                                      </p:cBhvr>
                                      <p:to>
                                        <p:strVal val="hidden"/>
                                      </p:to>
                                    </p:set>
                                  </p:subTnLst>
                                </p:cTn>
                              </p:par>
                            </p:childTnLst>
                          </p:cTn>
                        </p:par>
                        <p:par>
                          <p:cTn id="11" fill="hold">
                            <p:stCondLst>
                              <p:cond delay="1000"/>
                            </p:stCondLst>
                            <p:childTnLst>
                              <p:par>
                                <p:cTn id="12" presetID="22" presetClass="entr" presetSubtype="1" fill="hold" nodeType="afterEffect">
                                  <p:stCondLst>
                                    <p:cond delay="0"/>
                                  </p:stCondLst>
                                  <p:childTnLst>
                                    <p:set>
                                      <p:cBhvr>
                                        <p:cTn id="13" dur="1" fill="hold">
                                          <p:stCondLst>
                                            <p:cond delay="0"/>
                                          </p:stCondLst>
                                        </p:cTn>
                                        <p:tgtEl>
                                          <p:spTgt spid="25604"/>
                                        </p:tgtEl>
                                        <p:attrNameLst>
                                          <p:attrName>style.visibility</p:attrName>
                                        </p:attrNameLst>
                                      </p:cBhvr>
                                      <p:to>
                                        <p:strVal val="visible"/>
                                      </p:to>
                                    </p:set>
                                    <p:animEffect transition="in" filter="wipe(up)">
                                      <p:cBhvr>
                                        <p:cTn id="14" dur="500"/>
                                        <p:tgtEl>
                                          <p:spTgt spid="25604"/>
                                        </p:tgtEl>
                                      </p:cBhvr>
                                    </p:animEffect>
                                  </p:childTnLst>
                                </p:cTn>
                              </p:par>
                            </p:childTnLst>
                          </p:cTn>
                        </p:par>
                        <p:par>
                          <p:cTn id="15" fill="hold">
                            <p:stCondLst>
                              <p:cond delay="1500"/>
                            </p:stCondLst>
                            <p:childTnLst>
                              <p:par>
                                <p:cTn id="16" presetID="22" presetClass="entr" presetSubtype="4" fill="hold" nodeType="afterEffect">
                                  <p:stCondLst>
                                    <p:cond delay="0"/>
                                  </p:stCondLst>
                                  <p:childTnLst>
                                    <p:set>
                                      <p:cBhvr>
                                        <p:cTn id="17" dur="1" fill="hold">
                                          <p:stCondLst>
                                            <p:cond delay="0"/>
                                          </p:stCondLst>
                                        </p:cTn>
                                        <p:tgtEl>
                                          <p:spTgt spid="25605"/>
                                        </p:tgtEl>
                                        <p:attrNameLst>
                                          <p:attrName>style.visibility</p:attrName>
                                        </p:attrNameLst>
                                      </p:cBhvr>
                                      <p:to>
                                        <p:strVal val="visible"/>
                                      </p:to>
                                    </p:set>
                                    <p:animEffect transition="in" filter="wipe(down)">
                                      <p:cBhvr>
                                        <p:cTn id="18" dur="500"/>
                                        <p:tgtEl>
                                          <p:spTgt spid="25605"/>
                                        </p:tgtEl>
                                      </p:cBhvr>
                                    </p:animEffect>
                                  </p:childTnLst>
                                  <p:subTnLst>
                                    <p:set>
                                      <p:cBhvr override="childStyle">
                                        <p:cTn dur="1" fill="hold" display="0" masterRel="sameClick" afterEffect="1">
                                          <p:stCondLst>
                                            <p:cond evt="end" delay="0">
                                              <p:tn val="16"/>
                                            </p:cond>
                                          </p:stCondLst>
                                        </p:cTn>
                                        <p:tgtEl>
                                          <p:spTgt spid="25605"/>
                                        </p:tgtEl>
                                        <p:attrNameLst>
                                          <p:attrName>style.visibility</p:attrName>
                                        </p:attrNameLst>
                                      </p:cBhvr>
                                      <p:to>
                                        <p:strVal val="hidden"/>
                                      </p:to>
                                    </p:set>
                                  </p:sub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499"/>
                                          </p:stCondLst>
                                        </p:cTn>
                                        <p:tgtEl>
                                          <p:spTgt spid="25606"/>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0"/>
                                  </p:stCondLst>
                                  <p:childTnLst>
                                    <p:set>
                                      <p:cBhvr>
                                        <p:cTn id="24" dur="1" fill="hold">
                                          <p:stCondLst>
                                            <p:cond delay="499"/>
                                          </p:stCondLst>
                                        </p:cTn>
                                        <p:tgtEl>
                                          <p:spTgt spid="25623"/>
                                        </p:tgtEl>
                                        <p:attrNameLst>
                                          <p:attrName>style.visibility</p:attrName>
                                        </p:attrNameLst>
                                      </p:cBhvr>
                                      <p:to>
                                        <p:strVal val="visible"/>
                                      </p:to>
                                    </p:set>
                                  </p:childTnLst>
                                  <p:subTnLst>
                                    <p:set>
                                      <p:cBhvr override="childStyle">
                                        <p:cTn dur="1" fill="hold" display="0" masterRel="nextClick" afterEffect="1"/>
                                        <p:tgtEl>
                                          <p:spTgt spid="25623"/>
                                        </p:tgtEl>
                                        <p:attrNameLst>
                                          <p:attrName>style.visibility</p:attrName>
                                        </p:attrNameLst>
                                      </p:cBhvr>
                                      <p:to>
                                        <p:strVal val="hidden"/>
                                      </p:to>
                                    </p:set>
                                  </p:subTnLst>
                                </p:cTn>
                              </p:par>
                            </p:childTnLst>
                          </p:cTn>
                        </p:par>
                        <p:par>
                          <p:cTn id="25" fill="hold">
                            <p:stCondLst>
                              <p:cond delay="3000"/>
                            </p:stCondLst>
                            <p:childTnLst>
                              <p:par>
                                <p:cTn id="26" presetID="22" presetClass="entr" presetSubtype="1" fill="hold" nodeType="afterEffect">
                                  <p:stCondLst>
                                    <p:cond delay="0"/>
                                  </p:stCondLst>
                                  <p:childTnLst>
                                    <p:set>
                                      <p:cBhvr>
                                        <p:cTn id="27" dur="1" fill="hold">
                                          <p:stCondLst>
                                            <p:cond delay="0"/>
                                          </p:stCondLst>
                                        </p:cTn>
                                        <p:tgtEl>
                                          <p:spTgt spid="25612"/>
                                        </p:tgtEl>
                                        <p:attrNameLst>
                                          <p:attrName>style.visibility</p:attrName>
                                        </p:attrNameLst>
                                      </p:cBhvr>
                                      <p:to>
                                        <p:strVal val="visible"/>
                                      </p:to>
                                    </p:set>
                                    <p:animEffect transition="in" filter="wipe(up)">
                                      <p:cBhvr>
                                        <p:cTn id="28" dur="500"/>
                                        <p:tgtEl>
                                          <p:spTgt spid="25612"/>
                                        </p:tgtEl>
                                      </p:cBhvr>
                                    </p:animEffect>
                                  </p:childTnLst>
                                </p:cTn>
                              </p:par>
                            </p:childTnLst>
                          </p:cTn>
                        </p:par>
                        <p:par>
                          <p:cTn id="29" fill="hold">
                            <p:stCondLst>
                              <p:cond delay="3500"/>
                            </p:stCondLst>
                            <p:childTnLst>
                              <p:par>
                                <p:cTn id="30" presetID="22" presetClass="entr" presetSubtype="4" fill="hold" nodeType="afterEffect">
                                  <p:stCondLst>
                                    <p:cond delay="0"/>
                                  </p:stCondLst>
                                  <p:childTnLst>
                                    <p:set>
                                      <p:cBhvr>
                                        <p:cTn id="31" dur="1" fill="hold">
                                          <p:stCondLst>
                                            <p:cond delay="0"/>
                                          </p:stCondLst>
                                        </p:cTn>
                                        <p:tgtEl>
                                          <p:spTgt spid="25613"/>
                                        </p:tgtEl>
                                        <p:attrNameLst>
                                          <p:attrName>style.visibility</p:attrName>
                                        </p:attrNameLst>
                                      </p:cBhvr>
                                      <p:to>
                                        <p:strVal val="visible"/>
                                      </p:to>
                                    </p:set>
                                    <p:animEffect transition="in" filter="wipe(down)">
                                      <p:cBhvr>
                                        <p:cTn id="32" dur="500"/>
                                        <p:tgtEl>
                                          <p:spTgt spid="25613"/>
                                        </p:tgtEl>
                                      </p:cBhvr>
                                    </p:animEffect>
                                  </p:childTnLst>
                                </p:cTn>
                              </p:par>
                            </p:childTnLst>
                          </p:cTn>
                        </p:par>
                        <p:par>
                          <p:cTn id="33" fill="hold">
                            <p:stCondLst>
                              <p:cond delay="4000"/>
                            </p:stCondLst>
                            <p:childTnLst>
                              <p:par>
                                <p:cTn id="34" presetID="1" presetClass="entr" presetSubtype="0" fill="hold" nodeType="afterEffect">
                                  <p:stCondLst>
                                    <p:cond delay="0"/>
                                  </p:stCondLst>
                                  <p:childTnLst>
                                    <p:set>
                                      <p:cBhvr>
                                        <p:cTn id="35" dur="1" fill="hold">
                                          <p:stCondLst>
                                            <p:cond delay="499"/>
                                          </p:stCondLst>
                                        </p:cTn>
                                        <p:tgtEl>
                                          <p:spTgt spid="25614"/>
                                        </p:tgtEl>
                                        <p:attrNameLst>
                                          <p:attrName>style.visibility</p:attrName>
                                        </p:attrNameLst>
                                      </p:cBhvr>
                                      <p:to>
                                        <p:strVal val="visible"/>
                                      </p:to>
                                    </p:set>
                                  </p:childTnLst>
                                </p:cTn>
                              </p:par>
                            </p:childTnLst>
                          </p:cTn>
                        </p:par>
                        <p:par>
                          <p:cTn id="36" fill="hold">
                            <p:stCondLst>
                              <p:cond delay="4500"/>
                            </p:stCondLst>
                            <p:childTnLst>
                              <p:par>
                                <p:cTn id="37" presetID="1" presetClass="entr" presetSubtype="0" fill="hold" nodeType="afterEffect">
                                  <p:stCondLst>
                                    <p:cond delay="0"/>
                                  </p:stCondLst>
                                  <p:childTnLst>
                                    <p:set>
                                      <p:cBhvr>
                                        <p:cTn id="38" dur="1" fill="hold">
                                          <p:stCondLst>
                                            <p:cond delay="499"/>
                                          </p:stCondLst>
                                        </p:cTn>
                                        <p:tgtEl>
                                          <p:spTgt spid="25617"/>
                                        </p:tgtEl>
                                        <p:attrNameLst>
                                          <p:attrName>style.visibility</p:attrName>
                                        </p:attrNameLst>
                                      </p:cBhvr>
                                      <p:to>
                                        <p:strVal val="visible"/>
                                      </p:to>
                                    </p:set>
                                  </p:childTnLst>
                                </p:cTn>
                              </p:par>
                            </p:childTnLst>
                          </p:cTn>
                        </p:par>
                        <p:par>
                          <p:cTn id="39" fill="hold">
                            <p:stCondLst>
                              <p:cond delay="5000"/>
                            </p:stCondLst>
                            <p:childTnLst>
                              <p:par>
                                <p:cTn id="40" presetID="23" presetClass="entr" presetSubtype="272" fill="hold" nodeType="afterEffect">
                                  <p:stCondLst>
                                    <p:cond delay="0"/>
                                  </p:stCondLst>
                                  <p:childTnLst>
                                    <p:set>
                                      <p:cBhvr>
                                        <p:cTn id="41" dur="1" fill="hold">
                                          <p:stCondLst>
                                            <p:cond delay="0"/>
                                          </p:stCondLst>
                                        </p:cTn>
                                        <p:tgtEl>
                                          <p:spTgt spid="25629"/>
                                        </p:tgtEl>
                                        <p:attrNameLst>
                                          <p:attrName>style.visibility</p:attrName>
                                        </p:attrNameLst>
                                      </p:cBhvr>
                                      <p:to>
                                        <p:strVal val="visible"/>
                                      </p:to>
                                    </p:set>
                                    <p:anim calcmode="lin" valueType="num">
                                      <p:cBhvr>
                                        <p:cTn id="42" dur="500" fill="hold"/>
                                        <p:tgtEl>
                                          <p:spTgt spid="25629"/>
                                        </p:tgtEl>
                                        <p:attrNameLst>
                                          <p:attrName>ppt_w</p:attrName>
                                        </p:attrNameLst>
                                      </p:cBhvr>
                                      <p:tavLst>
                                        <p:tav tm="0">
                                          <p:val>
                                            <p:strVal val="2/3*#ppt_w"/>
                                          </p:val>
                                        </p:tav>
                                        <p:tav tm="100000">
                                          <p:val>
                                            <p:strVal val="#ppt_w"/>
                                          </p:val>
                                        </p:tav>
                                      </p:tavLst>
                                    </p:anim>
                                    <p:anim calcmode="lin" valueType="num">
                                      <p:cBhvr>
                                        <p:cTn id="43" dur="500" fill="hold"/>
                                        <p:tgtEl>
                                          <p:spTgt spid="25629"/>
                                        </p:tgtEl>
                                        <p:attrNameLst>
                                          <p:attrName>ppt_h</p:attrName>
                                        </p:attrNameLst>
                                      </p:cBhvr>
                                      <p:tavLst>
                                        <p:tav tm="0">
                                          <p:val>
                                            <p:strVal val="2/3*#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34"/>
                                        </p:tgtEl>
                                        <p:attrNameLst>
                                          <p:attrName>style.visibility</p:attrName>
                                        </p:attrNameLst>
                                      </p:cBhvr>
                                      <p:to>
                                        <p:strVal val="visible"/>
                                      </p:to>
                                    </p:set>
                                    <p:animEffect transition="in" filter="wipe(left)">
                                      <p:cBhvr>
                                        <p:cTn id="48" dur="500"/>
                                        <p:tgtEl>
                                          <p:spTgt spid="134"/>
                                        </p:tgtEl>
                                      </p:cBhvr>
                                    </p:animEffect>
                                  </p:childTnLst>
                                </p:cTn>
                              </p:par>
                            </p:childTnLst>
                          </p:cTn>
                        </p:par>
                        <p:par>
                          <p:cTn id="49" fill="hold">
                            <p:stCondLst>
                              <p:cond delay="500"/>
                            </p:stCondLst>
                            <p:childTnLst>
                              <p:par>
                                <p:cTn id="50" presetID="53" presetClass="entr" presetSubtype="16"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p:cTn id="52" dur="500" fill="hold"/>
                                        <p:tgtEl>
                                          <p:spTgt spid="14"/>
                                        </p:tgtEl>
                                        <p:attrNameLst>
                                          <p:attrName>ppt_w</p:attrName>
                                        </p:attrNameLst>
                                      </p:cBhvr>
                                      <p:tavLst>
                                        <p:tav tm="0">
                                          <p:val>
                                            <p:fltVal val="0"/>
                                          </p:val>
                                        </p:tav>
                                        <p:tav tm="100000">
                                          <p:val>
                                            <p:strVal val="#ppt_w"/>
                                          </p:val>
                                        </p:tav>
                                      </p:tavLst>
                                    </p:anim>
                                    <p:anim calcmode="lin" valueType="num">
                                      <p:cBhvr>
                                        <p:cTn id="53" dur="500" fill="hold"/>
                                        <p:tgtEl>
                                          <p:spTgt spid="14"/>
                                        </p:tgtEl>
                                        <p:attrNameLst>
                                          <p:attrName>ppt_h</p:attrName>
                                        </p:attrNameLst>
                                      </p:cBhvr>
                                      <p:tavLst>
                                        <p:tav tm="0">
                                          <p:val>
                                            <p:fltVal val="0"/>
                                          </p:val>
                                        </p:tav>
                                        <p:tav tm="100000">
                                          <p:val>
                                            <p:strVal val="#ppt_h"/>
                                          </p:val>
                                        </p:tav>
                                      </p:tavLst>
                                    </p:anim>
                                    <p:animEffect transition="in" filter="fade">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ppt_w</p:attrName>
                                        </p:attrNameLst>
                                      </p:cBhvr>
                                      <p:tavLst>
                                        <p:tav tm="0">
                                          <p:val>
                                            <p:fltVal val="0"/>
                                          </p:val>
                                        </p:tav>
                                        <p:tav tm="100000">
                                          <p:val>
                                            <p:strVal val="#ppt_w"/>
                                          </p:val>
                                        </p:tav>
                                      </p:tavLst>
                                    </p:anim>
                                    <p:anim calcmode="lin" valueType="num">
                                      <p:cBhvr>
                                        <p:cTn id="60" dur="500" fill="hold"/>
                                        <p:tgtEl>
                                          <p:spTgt spid="15"/>
                                        </p:tgtEl>
                                        <p:attrNameLst>
                                          <p:attrName>ppt_h</p:attrName>
                                        </p:attrNameLst>
                                      </p:cBhvr>
                                      <p:tavLst>
                                        <p:tav tm="0">
                                          <p:val>
                                            <p:fltVal val="0"/>
                                          </p:val>
                                        </p:tav>
                                        <p:tav tm="100000">
                                          <p:val>
                                            <p:strVal val="#ppt_h"/>
                                          </p:val>
                                        </p:tav>
                                      </p:tavLst>
                                    </p:anim>
                                    <p:animEffect transition="in" filter="fade">
                                      <p:cBhvr>
                                        <p:cTn id="61" dur="500"/>
                                        <p:tgtEl>
                                          <p:spTgt spid="15"/>
                                        </p:tgtEl>
                                      </p:cBhvr>
                                    </p:animEffect>
                                  </p:childTnLst>
                                </p:cTn>
                              </p:par>
                            </p:childTnLst>
                          </p:cTn>
                        </p:par>
                        <p:par>
                          <p:cTn id="62" fill="hold">
                            <p:stCondLst>
                              <p:cond delay="500"/>
                            </p:stCondLst>
                            <p:childTnLst>
                              <p:par>
                                <p:cTn id="63" presetID="23" presetClass="entr" presetSubtype="272" fill="hold" nodeType="afterEffect">
                                  <p:stCondLst>
                                    <p:cond delay="0"/>
                                  </p:stCondLst>
                                  <p:childTnLst>
                                    <p:set>
                                      <p:cBhvr>
                                        <p:cTn id="64" dur="1" fill="hold">
                                          <p:stCondLst>
                                            <p:cond delay="0"/>
                                          </p:stCondLst>
                                        </p:cTn>
                                        <p:tgtEl>
                                          <p:spTgt spid="25679"/>
                                        </p:tgtEl>
                                        <p:attrNameLst>
                                          <p:attrName>style.visibility</p:attrName>
                                        </p:attrNameLst>
                                      </p:cBhvr>
                                      <p:to>
                                        <p:strVal val="visible"/>
                                      </p:to>
                                    </p:set>
                                    <p:anim calcmode="lin" valueType="num">
                                      <p:cBhvr>
                                        <p:cTn id="65" dur="500" fill="hold"/>
                                        <p:tgtEl>
                                          <p:spTgt spid="25679"/>
                                        </p:tgtEl>
                                        <p:attrNameLst>
                                          <p:attrName>ppt_w</p:attrName>
                                        </p:attrNameLst>
                                      </p:cBhvr>
                                      <p:tavLst>
                                        <p:tav tm="0">
                                          <p:val>
                                            <p:strVal val="2/3*#ppt_w"/>
                                          </p:val>
                                        </p:tav>
                                        <p:tav tm="100000">
                                          <p:val>
                                            <p:strVal val="#ppt_w"/>
                                          </p:val>
                                        </p:tav>
                                      </p:tavLst>
                                    </p:anim>
                                    <p:anim calcmode="lin" valueType="num">
                                      <p:cBhvr>
                                        <p:cTn id="66" dur="500" fill="hold"/>
                                        <p:tgtEl>
                                          <p:spTgt spid="25679"/>
                                        </p:tgtEl>
                                        <p:attrNameLst>
                                          <p:attrName>ppt_h</p:attrName>
                                        </p:attrNameLst>
                                      </p:cBhvr>
                                      <p:tavLst>
                                        <p:tav tm="0">
                                          <p:val>
                                            <p:strVal val="2/3*#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ipe(left)">
                                      <p:cBhvr>
                                        <p:cTn id="71" dur="500"/>
                                        <p:tgtEl>
                                          <p:spTgt spid="18"/>
                                        </p:tgtEl>
                                      </p:cBhvr>
                                    </p:animEffect>
                                  </p:childTnLst>
                                </p:cTn>
                              </p:par>
                            </p:childTnLst>
                          </p:cTn>
                        </p:par>
                        <p:par>
                          <p:cTn id="72" fill="hold">
                            <p:stCondLst>
                              <p:cond delay="500"/>
                            </p:stCondLst>
                            <p:childTnLst>
                              <p:par>
                                <p:cTn id="73" presetID="22" presetClass="entr" presetSubtype="8" fill="hold" nodeType="after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wipe(left)">
                                      <p:cBhvr>
                                        <p:cTn id="7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idx="4294967295"/>
          </p:nvPr>
        </p:nvSpPr>
        <p:spPr>
          <a:xfrm>
            <a:off x="922338" y="38100"/>
            <a:ext cx="7772400" cy="1143000"/>
          </a:xfrm>
          <a:ln/>
        </p:spPr>
        <p:txBody>
          <a:bodyPr vert="horz" wrap="square" lIns="91440" tIns="45720" rIns="91440" bIns="45720" anchor="ctr"/>
          <a:lstStyle/>
          <a:p>
            <a:pPr eaLnBrk="1" hangingPunct="1"/>
            <a:r>
              <a:rPr lang="zh-CN" altLang="en-US" dirty="0">
                <a:solidFill>
                  <a:schemeClr val="bg1"/>
                </a:solidFill>
              </a:rPr>
              <a:t>例</a:t>
            </a:r>
          </a:p>
        </p:txBody>
      </p:sp>
      <p:grpSp>
        <p:nvGrpSpPr>
          <p:cNvPr id="2" name="组合 1"/>
          <p:cNvGrpSpPr/>
          <p:nvPr/>
        </p:nvGrpSpPr>
        <p:grpSpPr>
          <a:xfrm>
            <a:off x="411163" y="2622550"/>
            <a:ext cx="2813050" cy="3032115"/>
            <a:chOff x="273570" y="2396753"/>
            <a:chExt cx="2812936" cy="3031704"/>
          </a:xfrm>
        </p:grpSpPr>
        <p:sp>
          <p:nvSpPr>
            <p:cNvPr id="46131" name="Oval 5"/>
            <p:cNvSpPr/>
            <p:nvPr/>
          </p:nvSpPr>
          <p:spPr>
            <a:xfrm>
              <a:off x="556031" y="2396753"/>
              <a:ext cx="2530475" cy="2482850"/>
            </a:xfrm>
            <a:prstGeom prst="ellipse">
              <a:avLst/>
            </a:prstGeom>
            <a:solidFill>
              <a:srgbClr val="E9DAA5"/>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6132" name="WordArt 6"/>
            <p:cNvSpPr>
              <a:spLocks noTextEdit="1"/>
            </p:cNvSpPr>
            <p:nvPr/>
          </p:nvSpPr>
          <p:spPr>
            <a:xfrm>
              <a:off x="273570" y="2893601"/>
              <a:ext cx="246062" cy="309563"/>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b="1" i="1">
                  <a:ln w="9525" cap="flat" cmpd="sng">
                    <a:solidFill>
                      <a:srgbClr val="000000"/>
                    </a:solidFill>
                    <a:prstDash val="solid"/>
                    <a:headEnd type="none" w="med" len="med"/>
                    <a:tailEnd type="none" w="med" len="med"/>
                  </a:ln>
                  <a:solidFill>
                    <a:schemeClr val="tx1"/>
                  </a:solidFill>
                  <a:latin typeface="+mn-lt" charset="0"/>
                  <a:ea typeface="+mn-lt" charset="0"/>
                </a:rPr>
                <a:t>Q</a:t>
              </a:r>
            </a:p>
          </p:txBody>
        </p:sp>
        <p:sp>
          <p:nvSpPr>
            <p:cNvPr id="46133" name="WordArt 7"/>
            <p:cNvSpPr>
              <a:spLocks noTextEdit="1"/>
            </p:cNvSpPr>
            <p:nvPr/>
          </p:nvSpPr>
          <p:spPr>
            <a:xfrm>
              <a:off x="1334136" y="3580174"/>
              <a:ext cx="250825" cy="257175"/>
            </a:xfrm>
            <a:prstGeom prst="rect">
              <a:avLst/>
            </a:prstGeom>
          </p:spPr>
          <p:txBody>
            <a:bodyPr wrap="none" fromWordArt="1">
              <a:prstTxWarp prst="textPlain">
                <a:avLst>
                  <a:gd name="adj" fmla="val 50000"/>
                </a:avLst>
              </a:prstTxWarp>
              <a:normAutofit lnSpcReduction="10000"/>
            </a:bodyPr>
            <a:lstStyle/>
            <a:p>
              <a:pPr algn="ctr"/>
              <a:r>
                <a:rPr lang="zh-CN" altLang="en-US" sz="1200" i="1">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O</a:t>
              </a:r>
            </a:p>
          </p:txBody>
        </p:sp>
        <p:sp>
          <p:nvSpPr>
            <p:cNvPr id="46134" name="Oval 8"/>
            <p:cNvSpPr/>
            <p:nvPr/>
          </p:nvSpPr>
          <p:spPr>
            <a:xfrm>
              <a:off x="1795869" y="3673103"/>
              <a:ext cx="42862" cy="42863"/>
            </a:xfrm>
            <a:prstGeom prst="ellipse">
              <a:avLst/>
            </a:prstGeom>
            <a:solidFill>
              <a:srgbClr val="000000"/>
            </a:solidFill>
            <a:ln w="31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6135" name="Arc 9"/>
            <p:cNvSpPr/>
            <p:nvPr/>
          </p:nvSpPr>
          <p:spPr>
            <a:xfrm rot="9272439">
              <a:off x="1439032" y="4419454"/>
              <a:ext cx="739775" cy="684213"/>
            </a:xfrm>
            <a:custGeom>
              <a:avLst/>
              <a:gdLst/>
              <a:ahLst/>
              <a:cxnLst>
                <a:cxn ang="0">
                  <a:pos x="3785355" y="-1019"/>
                </a:cxn>
                <a:cxn ang="0">
                  <a:pos x="30726332" y="9394714"/>
                </a:cxn>
                <a:cxn ang="0">
                  <a:pos x="3785355" y="-1019"/>
                </a:cxn>
                <a:cxn ang="0">
                  <a:pos x="30726332" y="9394714"/>
                </a:cxn>
                <a:cxn ang="0">
                  <a:pos x="0" y="21786459"/>
                </a:cxn>
                <a:cxn ang="0">
                  <a:pos x="3785355" y="-1019"/>
                </a:cxn>
              </a:cxnLst>
              <a:rect l="0" t="0" r="0" b="0"/>
              <a:pathLst>
                <a:path w="17810" h="21488" fill="none">
                  <a:moveTo>
                    <a:pt x="2194" y="-1"/>
                  </a:moveTo>
                  <a:cubicBezTo>
                    <a:pt x="8507" y="644"/>
                    <a:pt x="14218" y="4033"/>
                    <a:pt x="17809" y="9266"/>
                  </a:cubicBezTo>
                </a:path>
                <a:path w="17810" h="21488" stroke="0">
                  <a:moveTo>
                    <a:pt x="2194" y="-1"/>
                  </a:moveTo>
                  <a:cubicBezTo>
                    <a:pt x="8507" y="644"/>
                    <a:pt x="14218" y="4033"/>
                    <a:pt x="17809" y="9266"/>
                  </a:cubicBezTo>
                  <a:lnTo>
                    <a:pt x="0" y="21488"/>
                  </a:lnTo>
                  <a:lnTo>
                    <a:pt x="2194" y="-1"/>
                  </a:lnTo>
                  <a:close/>
                </a:path>
              </a:pathLst>
            </a:custGeom>
            <a:noFill/>
            <a:ln w="19050" cap="flat" cmpd="sng">
              <a:solidFill>
                <a:schemeClr val="tx1">
                  <a:alpha val="100000"/>
                </a:schemeClr>
              </a:solidFill>
              <a:prstDash val="solid"/>
              <a:round/>
              <a:headEnd type="triangle" w="med" len="lg"/>
              <a:tailEnd type="none" w="med" len="med"/>
            </a:ln>
          </p:spPr>
          <p:txBody>
            <a:bodyPr/>
            <a:lstStyle/>
            <a:p>
              <a:endParaRPr lang="zh-CN" altLang="en-US"/>
            </a:p>
          </p:txBody>
        </p:sp>
        <p:sp>
          <p:nvSpPr>
            <p:cNvPr id="46142" name="WordArt 14"/>
            <p:cNvSpPr>
              <a:spLocks noTextEdit="1"/>
            </p:cNvSpPr>
            <p:nvPr/>
          </p:nvSpPr>
          <p:spPr>
            <a:xfrm>
              <a:off x="1569211" y="5198269"/>
              <a:ext cx="328612" cy="230188"/>
            </a:xfrm>
            <a:prstGeom prst="rect">
              <a:avLst/>
            </a:prstGeom>
          </p:spPr>
          <p:txBody>
            <a:bodyPr wrap="none" fromWordArt="1">
              <a:prstTxWarp prst="textPlain">
                <a:avLst>
                  <a:gd name="adj" fmla="val 50000"/>
                </a:avLst>
              </a:prstTxWarp>
              <a:normAutofit fontScale="25000" lnSpcReduction="20000"/>
            </a:bodyPr>
            <a:lstStyle/>
            <a:p>
              <a:pPr algn="ctr"/>
              <a:r>
                <a:rPr lang="el-GR" altLang="zh-CN" sz="3600" b="1" i="1" dirty="0">
                  <a:ln w="9525" cap="flat" cmpd="sng">
                    <a:solidFill>
                      <a:srgbClr val="000000"/>
                    </a:solidFill>
                    <a:prstDash val="solid"/>
                    <a:headEnd type="none" w="med" len="med"/>
                    <a:tailEnd type="none" w="med" len="med"/>
                  </a:ln>
                  <a:latin typeface="宋体" panose="02010600030101010101" pitchFamily="2" charset="-122"/>
                </a:rPr>
                <a:t>ω</a:t>
              </a:r>
              <a:endParaRPr lang="zh-CN" altLang="en-US" sz="3600" b="1" i="1" dirty="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endParaRPr>
            </a:p>
          </p:txBody>
        </p:sp>
        <p:sp>
          <p:nvSpPr>
            <p:cNvPr id="46137" name="WordArt 15"/>
            <p:cNvSpPr>
              <a:spLocks noTextEdit="1"/>
            </p:cNvSpPr>
            <p:nvPr/>
          </p:nvSpPr>
          <p:spPr>
            <a:xfrm>
              <a:off x="2156231" y="3663578"/>
              <a:ext cx="334962" cy="279400"/>
            </a:xfrm>
            <a:prstGeom prst="rect">
              <a:avLst/>
            </a:prstGeom>
          </p:spPr>
          <p:txBody>
            <a:bodyPr wrap="none" fromWordArt="1">
              <a:prstTxWarp prst="textPlain">
                <a:avLst>
                  <a:gd name="adj" fmla="val 50000"/>
                </a:avLst>
              </a:prstTxWarp>
              <a:normAutofit/>
            </a:bodyPr>
            <a:lstStyle/>
            <a:p>
              <a:pPr algn="ctr"/>
              <a:r>
                <a:rPr lang="zh-CN" altLang="en-US" sz="1200" i="1">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R</a:t>
              </a:r>
            </a:p>
          </p:txBody>
        </p:sp>
        <p:sp>
          <p:nvSpPr>
            <p:cNvPr id="46138" name="Line 16"/>
            <p:cNvSpPr/>
            <p:nvPr/>
          </p:nvSpPr>
          <p:spPr>
            <a:xfrm>
              <a:off x="1821269" y="3688978"/>
              <a:ext cx="847725" cy="858838"/>
            </a:xfrm>
            <a:prstGeom prst="line">
              <a:avLst/>
            </a:prstGeom>
            <a:ln w="19050" cap="flat" cmpd="sng">
              <a:solidFill>
                <a:schemeClr val="tx1"/>
              </a:solidFill>
              <a:prstDash val="solid"/>
              <a:headEnd type="none" w="med" len="med"/>
              <a:tailEnd type="none" w="med" len="med"/>
            </a:ln>
          </p:spPr>
        </p:sp>
      </p:grpSp>
      <p:sp>
        <p:nvSpPr>
          <p:cNvPr id="46085" name="Rectangle 41" descr="羊皮纸"/>
          <p:cNvSpPr/>
          <p:nvPr/>
        </p:nvSpPr>
        <p:spPr>
          <a:xfrm>
            <a:off x="0" y="0"/>
            <a:ext cx="9144000" cy="155575"/>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6086" name="Rectangle 42" descr="羊皮纸"/>
          <p:cNvSpPr/>
          <p:nvPr/>
        </p:nvSpPr>
        <p:spPr>
          <a:xfrm>
            <a:off x="0" y="6702425"/>
            <a:ext cx="9144000" cy="155575"/>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43036" name="Group 208"/>
          <p:cNvGrpSpPr/>
          <p:nvPr/>
        </p:nvGrpSpPr>
        <p:grpSpPr>
          <a:xfrm>
            <a:off x="3392488" y="1154113"/>
            <a:ext cx="581025" cy="1630362"/>
            <a:chOff x="2222" y="738"/>
            <a:chExt cx="1167" cy="340"/>
          </a:xfrm>
        </p:grpSpPr>
        <p:sp>
          <p:nvSpPr>
            <p:cNvPr id="46121" name="Rectangle 209" descr="栎木"/>
            <p:cNvSpPr/>
            <p:nvPr/>
          </p:nvSpPr>
          <p:spPr>
            <a:xfrm flipH="1">
              <a:off x="2222" y="738"/>
              <a:ext cx="1167" cy="340"/>
            </a:xfrm>
            <a:prstGeom prst="rect">
              <a:avLst/>
            </a:prstGeom>
            <a:blipFill rotWithShape="0">
              <a:blip r:embed="rId4"/>
            </a:blipFill>
            <a:ln w="38100" cap="flat" cmpd="sng">
              <a:solidFill>
                <a:srgbClr val="00CC99"/>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053" name="WordArt 210"/>
            <p:cNvSpPr>
              <a:spLocks noChangeArrowheads="1" noChangeShapeType="1" noTextEdit="1"/>
            </p:cNvSpPr>
            <p:nvPr/>
          </p:nvSpPr>
          <p:spPr bwMode="auto">
            <a:xfrm>
              <a:off x="2382" y="768"/>
              <a:ext cx="861" cy="281"/>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600" b="0" i="0" u="none" strike="noStrike" kern="10" cap="none" spc="0" normalizeH="0" baseline="0" noProof="0" dirty="0">
                  <a:ln w="9525">
                    <a:solidFill>
                      <a:schemeClr val="bg1"/>
                    </a:solidFill>
                    <a:round/>
                  </a:ln>
                  <a:solidFill>
                    <a:schemeClr val="bg1"/>
                  </a:solidFill>
                  <a:effectLst>
                    <a:outerShdw dist="28398" dir="1593903" algn="ctr" rotWithShape="0">
                      <a:schemeClr val="tx1"/>
                    </a:outerShdw>
                  </a:effectLst>
                  <a:uLnTx/>
                  <a:uFillTx/>
                  <a:latin typeface="华文中宋" panose="02010600040101010101" pitchFamily="2" charset="-122"/>
                  <a:ea typeface="华文中宋" panose="02010600040101010101" pitchFamily="2" charset="-122"/>
                  <a:cs typeface="+mn-cs"/>
                </a:rPr>
                <a:t>解</a:t>
              </a:r>
              <a:endParaRPr kumimoji="1" lang="en-US" altLang="zh-CN" sz="3600" b="0" i="0" u="none" strike="noStrike" kern="10" cap="none" spc="0" normalizeH="0" baseline="0" noProof="0" dirty="0">
                <a:ln w="9525">
                  <a:solidFill>
                    <a:schemeClr val="bg1"/>
                  </a:solidFill>
                  <a:round/>
                </a:ln>
                <a:solidFill>
                  <a:schemeClr val="bg1"/>
                </a:solidFill>
                <a:effectLst>
                  <a:outerShdw dist="28398" dir="1593903" algn="ctr" rotWithShape="0">
                    <a:schemeClr val="tx1"/>
                  </a:outerShdw>
                </a:effectLst>
                <a:uLnTx/>
                <a:uFillTx/>
                <a:latin typeface="华文中宋" panose="02010600040101010101" pitchFamily="2" charset="-122"/>
                <a:ea typeface="华文中宋" panose="0201060004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600" b="0" i="0" u="none" strike="noStrike" kern="10" cap="none" spc="0" normalizeH="0" baseline="0" noProof="0" dirty="0">
                  <a:ln w="9525">
                    <a:solidFill>
                      <a:schemeClr val="bg1"/>
                    </a:solidFill>
                    <a:round/>
                  </a:ln>
                  <a:solidFill>
                    <a:schemeClr val="bg1"/>
                  </a:solidFill>
                  <a:effectLst>
                    <a:outerShdw dist="28398" dir="1593903" algn="ctr" rotWithShape="0">
                      <a:schemeClr val="tx1"/>
                    </a:outerShdw>
                  </a:effectLst>
                  <a:uLnTx/>
                  <a:uFillTx/>
                  <a:latin typeface="华文中宋" panose="02010600040101010101" pitchFamily="2" charset="-122"/>
                  <a:ea typeface="华文中宋" panose="02010600040101010101" pitchFamily="2" charset="-122"/>
                  <a:cs typeface="+mn-cs"/>
                </a:rPr>
                <a:t>法</a:t>
              </a:r>
              <a:endParaRPr kumimoji="1" lang="en-US" altLang="zh-CN" sz="3600" b="0" i="0" u="none" strike="noStrike" kern="10" cap="none" spc="0" normalizeH="0" baseline="0" noProof="0" dirty="0">
                <a:ln w="9525">
                  <a:solidFill>
                    <a:schemeClr val="bg1"/>
                  </a:solidFill>
                  <a:round/>
                </a:ln>
                <a:solidFill>
                  <a:schemeClr val="bg1"/>
                </a:solidFill>
                <a:effectLst>
                  <a:outerShdw dist="28398" dir="1593903" algn="ctr" rotWithShape="0">
                    <a:schemeClr val="tx1"/>
                  </a:outerShdw>
                </a:effectLst>
                <a:uLnTx/>
                <a:uFillTx/>
                <a:latin typeface="华文中宋" panose="02010600040101010101" pitchFamily="2" charset="-122"/>
                <a:ea typeface="华文中宋" panose="0201060004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600" b="0" i="0" u="none" strike="noStrike" kern="10" cap="none" spc="0" normalizeH="0" baseline="0" noProof="0" dirty="0">
                  <a:ln w="9525">
                    <a:solidFill>
                      <a:schemeClr val="bg1"/>
                    </a:solidFill>
                    <a:round/>
                  </a:ln>
                  <a:solidFill>
                    <a:schemeClr val="bg1"/>
                  </a:solidFill>
                  <a:effectLst>
                    <a:outerShdw dist="28398" dir="1593903" algn="ctr" rotWithShape="0">
                      <a:schemeClr val="tx1"/>
                    </a:outerShdw>
                  </a:effectLst>
                  <a:uLnTx/>
                  <a:uFillTx/>
                  <a:latin typeface="华文中宋" panose="02010600040101010101" pitchFamily="2" charset="-122"/>
                  <a:ea typeface="华文中宋" panose="02010600040101010101" pitchFamily="2" charset="-122"/>
                  <a:cs typeface="+mn-cs"/>
                </a:rPr>
                <a:t>提</a:t>
              </a:r>
              <a:endParaRPr kumimoji="1" lang="en-US" altLang="zh-CN" sz="3600" b="0" i="0" u="none" strike="noStrike" kern="10" cap="none" spc="0" normalizeH="0" baseline="0" noProof="0" dirty="0">
                <a:ln w="9525">
                  <a:solidFill>
                    <a:schemeClr val="bg1"/>
                  </a:solidFill>
                  <a:round/>
                </a:ln>
                <a:solidFill>
                  <a:schemeClr val="bg1"/>
                </a:solidFill>
                <a:effectLst>
                  <a:outerShdw dist="28398" dir="1593903" algn="ctr" rotWithShape="0">
                    <a:schemeClr val="tx1"/>
                  </a:outerShdw>
                </a:effectLst>
                <a:uLnTx/>
                <a:uFillTx/>
                <a:latin typeface="华文中宋" panose="02010600040101010101" pitchFamily="2" charset="-122"/>
                <a:ea typeface="华文中宋" panose="0201060004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600" b="0" i="0" u="none" strike="noStrike" kern="10" cap="none" spc="0" normalizeH="0" baseline="0" noProof="0" dirty="0">
                  <a:ln w="9525">
                    <a:solidFill>
                      <a:schemeClr val="bg1"/>
                    </a:solidFill>
                    <a:round/>
                  </a:ln>
                  <a:solidFill>
                    <a:schemeClr val="bg1"/>
                  </a:solidFill>
                  <a:effectLst>
                    <a:outerShdw dist="28398" dir="1593903" algn="ctr" rotWithShape="0">
                      <a:schemeClr val="tx1"/>
                    </a:outerShdw>
                  </a:effectLst>
                  <a:uLnTx/>
                  <a:uFillTx/>
                  <a:latin typeface="华文中宋" panose="02010600040101010101" pitchFamily="2" charset="-122"/>
                  <a:ea typeface="华文中宋" panose="02010600040101010101" pitchFamily="2" charset="-122"/>
                  <a:cs typeface="+mn-cs"/>
                </a:rPr>
                <a:t>要</a:t>
              </a:r>
            </a:p>
          </p:txBody>
        </p:sp>
      </p:grpSp>
      <p:grpSp>
        <p:nvGrpSpPr>
          <p:cNvPr id="238" name="组合 237"/>
          <p:cNvGrpSpPr/>
          <p:nvPr/>
        </p:nvGrpSpPr>
        <p:grpSpPr>
          <a:xfrm>
            <a:off x="1011238" y="1785938"/>
            <a:ext cx="2114550" cy="3095625"/>
            <a:chOff x="1019175" y="1353756"/>
            <a:chExt cx="2113789" cy="3096007"/>
          </a:xfrm>
        </p:grpSpPr>
        <p:sp>
          <p:nvSpPr>
            <p:cNvPr id="239" name="空心弧 238"/>
            <p:cNvSpPr/>
            <p:nvPr/>
          </p:nvSpPr>
          <p:spPr bwMode="auto">
            <a:xfrm>
              <a:off x="1019175" y="2455617"/>
              <a:ext cx="1929705" cy="1994146"/>
            </a:xfrm>
            <a:prstGeom prst="blockArc">
              <a:avLst>
                <a:gd name="adj1" fmla="val 17459606"/>
                <a:gd name="adj2" fmla="val 18039600"/>
                <a:gd name="adj3" fmla="val 5551"/>
              </a:avLst>
            </a:prstGeom>
            <a:solidFill>
              <a:srgbClr val="FF3300"/>
            </a:solidFill>
            <a:ln w="9525" cap="flat" cmpd="sng" algn="ctr">
              <a:solidFill>
                <a:srgbClr val="FF0000"/>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46111" name="组合 239"/>
            <p:cNvGrpSpPr/>
            <p:nvPr/>
          </p:nvGrpSpPr>
          <p:grpSpPr>
            <a:xfrm>
              <a:off x="1604982" y="1353756"/>
              <a:ext cx="1527982" cy="2170495"/>
              <a:chOff x="1604982" y="1353756"/>
              <a:chExt cx="1527982" cy="2170495"/>
            </a:xfrm>
          </p:grpSpPr>
          <p:sp>
            <p:nvSpPr>
              <p:cNvPr id="46112" name="Oval 8"/>
              <p:cNvSpPr/>
              <p:nvPr/>
            </p:nvSpPr>
            <p:spPr>
              <a:xfrm>
                <a:off x="1951038" y="3481388"/>
                <a:ext cx="42862" cy="42863"/>
              </a:xfrm>
              <a:prstGeom prst="ellipse">
                <a:avLst/>
              </a:prstGeom>
              <a:solidFill>
                <a:srgbClr val="000000"/>
              </a:solidFill>
              <a:ln w="31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6113" name="Line 50"/>
              <p:cNvSpPr/>
              <p:nvPr/>
            </p:nvSpPr>
            <p:spPr>
              <a:xfrm flipH="1" flipV="1">
                <a:off x="2380603" y="1820490"/>
                <a:ext cx="88901" cy="761791"/>
              </a:xfrm>
              <a:prstGeom prst="line">
                <a:avLst/>
              </a:prstGeom>
              <a:ln w="19050" cap="flat" cmpd="sng">
                <a:solidFill>
                  <a:schemeClr val="tx1"/>
                </a:solidFill>
                <a:prstDash val="solid"/>
                <a:headEnd type="triangle" w="sm" len="lg"/>
                <a:tailEnd type="none" w="med" len="med"/>
              </a:ln>
            </p:spPr>
          </p:sp>
          <p:sp>
            <p:nvSpPr>
              <p:cNvPr id="46114" name="Line 50"/>
              <p:cNvSpPr/>
              <p:nvPr/>
            </p:nvSpPr>
            <p:spPr>
              <a:xfrm flipH="1">
                <a:off x="1972468" y="2609850"/>
                <a:ext cx="338932" cy="896143"/>
              </a:xfrm>
              <a:prstGeom prst="line">
                <a:avLst/>
              </a:prstGeom>
              <a:ln w="19050" cap="flat" cmpd="sng">
                <a:solidFill>
                  <a:schemeClr val="tx1"/>
                </a:solidFill>
                <a:prstDash val="solid"/>
                <a:headEnd type="triangle" w="sm" len="lg"/>
                <a:tailEnd type="none" w="med" len="med"/>
              </a:ln>
            </p:spPr>
          </p:sp>
          <p:sp>
            <p:nvSpPr>
              <p:cNvPr id="46115" name="Line 50"/>
              <p:cNvSpPr/>
              <p:nvPr/>
            </p:nvSpPr>
            <p:spPr>
              <a:xfrm flipH="1">
                <a:off x="1962149" y="2698603"/>
                <a:ext cx="462902" cy="825647"/>
              </a:xfrm>
              <a:prstGeom prst="line">
                <a:avLst/>
              </a:prstGeom>
              <a:ln w="19050" cap="flat" cmpd="sng">
                <a:solidFill>
                  <a:schemeClr val="tx1"/>
                </a:solidFill>
                <a:prstDash val="solid"/>
                <a:headEnd type="triangle" w="sm" len="lg"/>
                <a:tailEnd type="none" w="med" len="med"/>
              </a:ln>
            </p:spPr>
          </p:sp>
          <p:sp>
            <p:nvSpPr>
              <p:cNvPr id="46116" name="任意多边形 244"/>
              <p:cNvSpPr/>
              <p:nvPr/>
            </p:nvSpPr>
            <p:spPr>
              <a:xfrm>
                <a:off x="2147888" y="3058933"/>
                <a:ext cx="54768" cy="45725"/>
              </a:xfrm>
              <a:custGeom>
                <a:avLst/>
                <a:gdLst/>
                <a:ahLst/>
                <a:cxnLst>
                  <a:cxn ang="0">
                    <a:pos x="0" y="555"/>
                  </a:cxn>
                  <a:cxn ang="0">
                    <a:pos x="16073" y="4636"/>
                  </a:cxn>
                  <a:cxn ang="0">
                    <a:pos x="27384" y="34555"/>
                  </a:cxn>
                </a:cxnLst>
                <a:rect l="0" t="0" r="0" b="0"/>
                <a:pathLst>
                  <a:path w="109537" h="60505">
                    <a:moveTo>
                      <a:pt x="0" y="973"/>
                    </a:moveTo>
                    <a:cubicBezTo>
                      <a:pt x="23018" y="-416"/>
                      <a:pt x="46037" y="-1805"/>
                      <a:pt x="64293" y="8117"/>
                    </a:cubicBezTo>
                    <a:cubicBezTo>
                      <a:pt x="82549" y="18039"/>
                      <a:pt x="109537" y="60505"/>
                      <a:pt x="109537" y="60505"/>
                    </a:cubicBez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grpSp>
            <p:nvGrpSpPr>
              <p:cNvPr id="46117" name="组合 245"/>
              <p:cNvGrpSpPr/>
              <p:nvPr/>
            </p:nvGrpSpPr>
            <p:grpSpPr>
              <a:xfrm>
                <a:off x="1785602" y="2519512"/>
                <a:ext cx="486597" cy="464988"/>
                <a:chOff x="1747502" y="2538562"/>
                <a:chExt cx="486597" cy="464988"/>
              </a:xfrm>
            </p:grpSpPr>
            <p:sp>
              <p:nvSpPr>
                <p:cNvPr id="248" name="矩形 247"/>
                <p:cNvSpPr/>
                <p:nvPr/>
              </p:nvSpPr>
              <p:spPr>
                <a:xfrm>
                  <a:off x="1747502" y="2541885"/>
                  <a:ext cx="338554"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400" b="0" i="0" u="none" strike="noStrike" kern="10" cap="none" spc="0" normalizeH="0" baseline="0" noProof="0" dirty="0">
                      <a:ln w="3175">
                        <a:solidFill>
                          <a:srgbClr val="000000"/>
                        </a:solidFill>
                        <a:round/>
                      </a:ln>
                      <a:solidFill>
                        <a:schemeClr val="tx1"/>
                      </a:solidFill>
                      <a:effectLst/>
                      <a:uLnTx/>
                      <a:uFillTx/>
                      <a:latin typeface="Times New Roman" panose="02020603050405020304" pitchFamily="18" charset="0"/>
                      <a:ea typeface="宋体" panose="02010600030101010101" pitchFamily="2" charset="-122"/>
                      <a:cs typeface="+mn-cs"/>
                    </a:rPr>
                    <a:t>d</a:t>
                  </a:r>
                  <a:endParaRPr kumimoji="1" lang="zh-CN" altLang="en-US" sz="2400" b="0" i="0" u="none" strike="noStrike" kern="10" cap="none" spc="0" normalizeH="0" baseline="0" noProof="0" dirty="0">
                    <a:ln w="3175">
                      <a:solidFill>
                        <a:srgbClr val="000000"/>
                      </a:solidFill>
                      <a:round/>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49" name="矩形 248"/>
                <p:cNvSpPr/>
                <p:nvPr/>
              </p:nvSpPr>
              <p:spPr>
                <a:xfrm>
                  <a:off x="1889133" y="2538562"/>
                  <a:ext cx="344966"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400" b="0" i="1" u="none" strike="noStrike" kern="10" cap="none" spc="0" normalizeH="0" baseline="0" noProof="0" dirty="0">
                      <a:ln w="3175">
                        <a:solidFill>
                          <a:srgbClr val="000000"/>
                        </a:solidFill>
                        <a:round/>
                      </a:ln>
                      <a:solidFill>
                        <a:schemeClr val="tx1"/>
                      </a:solidFill>
                      <a:effectLst/>
                      <a:uLnTx/>
                      <a:uFillTx/>
                      <a:latin typeface="Symbol" panose="05050102010706020507"/>
                      <a:ea typeface="宋体" panose="02010600030101010101" pitchFamily="2" charset="-122"/>
                      <a:cs typeface="+mn-cs"/>
                    </a:rPr>
                    <a:t>q</a:t>
                  </a:r>
                  <a:endParaRPr kumimoji="1" lang="zh-CN" altLang="en-US" sz="2400" b="0" i="1" u="none" strike="noStrike" kern="10" cap="none" spc="0" normalizeH="0" baseline="0" noProof="0" dirty="0">
                    <a:ln w="3175">
                      <a:solidFill>
                        <a:srgbClr val="000000"/>
                      </a:solidFill>
                      <a:round/>
                    </a:ln>
                    <a:solidFill>
                      <a:schemeClr val="tx1"/>
                    </a:solidFill>
                    <a:effectLst/>
                    <a:uLnTx/>
                    <a:uFillTx/>
                    <a:latin typeface="Symbol" panose="05050102010706020507"/>
                    <a:ea typeface="宋体" panose="02010600030101010101" pitchFamily="2" charset="-122"/>
                    <a:cs typeface="+mn-cs"/>
                  </a:endParaRPr>
                </a:p>
              </p:txBody>
            </p:sp>
          </p:grpSp>
          <p:sp>
            <p:nvSpPr>
              <p:cNvPr id="247" name="矩形 246"/>
              <p:cNvSpPr/>
              <p:nvPr/>
            </p:nvSpPr>
            <p:spPr>
              <a:xfrm>
                <a:off x="1604982" y="1353756"/>
                <a:ext cx="1527982"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400" b="0" i="0" u="none" strike="noStrike" kern="10" cap="none" spc="0" normalizeH="0" baseline="0" noProof="0" dirty="0" err="1">
                    <a:ln w="3175">
                      <a:solidFill>
                        <a:srgbClr val="000000"/>
                      </a:solidFill>
                      <a:round/>
                    </a:ln>
                    <a:solidFill>
                      <a:schemeClr val="tx1"/>
                    </a:solidFill>
                    <a:effectLst/>
                    <a:uLnTx/>
                    <a:uFillTx/>
                    <a:latin typeface="Times New Roman" panose="02020603050405020304" pitchFamily="18" charset="0"/>
                    <a:ea typeface="宋体" panose="02010600030101010101" pitchFamily="2" charset="-122"/>
                    <a:cs typeface="+mn-cs"/>
                  </a:rPr>
                  <a:t>d</a:t>
                </a:r>
                <a:r>
                  <a:rPr kumimoji="1" lang="en-US" altLang="zh-CN" sz="2400" b="0" i="1" u="none" strike="noStrike" kern="10" cap="none" spc="0" normalizeH="0" baseline="0" noProof="0" dirty="0" err="1">
                    <a:ln w="3175">
                      <a:solidFill>
                        <a:srgbClr val="000000"/>
                      </a:solidFill>
                      <a:round/>
                    </a:ln>
                    <a:solidFill>
                      <a:schemeClr val="tx1"/>
                    </a:solidFill>
                    <a:effectLst/>
                    <a:uLnTx/>
                    <a:uFillTx/>
                    <a:latin typeface="Times New Roman" panose="02020603050405020304" pitchFamily="18" charset="0"/>
                    <a:ea typeface="宋体" panose="02010600030101010101" pitchFamily="2" charset="-122"/>
                    <a:cs typeface="+mn-cs"/>
                  </a:rPr>
                  <a:t>S</a:t>
                </a:r>
                <a:r>
                  <a:rPr kumimoji="1" lang="en-US" altLang="zh-CN" sz="2400" b="0" i="1" u="none" strike="noStrike" kern="10" cap="none" spc="0" normalizeH="0" baseline="0" noProof="0" dirty="0">
                    <a:ln w="3175">
                      <a:solidFill>
                        <a:srgbClr val="000000"/>
                      </a:solidFill>
                      <a:round/>
                    </a:ln>
                    <a:solidFill>
                      <a:schemeClr val="tx1"/>
                    </a:solidFill>
                    <a:effectLst/>
                    <a:uLnTx/>
                    <a:uFillTx/>
                    <a:latin typeface="Times New Roman" panose="02020603050405020304" pitchFamily="18" charset="0"/>
                    <a:ea typeface="宋体" panose="02010600030101010101" pitchFamily="2" charset="-122"/>
                    <a:cs typeface="+mn-cs"/>
                  </a:rPr>
                  <a:t> </a:t>
                </a:r>
                <a:r>
                  <a:rPr kumimoji="1" lang="en-US" altLang="zh-CN" sz="2400" b="0" i="0" u="none" strike="noStrike" kern="10" cap="none" spc="0" normalizeH="0" baseline="0" noProof="0" dirty="0">
                    <a:ln w="3175">
                      <a:solidFill>
                        <a:srgbClr val="000000"/>
                      </a:solidFill>
                      <a:round/>
                    </a:ln>
                    <a:solidFill>
                      <a:schemeClr val="tx1"/>
                    </a:solidFill>
                    <a:effectLst/>
                    <a:uLnTx/>
                    <a:uFillTx/>
                    <a:latin typeface="Times New Roman" panose="02020603050405020304" pitchFamily="18" charset="0"/>
                    <a:ea typeface="宋体" panose="02010600030101010101" pitchFamily="2" charset="-122"/>
                    <a:cs typeface="+mn-cs"/>
                  </a:rPr>
                  <a:t>= </a:t>
                </a:r>
                <a:r>
                  <a:rPr kumimoji="1" lang="en-US" altLang="zh-CN" sz="2400" b="0" i="1" u="none" strike="noStrike" kern="10" cap="none" spc="0" normalizeH="0" baseline="0" noProof="0" dirty="0" err="1">
                    <a:ln w="3175">
                      <a:solidFill>
                        <a:srgbClr val="000000"/>
                      </a:solidFill>
                      <a:round/>
                    </a:ln>
                    <a:solidFill>
                      <a:schemeClr val="tx1"/>
                    </a:solidFill>
                    <a:effectLst/>
                    <a:uLnTx/>
                    <a:uFillTx/>
                    <a:latin typeface="Times New Roman" panose="02020603050405020304" pitchFamily="18" charset="0"/>
                    <a:ea typeface="宋体" panose="02010600030101010101" pitchFamily="2" charset="-122"/>
                    <a:cs typeface="+mn-cs"/>
                  </a:rPr>
                  <a:t>r</a:t>
                </a:r>
                <a:r>
                  <a:rPr kumimoji="1" lang="en-US" altLang="zh-CN" sz="2400" b="0" i="0" u="none" strike="noStrike" kern="10" cap="none" spc="0" normalizeH="0" baseline="0" noProof="0" dirty="0" err="1">
                    <a:ln w="3175">
                      <a:solidFill>
                        <a:srgbClr val="000000"/>
                      </a:solidFill>
                      <a:round/>
                    </a:ln>
                    <a:solidFill>
                      <a:schemeClr val="tx1"/>
                    </a:solidFill>
                    <a:effectLst/>
                    <a:uLnTx/>
                    <a:uFillTx/>
                    <a:latin typeface="Times New Roman" panose="02020603050405020304" pitchFamily="18" charset="0"/>
                    <a:ea typeface="宋体" panose="02010600030101010101" pitchFamily="2" charset="-122"/>
                    <a:cs typeface="+mn-cs"/>
                  </a:rPr>
                  <a:t>d</a:t>
                </a:r>
                <a:r>
                  <a:rPr kumimoji="1" lang="en-US" altLang="zh-CN" sz="2400" b="0" i="1" u="none" strike="noStrike" kern="10" cap="none" spc="0" normalizeH="0" baseline="0" noProof="0" dirty="0" err="1">
                    <a:ln w="3175">
                      <a:solidFill>
                        <a:srgbClr val="000000"/>
                      </a:solidFill>
                      <a:round/>
                    </a:ln>
                    <a:solidFill>
                      <a:schemeClr val="tx1"/>
                    </a:solidFill>
                    <a:effectLst/>
                    <a:uLnTx/>
                    <a:uFillTx/>
                    <a:latin typeface="Times New Roman" panose="02020603050405020304" pitchFamily="18" charset="0"/>
                    <a:ea typeface="宋体" panose="02010600030101010101" pitchFamily="2" charset="-122"/>
                    <a:cs typeface="+mn-cs"/>
                  </a:rPr>
                  <a:t>r</a:t>
                </a:r>
                <a:r>
                  <a:rPr kumimoji="1" lang="en-US" altLang="zh-CN" sz="2400" b="0" i="0" u="none" strike="noStrike" kern="10" cap="none" spc="0" normalizeH="0" baseline="0" noProof="0" dirty="0" err="1">
                    <a:ln w="3175">
                      <a:solidFill>
                        <a:srgbClr val="000000"/>
                      </a:solidFill>
                      <a:round/>
                    </a:ln>
                    <a:solidFill>
                      <a:schemeClr val="tx1"/>
                    </a:solidFill>
                    <a:effectLst/>
                    <a:uLnTx/>
                    <a:uFillTx/>
                    <a:latin typeface="Times New Roman" panose="02020603050405020304" pitchFamily="18" charset="0"/>
                    <a:ea typeface="宋体" panose="02010600030101010101" pitchFamily="2" charset="-122"/>
                    <a:cs typeface="+mn-cs"/>
                  </a:rPr>
                  <a:t>d</a:t>
                </a:r>
                <a:r>
                  <a:rPr kumimoji="1" lang="en-US" altLang="zh-CN" sz="2400" b="0" i="1" u="none" strike="noStrike" kern="10" cap="none" spc="0" normalizeH="0" baseline="0" noProof="0" dirty="0" err="1">
                    <a:ln w="3175">
                      <a:solidFill>
                        <a:srgbClr val="000000"/>
                      </a:solidFill>
                      <a:round/>
                    </a:ln>
                    <a:solidFill>
                      <a:schemeClr val="tx1"/>
                    </a:solidFill>
                    <a:effectLst/>
                    <a:uLnTx/>
                    <a:uFillTx/>
                    <a:latin typeface="Symbol" panose="05050102010706020507" pitchFamily="18" charset="2"/>
                    <a:ea typeface="宋体" panose="02010600030101010101" pitchFamily="2" charset="-122"/>
                    <a:cs typeface="+mn-cs"/>
                  </a:rPr>
                  <a:t>q</a:t>
                </a:r>
                <a:endParaRPr kumimoji="1" lang="zh-CN" altLang="en-US" sz="2400" b="0" i="1" u="none" strike="noStrike" kern="10" cap="none" spc="0" normalizeH="0" baseline="0" noProof="0" dirty="0">
                  <a:ln w="3175">
                    <a:solidFill>
                      <a:srgbClr val="000000"/>
                    </a:solidFill>
                    <a:round/>
                  </a:ln>
                  <a:solidFill>
                    <a:schemeClr val="tx1"/>
                  </a:solidFill>
                  <a:effectLst/>
                  <a:uLnTx/>
                  <a:uFillTx/>
                  <a:latin typeface="Symbol" panose="05050102010706020507" pitchFamily="18" charset="2"/>
                  <a:ea typeface="宋体" panose="02010600030101010101" pitchFamily="2" charset="-122"/>
                  <a:cs typeface="+mn-cs"/>
                </a:endParaRPr>
              </a:p>
            </p:txBody>
          </p:sp>
        </p:grpSp>
      </p:grpSp>
      <p:sp>
        <p:nvSpPr>
          <p:cNvPr id="46090" name="WordArt 212"/>
          <p:cNvSpPr>
            <a:spLocks noTextEdit="1"/>
          </p:cNvSpPr>
          <p:nvPr/>
        </p:nvSpPr>
        <p:spPr>
          <a:xfrm>
            <a:off x="4319588" y="2782888"/>
            <a:ext cx="1287462" cy="307975"/>
          </a:xfrm>
          <a:prstGeom prst="rect">
            <a:avLst/>
          </a:prstGeom>
        </p:spPr>
        <p:txBody>
          <a:bodyPr wrap="none" fromWordArt="1">
            <a:prstTxWarp prst="textPlain">
              <a:avLst>
                <a:gd name="adj" fmla="val 50000"/>
              </a:avLst>
            </a:prstTxWarp>
            <a:normAutofit fontScale="47500" lnSpcReduction="20000"/>
          </a:bodyPr>
          <a:lstStyle/>
          <a:p>
            <a:pPr algn="ctr" eaLnBrk="0" hangingPunct="0"/>
            <a:r>
              <a:rPr lang="zh-CN" altLang="en-US" sz="3600" b="1">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其速度为</a:t>
            </a:r>
          </a:p>
        </p:txBody>
      </p:sp>
      <p:sp>
        <p:nvSpPr>
          <p:cNvPr id="243" name="WordArt 212"/>
          <p:cNvSpPr>
            <a:spLocks noChangeArrowheads="1" noChangeShapeType="1" noTextEdit="1"/>
          </p:cNvSpPr>
          <p:nvPr/>
        </p:nvSpPr>
        <p:spPr bwMode="auto">
          <a:xfrm>
            <a:off x="4319588" y="1171575"/>
            <a:ext cx="3636962" cy="307975"/>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0" cap="none" spc="0" normalizeH="0" baseline="0" noProof="0">
                <a:ln w="9525">
                  <a:solidFill>
                    <a:srgbClr val="000000"/>
                  </a:solidFill>
                  <a:round/>
                </a:ln>
                <a:solidFill>
                  <a:schemeClr val="tx1"/>
                </a:solidFill>
                <a:effectLst/>
                <a:uLnTx/>
                <a:uFillTx/>
                <a:latin typeface="宋体" panose="02010600030101010101" pitchFamily="2" charset="-122"/>
                <a:ea typeface="宋体" panose="02010600030101010101" pitchFamily="2" charset="-122"/>
                <a:cs typeface="+mn-cs"/>
              </a:rPr>
              <a:t>任取一面积为 </a:t>
            </a:r>
            <a:r>
              <a:rPr kumimoji="0" lang="en-US" altLang="zh-CN" sz="3600" b="1" i="0" u="none" strike="noStrike" kern="10" cap="none" spc="0" normalizeH="0" baseline="0" noProof="0">
                <a:ln w="9525">
                  <a:solidFill>
                    <a:srgbClr val="000000"/>
                  </a:solidFill>
                  <a:round/>
                </a:ln>
                <a:solidFill>
                  <a:schemeClr val="tx1"/>
                </a:solidFill>
                <a:effectLst/>
                <a:uLnTx/>
                <a:uFillTx/>
                <a:latin typeface="宋体" panose="02010600030101010101" pitchFamily="2" charset="-122"/>
                <a:ea typeface="宋体" panose="02010600030101010101" pitchFamily="2" charset="-122"/>
                <a:cs typeface="+mn-cs"/>
              </a:rPr>
              <a:t>dS </a:t>
            </a:r>
            <a:r>
              <a:rPr kumimoji="0" lang="zh-CN" altLang="en-US" sz="3600" b="1" i="0" u="none" strike="noStrike" kern="10" cap="none" spc="0" normalizeH="0" baseline="0" noProof="0">
                <a:ln w="9525">
                  <a:solidFill>
                    <a:srgbClr val="000000"/>
                  </a:solidFill>
                  <a:round/>
                </a:ln>
                <a:solidFill>
                  <a:schemeClr val="tx1"/>
                </a:solidFill>
                <a:effectLst/>
                <a:uLnTx/>
                <a:uFillTx/>
                <a:latin typeface="宋体" panose="02010600030101010101" pitchFamily="2" charset="-122"/>
                <a:ea typeface="宋体" panose="02010600030101010101" pitchFamily="2" charset="-122"/>
                <a:cs typeface="+mn-cs"/>
              </a:rPr>
              <a:t>的电荷元</a:t>
            </a:r>
          </a:p>
        </p:txBody>
      </p:sp>
      <p:graphicFrame>
        <p:nvGraphicFramePr>
          <p:cNvPr id="6" name="对象 5"/>
          <p:cNvGraphicFramePr>
            <a:graphicFrameLocks noChangeAspect="1"/>
          </p:cNvGraphicFramePr>
          <p:nvPr/>
        </p:nvGraphicFramePr>
        <p:xfrm>
          <a:off x="5967413" y="2719668"/>
          <a:ext cx="1016000" cy="355600"/>
        </p:xfrm>
        <a:graphic>
          <a:graphicData uri="http://schemas.openxmlformats.org/presentationml/2006/ole">
            <mc:AlternateContent xmlns:mc="http://schemas.openxmlformats.org/markup-compatibility/2006">
              <mc:Choice xmlns:v="urn:schemas-microsoft-com:vml" Requires="v">
                <p:oleObj name="Equation" r:id="rId5" imgW="1015920" imgH="355320" progId="Equation.DSMT4">
                  <p:embed/>
                </p:oleObj>
              </mc:Choice>
              <mc:Fallback>
                <p:oleObj name="Equation" r:id="rId5" imgW="1015920" imgH="355320" progId="Equation.DSMT4">
                  <p:embed/>
                  <p:pic>
                    <p:nvPicPr>
                      <p:cNvPr id="6" name="对象 5"/>
                      <p:cNvPicPr/>
                      <p:nvPr/>
                    </p:nvPicPr>
                    <p:blipFill>
                      <a:blip r:embed="rId6"/>
                      <a:stretch>
                        <a:fillRect/>
                      </a:stretch>
                    </p:blipFill>
                    <p:spPr>
                      <a:xfrm>
                        <a:off x="5967413" y="2719668"/>
                        <a:ext cx="1016000" cy="355600"/>
                      </a:xfrm>
                      <a:prstGeom prst="rect">
                        <a:avLst/>
                      </a:prstGeom>
                      <a:noFill/>
                      <a:ln w="38100">
                        <a:noFill/>
                        <a:miter/>
                      </a:ln>
                    </p:spPr>
                  </p:pic>
                </p:oleObj>
              </mc:Fallback>
            </mc:AlternateContent>
          </a:graphicData>
        </a:graphic>
      </p:graphicFrame>
      <p:graphicFrame>
        <p:nvGraphicFramePr>
          <p:cNvPr id="9" name="对象 8"/>
          <p:cNvGraphicFramePr>
            <a:graphicFrameLocks noChangeAspect="1"/>
          </p:cNvGraphicFramePr>
          <p:nvPr/>
        </p:nvGraphicFramePr>
        <p:xfrm>
          <a:off x="4786313" y="1730375"/>
          <a:ext cx="3035300" cy="762000"/>
        </p:xfrm>
        <a:graphic>
          <a:graphicData uri="http://schemas.openxmlformats.org/presentationml/2006/ole">
            <mc:AlternateContent xmlns:mc="http://schemas.openxmlformats.org/markup-compatibility/2006">
              <mc:Choice xmlns:v="urn:schemas-microsoft-com:vml" Requires="v">
                <p:oleObj name="Equation" r:id="rId7" imgW="3035300" imgH="762000" progId="Equation.DSMT4">
                  <p:embed/>
                </p:oleObj>
              </mc:Choice>
              <mc:Fallback>
                <p:oleObj name="Equation" r:id="rId7" imgW="3035300" imgH="762000" progId="Equation.DSMT4">
                  <p:embed/>
                  <p:pic>
                    <p:nvPicPr>
                      <p:cNvPr id="9" name="对象 8"/>
                      <p:cNvPicPr/>
                      <p:nvPr/>
                    </p:nvPicPr>
                    <p:blipFill>
                      <a:blip r:embed="rId8"/>
                      <a:stretch>
                        <a:fillRect/>
                      </a:stretch>
                    </p:blipFill>
                    <p:spPr>
                      <a:xfrm>
                        <a:off x="4786313" y="1730375"/>
                        <a:ext cx="3035300" cy="762000"/>
                      </a:xfrm>
                      <a:prstGeom prst="rect">
                        <a:avLst/>
                      </a:prstGeom>
                      <a:noFill/>
                      <a:ln w="38100">
                        <a:noFill/>
                        <a:miter/>
                      </a:ln>
                    </p:spPr>
                  </p:pic>
                </p:oleObj>
              </mc:Fallback>
            </mc:AlternateContent>
          </a:graphicData>
        </a:graphic>
      </p:graphicFrame>
      <p:graphicFrame>
        <p:nvGraphicFramePr>
          <p:cNvPr id="11" name="对象 10"/>
          <p:cNvGraphicFramePr>
            <a:graphicFrameLocks noChangeAspect="1"/>
          </p:cNvGraphicFramePr>
          <p:nvPr/>
        </p:nvGraphicFramePr>
        <p:xfrm>
          <a:off x="3294063" y="5349875"/>
          <a:ext cx="4089400" cy="774700"/>
        </p:xfrm>
        <a:graphic>
          <a:graphicData uri="http://schemas.openxmlformats.org/presentationml/2006/ole">
            <mc:AlternateContent xmlns:mc="http://schemas.openxmlformats.org/markup-compatibility/2006">
              <mc:Choice xmlns:v="urn:schemas-microsoft-com:vml" Requires="v">
                <p:oleObj name="Equation" r:id="rId9" imgW="4089240" imgH="774360" progId="Equation.DSMT4">
                  <p:embed/>
                </p:oleObj>
              </mc:Choice>
              <mc:Fallback>
                <p:oleObj name="Equation" r:id="rId9" imgW="4089240" imgH="774360" progId="Equation.DSMT4">
                  <p:embed/>
                  <p:pic>
                    <p:nvPicPr>
                      <p:cNvPr id="11" name="对象 10"/>
                      <p:cNvPicPr/>
                      <p:nvPr/>
                    </p:nvPicPr>
                    <p:blipFill>
                      <a:blip r:embed="rId10"/>
                      <a:stretch>
                        <a:fillRect/>
                      </a:stretch>
                    </p:blipFill>
                    <p:spPr>
                      <a:xfrm>
                        <a:off x="3294063" y="5349875"/>
                        <a:ext cx="4089400" cy="774700"/>
                      </a:xfrm>
                      <a:prstGeom prst="rect">
                        <a:avLst/>
                      </a:prstGeom>
                      <a:noFill/>
                      <a:ln w="38100">
                        <a:noFill/>
                        <a:miter/>
                      </a:ln>
                    </p:spPr>
                  </p:pic>
                </p:oleObj>
              </mc:Fallback>
            </mc:AlternateContent>
          </a:graphicData>
        </a:graphic>
      </p:graphicFrame>
      <p:graphicFrame>
        <p:nvGraphicFramePr>
          <p:cNvPr id="12" name="对象 11"/>
          <p:cNvGraphicFramePr>
            <a:graphicFrameLocks noChangeAspect="1"/>
          </p:cNvGraphicFramePr>
          <p:nvPr/>
        </p:nvGraphicFramePr>
        <p:xfrm>
          <a:off x="7448550" y="5322888"/>
          <a:ext cx="1104900" cy="774700"/>
        </p:xfrm>
        <a:graphic>
          <a:graphicData uri="http://schemas.openxmlformats.org/presentationml/2006/ole">
            <mc:AlternateContent xmlns:mc="http://schemas.openxmlformats.org/markup-compatibility/2006">
              <mc:Choice xmlns:v="urn:schemas-microsoft-com:vml" Requires="v">
                <p:oleObj name="Equation" r:id="rId11" imgW="1104840" imgH="774360" progId="Equation.DSMT4">
                  <p:embed/>
                </p:oleObj>
              </mc:Choice>
              <mc:Fallback>
                <p:oleObj name="Equation" r:id="rId11" imgW="1104840" imgH="774360" progId="Equation.DSMT4">
                  <p:embed/>
                  <p:pic>
                    <p:nvPicPr>
                      <p:cNvPr id="12" name="对象 11"/>
                      <p:cNvPicPr/>
                      <p:nvPr/>
                    </p:nvPicPr>
                    <p:blipFill>
                      <a:blip r:embed="rId12"/>
                      <a:stretch>
                        <a:fillRect/>
                      </a:stretch>
                    </p:blipFill>
                    <p:spPr>
                      <a:xfrm>
                        <a:off x="7448550" y="5322888"/>
                        <a:ext cx="1104900" cy="774700"/>
                      </a:xfrm>
                      <a:prstGeom prst="rect">
                        <a:avLst/>
                      </a:prstGeom>
                      <a:noFill/>
                      <a:ln w="38100">
                        <a:noFill/>
                        <a:miter/>
                      </a:ln>
                    </p:spPr>
                  </p:pic>
                </p:oleObj>
              </mc:Fallback>
            </mc:AlternateContent>
          </a:graphicData>
        </a:graphic>
      </p:graphicFrame>
      <p:grpSp>
        <p:nvGrpSpPr>
          <p:cNvPr id="3" name="组合 2"/>
          <p:cNvGrpSpPr/>
          <p:nvPr/>
        </p:nvGrpSpPr>
        <p:grpSpPr>
          <a:xfrm>
            <a:off x="1219200" y="2260600"/>
            <a:ext cx="1103313" cy="695325"/>
            <a:chOff x="1227138" y="1830276"/>
            <a:chExt cx="1103776" cy="693848"/>
          </a:xfrm>
        </p:grpSpPr>
        <p:sp>
          <p:nvSpPr>
            <p:cNvPr id="46108" name="Line 53"/>
            <p:cNvSpPr/>
            <p:nvPr/>
          </p:nvSpPr>
          <p:spPr>
            <a:xfrm flipH="1" flipV="1">
              <a:off x="1493044" y="2201661"/>
              <a:ext cx="837870" cy="322463"/>
            </a:xfrm>
            <a:prstGeom prst="line">
              <a:avLst/>
            </a:prstGeom>
            <a:ln w="28575" cap="flat" cmpd="sng">
              <a:solidFill>
                <a:srgbClr val="C00000"/>
              </a:solidFill>
              <a:prstDash val="solid"/>
              <a:headEnd type="none" w="sm" len="sm"/>
              <a:tailEnd type="triangle" w="med" len="lg"/>
            </a:ln>
          </p:spPr>
        </p:sp>
        <p:sp>
          <p:nvSpPr>
            <p:cNvPr id="241" name="矩形 240"/>
            <p:cNvSpPr/>
            <p:nvPr/>
          </p:nvSpPr>
          <p:spPr bwMode="auto">
            <a:xfrm>
              <a:off x="1227138" y="1830276"/>
              <a:ext cx="338555"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400" b="0" i="1" u="none" strike="noStrike" kern="10" cap="none" spc="0" normalizeH="0" baseline="0" noProof="0" dirty="0">
                  <a:ln w="3175">
                    <a:solidFill>
                      <a:srgbClr val="000000"/>
                    </a:solidFill>
                    <a:round/>
                  </a:ln>
                  <a:solidFill>
                    <a:schemeClr val="tx1"/>
                  </a:solidFill>
                  <a:effectLst/>
                  <a:uLnTx/>
                  <a:uFillTx/>
                  <a:latin typeface="Book Antiqua" panose="02040602050305030304" pitchFamily="18" charset="0"/>
                  <a:ea typeface="宋体" panose="02010600030101010101" pitchFamily="2" charset="-122"/>
                  <a:cs typeface="+mn-cs"/>
                </a:rPr>
                <a:t>v</a:t>
              </a:r>
              <a:endParaRPr kumimoji="1" lang="zh-CN" altLang="en-US" sz="2400" b="0" i="1" u="none" strike="noStrike" kern="10" cap="none" spc="0" normalizeH="0" baseline="0" noProof="0" dirty="0">
                <a:ln w="3175">
                  <a:solidFill>
                    <a:srgbClr val="000000"/>
                  </a:solidFill>
                  <a:round/>
                </a:ln>
                <a:solidFill>
                  <a:schemeClr val="tx1"/>
                </a:solidFill>
                <a:effectLst/>
                <a:uLnTx/>
                <a:uFillTx/>
                <a:latin typeface="Book Antiqua" panose="02040602050305030304" pitchFamily="18" charset="0"/>
                <a:ea typeface="宋体" panose="02010600030101010101" pitchFamily="2" charset="-122"/>
                <a:cs typeface="+mn-cs"/>
              </a:endParaRPr>
            </a:p>
          </p:txBody>
        </p:sp>
      </p:grpSp>
      <p:grpSp>
        <p:nvGrpSpPr>
          <p:cNvPr id="17" name="组合 16"/>
          <p:cNvGrpSpPr/>
          <p:nvPr/>
        </p:nvGrpSpPr>
        <p:grpSpPr>
          <a:xfrm>
            <a:off x="1809750" y="3748088"/>
            <a:ext cx="317500" cy="328612"/>
            <a:chOff x="3463753" y="3535907"/>
            <a:chExt cx="1023883" cy="1011566"/>
          </a:xfrm>
        </p:grpSpPr>
        <p:sp>
          <p:nvSpPr>
            <p:cNvPr id="46106" name="椭圆 13"/>
            <p:cNvSpPr/>
            <p:nvPr/>
          </p:nvSpPr>
          <p:spPr>
            <a:xfrm>
              <a:off x="3463753" y="3535907"/>
              <a:ext cx="1023883" cy="1011566"/>
            </a:xfrm>
            <a:prstGeom prst="ellipse">
              <a:avLst/>
            </a:prstGeom>
            <a:noFill/>
            <a:ln w="28575"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6107" name="椭圆 14"/>
            <p:cNvSpPr/>
            <p:nvPr/>
          </p:nvSpPr>
          <p:spPr>
            <a:xfrm>
              <a:off x="3882049" y="3964923"/>
              <a:ext cx="187289" cy="183332"/>
            </a:xfrm>
            <a:prstGeom prst="ellipse">
              <a:avLst/>
            </a:prstGeom>
            <a:solidFill>
              <a:srgbClr val="FF3300"/>
            </a:solidFill>
            <a:ln w="28575"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20" name="组合 19"/>
          <p:cNvGrpSpPr/>
          <p:nvPr/>
        </p:nvGrpSpPr>
        <p:grpSpPr>
          <a:xfrm>
            <a:off x="5267326" y="4322763"/>
            <a:ext cx="3248025" cy="774700"/>
            <a:chOff x="5267283" y="4322763"/>
            <a:chExt cx="3247780" cy="774700"/>
          </a:xfrm>
        </p:grpSpPr>
        <p:graphicFrame>
          <p:nvGraphicFramePr>
            <p:cNvPr id="46100" name="对象 7"/>
            <p:cNvGraphicFramePr>
              <a:graphicFrameLocks noChangeAspect="1"/>
            </p:cNvGraphicFramePr>
            <p:nvPr/>
          </p:nvGraphicFramePr>
          <p:xfrm>
            <a:off x="5267283" y="4322763"/>
            <a:ext cx="1879458" cy="774700"/>
          </p:xfrm>
          <a:graphic>
            <a:graphicData uri="http://schemas.openxmlformats.org/presentationml/2006/ole">
              <mc:AlternateContent xmlns:mc="http://schemas.openxmlformats.org/markup-compatibility/2006">
                <mc:Choice xmlns:v="urn:schemas-microsoft-com:vml" Requires="v">
                  <p:oleObj name="Equation" r:id="rId13" imgW="1879560" imgH="774360" progId="Equation.DSMT4">
                    <p:embed/>
                  </p:oleObj>
                </mc:Choice>
                <mc:Fallback>
                  <p:oleObj name="Equation" r:id="rId13" imgW="1879560" imgH="774360" progId="Equation.DSMT4">
                    <p:embed/>
                    <p:pic>
                      <p:nvPicPr>
                        <p:cNvPr id="46100" name="对象 7"/>
                        <p:cNvPicPr/>
                        <p:nvPr/>
                      </p:nvPicPr>
                      <p:blipFill>
                        <a:blip r:embed="rId14"/>
                        <a:stretch>
                          <a:fillRect/>
                        </a:stretch>
                      </p:blipFill>
                      <p:spPr>
                        <a:xfrm>
                          <a:off x="5267283" y="4322763"/>
                          <a:ext cx="1879458" cy="774700"/>
                        </a:xfrm>
                        <a:prstGeom prst="rect">
                          <a:avLst/>
                        </a:prstGeom>
                        <a:noFill/>
                        <a:ln w="38100">
                          <a:noFill/>
                          <a:miter/>
                        </a:ln>
                      </p:spPr>
                    </p:pic>
                  </p:oleObj>
                </mc:Fallback>
              </mc:AlternateContent>
            </a:graphicData>
          </a:graphic>
        </p:graphicFrame>
        <p:grpSp>
          <p:nvGrpSpPr>
            <p:cNvPr id="46101" name="组合 18"/>
            <p:cNvGrpSpPr/>
            <p:nvPr/>
          </p:nvGrpSpPr>
          <p:grpSpPr>
            <a:xfrm>
              <a:off x="7489033" y="4547473"/>
              <a:ext cx="1026030" cy="327521"/>
              <a:chOff x="7489033" y="4547473"/>
              <a:chExt cx="1026030" cy="327521"/>
            </a:xfrm>
          </p:grpSpPr>
          <p:sp>
            <p:nvSpPr>
              <p:cNvPr id="46102" name="WordArt 212"/>
              <p:cNvSpPr>
                <a:spLocks noTextEdit="1"/>
              </p:cNvSpPr>
              <p:nvPr/>
            </p:nvSpPr>
            <p:spPr>
              <a:xfrm>
                <a:off x="7489033" y="4547473"/>
                <a:ext cx="614726" cy="307975"/>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b="1" dirty="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方向</a:t>
                </a:r>
              </a:p>
            </p:txBody>
          </p:sp>
          <p:grpSp>
            <p:nvGrpSpPr>
              <p:cNvPr id="46103" name="组合 257"/>
              <p:cNvGrpSpPr/>
              <p:nvPr/>
            </p:nvGrpSpPr>
            <p:grpSpPr>
              <a:xfrm>
                <a:off x="8197391" y="4547473"/>
                <a:ext cx="317672" cy="327521"/>
                <a:chOff x="3463753" y="3535907"/>
                <a:chExt cx="1023883" cy="1011566"/>
              </a:xfrm>
            </p:grpSpPr>
            <p:sp>
              <p:nvSpPr>
                <p:cNvPr id="46104" name="椭圆 258"/>
                <p:cNvSpPr/>
                <p:nvPr/>
              </p:nvSpPr>
              <p:spPr>
                <a:xfrm>
                  <a:off x="3463753" y="3535907"/>
                  <a:ext cx="1023883" cy="1011566"/>
                </a:xfrm>
                <a:prstGeom prst="ellipse">
                  <a:avLst/>
                </a:prstGeom>
                <a:noFill/>
                <a:ln w="28575"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6105" name="椭圆 259"/>
                <p:cNvSpPr/>
                <p:nvPr/>
              </p:nvSpPr>
              <p:spPr>
                <a:xfrm>
                  <a:off x="3882049" y="3964923"/>
                  <a:ext cx="187289" cy="183332"/>
                </a:xfrm>
                <a:prstGeom prst="ellipse">
                  <a:avLst/>
                </a:prstGeom>
                <a:solidFill>
                  <a:srgbClr val="FF3300"/>
                </a:solidFill>
                <a:ln w="28575"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grpSp>
      <p:grpSp>
        <p:nvGrpSpPr>
          <p:cNvPr id="5" name="组合 4"/>
          <p:cNvGrpSpPr/>
          <p:nvPr/>
        </p:nvGrpSpPr>
        <p:grpSpPr>
          <a:xfrm>
            <a:off x="533401" y="312786"/>
            <a:ext cx="8126779" cy="523220"/>
            <a:chOff x="533401" y="362664"/>
            <a:chExt cx="8126779" cy="523220"/>
          </a:xfrm>
        </p:grpSpPr>
        <p:grpSp>
          <p:nvGrpSpPr>
            <p:cNvPr id="46123" name="Group 44"/>
            <p:cNvGrpSpPr/>
            <p:nvPr/>
          </p:nvGrpSpPr>
          <p:grpSpPr>
            <a:xfrm>
              <a:off x="533401" y="407988"/>
              <a:ext cx="769938" cy="434975"/>
              <a:chOff x="127" y="728"/>
              <a:chExt cx="437" cy="256"/>
            </a:xfrm>
          </p:grpSpPr>
          <p:sp>
            <p:nvSpPr>
              <p:cNvPr id="46125" name="Oval 45" descr="栎木"/>
              <p:cNvSpPr/>
              <p:nvPr/>
            </p:nvSpPr>
            <p:spPr>
              <a:xfrm>
                <a:off x="127" y="728"/>
                <a:ext cx="437" cy="256"/>
              </a:xfrm>
              <a:prstGeom prst="ellipse">
                <a:avLst/>
              </a:prstGeom>
              <a:blipFill rotWithShape="0">
                <a:blip r:embed="rId4"/>
              </a:blipFill>
              <a:ln w="38100" cap="flat" cmpd="sng">
                <a:solidFill>
                  <a:srgbClr val="00CC99"/>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6126" name="WordArt 46"/>
              <p:cNvSpPr>
                <a:spLocks noTextEdit="1"/>
              </p:cNvSpPr>
              <p:nvPr/>
            </p:nvSpPr>
            <p:spPr>
              <a:xfrm>
                <a:off x="187" y="780"/>
                <a:ext cx="305" cy="147"/>
              </a:xfrm>
              <a:prstGeom prst="rect">
                <a:avLst/>
              </a:prstGeom>
            </p:spPr>
            <p:txBody>
              <a:bodyPr wrap="none" fromWordArt="1">
                <a:prstTxWarp prst="textPlain">
                  <a:avLst>
                    <a:gd name="adj" fmla="val 50287"/>
                  </a:avLst>
                </a:prstTxWarp>
                <a:normAutofit fontScale="32500" lnSpcReduction="20000"/>
              </a:bodyPr>
              <a:lstStyle/>
              <a:p>
                <a:pPr algn="ctr"/>
                <a:r>
                  <a:rPr lang="zh-CN" altLang="en-US" sz="3600">
                    <a:ln w="19050" cap="flat" cmpd="sng">
                      <a:solidFill>
                        <a:schemeClr val="bg1"/>
                      </a:solidFill>
                      <a:prstDash val="solid"/>
                      <a:headEnd type="none" w="med" len="med"/>
                      <a:tailEnd type="none" w="med" len="med"/>
                    </a:ln>
                    <a:solidFill>
                      <a:schemeClr val="bg1"/>
                    </a:solidFill>
                    <a:effectLst>
                      <a:outerShdw dist="35921" dir="2699999" algn="ctr" rotWithShape="0">
                        <a:schemeClr val="tx1"/>
                      </a:outerShdw>
                    </a:effectLst>
                    <a:latin typeface="宋体" panose="02010600030101010101" pitchFamily="2" charset="-122"/>
                    <a:ea typeface="宋体" panose="02010600030101010101" pitchFamily="2" charset="-122"/>
                  </a:rPr>
                  <a:t>例</a:t>
                </a:r>
              </a:p>
            </p:txBody>
          </p:sp>
        </p:grpSp>
        <p:sp>
          <p:nvSpPr>
            <p:cNvPr id="4" name="矩形 3"/>
            <p:cNvSpPr/>
            <p:nvPr/>
          </p:nvSpPr>
          <p:spPr>
            <a:xfrm>
              <a:off x="1262001" y="362664"/>
              <a:ext cx="7398179" cy="523220"/>
            </a:xfrm>
            <a:prstGeom prst="rect">
              <a:avLst/>
            </a:prstGeom>
          </p:spPr>
          <p:txBody>
            <a:bodyPr wrap="none">
              <a:spAutoFit/>
            </a:bodyPr>
            <a:lstStyle/>
            <a:p>
              <a:pPr algn="ctr"/>
              <a:r>
                <a:rPr lang="zh-CN" altLang="en-US" sz="2800" b="1" dirty="0">
                  <a:ln w="9525" cap="flat" cmpd="sng">
                    <a:solidFill>
                      <a:srgbClr val="000000"/>
                    </a:solidFill>
                    <a:prstDash val="solid"/>
                    <a:headEnd type="none" w="med" len="med"/>
                    <a:tailEnd type="none" w="med" len="med"/>
                  </a:ln>
                  <a:latin typeface="宋体" panose="02010600030101010101" pitchFamily="2" charset="-122"/>
                </a:rPr>
                <a:t>带电圆盘绕垂直中心轴转动时在盘心处的磁场</a:t>
              </a:r>
            </a:p>
          </p:txBody>
        </p:sp>
      </p:grpSp>
      <p:grpSp>
        <p:nvGrpSpPr>
          <p:cNvPr id="65" name="Group 36"/>
          <p:cNvGrpSpPr/>
          <p:nvPr/>
        </p:nvGrpSpPr>
        <p:grpSpPr>
          <a:xfrm>
            <a:off x="741371" y="1133481"/>
            <a:ext cx="1200152" cy="436566"/>
            <a:chOff x="3076" y="525"/>
            <a:chExt cx="756" cy="275"/>
          </a:xfrm>
        </p:grpSpPr>
        <p:sp>
          <p:nvSpPr>
            <p:cNvPr id="66" name="WordArt 37"/>
            <p:cNvSpPr>
              <a:spLocks noTextEdit="1"/>
            </p:cNvSpPr>
            <p:nvPr/>
          </p:nvSpPr>
          <p:spPr>
            <a:xfrm>
              <a:off x="3076" y="525"/>
              <a:ext cx="367" cy="249"/>
            </a:xfrm>
            <a:prstGeom prst="rect">
              <a:avLst/>
            </a:prstGeom>
          </p:spPr>
          <p:txBody>
            <a:bodyPr wrap="none" fromWordArt="1">
              <a:prstTxWarp prst="textPlain">
                <a:avLst>
                  <a:gd name="adj" fmla="val 50000"/>
                </a:avLst>
              </a:prstTxWarp>
              <a:normAutofit fontScale="62500" lnSpcReduction="20000"/>
            </a:bodyPr>
            <a:lstStyle/>
            <a:p>
              <a:pPr algn="ctr"/>
              <a:r>
                <a:rPr lang="zh-CN" altLang="en-US" sz="3600" b="1" dirty="0">
                  <a:ln w="9525" cap="flat" cmpd="sng">
                    <a:solidFill>
                      <a:srgbClr val="CC0000"/>
                    </a:solidFill>
                    <a:prstDash val="solid"/>
                    <a:headEnd type="none" w="med" len="med"/>
                    <a:tailEnd type="none" w="med" len="med"/>
                  </a:ln>
                  <a:solidFill>
                    <a:srgbClr val="CC0000"/>
                  </a:solidFill>
                  <a:latin typeface="华文中宋" panose="02010600040101010101" pitchFamily="2" charset="-122"/>
                  <a:ea typeface="华文中宋" panose="02010600040101010101" pitchFamily="2" charset="-122"/>
                </a:rPr>
                <a:t>求</a:t>
              </a:r>
            </a:p>
          </p:txBody>
        </p:sp>
        <p:grpSp>
          <p:nvGrpSpPr>
            <p:cNvPr id="67" name="Group 38"/>
            <p:cNvGrpSpPr/>
            <p:nvPr/>
          </p:nvGrpSpPr>
          <p:grpSpPr>
            <a:xfrm>
              <a:off x="3536" y="586"/>
              <a:ext cx="296" cy="214"/>
              <a:chOff x="1468" y="2436"/>
              <a:chExt cx="252" cy="214"/>
            </a:xfrm>
          </p:grpSpPr>
          <p:sp>
            <p:nvSpPr>
              <p:cNvPr id="68" name="WordArt 39"/>
              <p:cNvSpPr>
                <a:spLocks noTextEdit="1"/>
              </p:cNvSpPr>
              <p:nvPr/>
            </p:nvSpPr>
            <p:spPr>
              <a:xfrm>
                <a:off x="1468" y="2436"/>
                <a:ext cx="183" cy="177"/>
              </a:xfrm>
              <a:prstGeom prst="rect">
                <a:avLst/>
              </a:prstGeom>
            </p:spPr>
            <p:txBody>
              <a:bodyPr wrap="none" fromWordArt="1">
                <a:prstTxWarp prst="textPlain">
                  <a:avLst>
                    <a:gd name="adj" fmla="val 50000"/>
                  </a:avLst>
                </a:prstTxWarp>
                <a:normAutofit/>
              </a:bodyPr>
              <a:lstStyle/>
              <a:p>
                <a:pPr algn="ctr"/>
                <a:r>
                  <a:rPr lang="zh-CN" altLang="en-US" sz="1200" i="1" dirty="0">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B</a:t>
                </a:r>
              </a:p>
            </p:txBody>
          </p:sp>
          <p:sp>
            <p:nvSpPr>
              <p:cNvPr id="69" name="WordArt 40"/>
              <p:cNvSpPr>
                <a:spLocks noTextEdit="1"/>
              </p:cNvSpPr>
              <p:nvPr/>
            </p:nvSpPr>
            <p:spPr>
              <a:xfrm>
                <a:off x="1664" y="2565"/>
                <a:ext cx="56" cy="85"/>
              </a:xfrm>
              <a:prstGeom prst="rect">
                <a:avLst/>
              </a:prstGeom>
            </p:spPr>
            <p:txBody>
              <a:bodyPr wrap="none" fromWordArt="1">
                <a:prstTxWarp prst="textPlain">
                  <a:avLst>
                    <a:gd name="adj" fmla="val 50000"/>
                  </a:avLst>
                </a:prstTxWarp>
                <a:normAutofit fontScale="25000" lnSpcReduction="20000"/>
              </a:bodyPr>
              <a:lstStyle/>
              <a:p>
                <a:pPr algn="ctr"/>
                <a:r>
                  <a:rPr lang="zh-CN" altLang="en-US" sz="1200" dirty="0">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O</a:t>
                </a:r>
              </a:p>
            </p:txBody>
          </p:sp>
        </p:grpSp>
      </p:grpSp>
      <p:graphicFrame>
        <p:nvGraphicFramePr>
          <p:cNvPr id="7" name="对象 6"/>
          <p:cNvGraphicFramePr>
            <a:graphicFrameLocks noChangeAspect="1"/>
          </p:cNvGraphicFramePr>
          <p:nvPr/>
        </p:nvGraphicFramePr>
        <p:xfrm>
          <a:off x="4700589" y="3405189"/>
          <a:ext cx="2643187" cy="774700"/>
        </p:xfrm>
        <a:graphic>
          <a:graphicData uri="http://schemas.openxmlformats.org/presentationml/2006/ole">
            <mc:AlternateContent xmlns:mc="http://schemas.openxmlformats.org/markup-compatibility/2006">
              <mc:Choice xmlns:v="urn:schemas-microsoft-com:vml" Requires="v">
                <p:oleObj name="Equation" r:id="rId15" imgW="2642597" imgH="774388" progId="Equation.DSMT4">
                  <p:embed/>
                </p:oleObj>
              </mc:Choice>
              <mc:Fallback>
                <p:oleObj name="Equation" r:id="rId15" imgW="2642597" imgH="774388" progId="Equation.DSMT4">
                  <p:embed/>
                  <p:pic>
                    <p:nvPicPr>
                      <p:cNvPr id="7" name="对象 6"/>
                      <p:cNvPicPr/>
                      <p:nvPr/>
                    </p:nvPicPr>
                    <p:blipFill>
                      <a:blip r:embed="rId16"/>
                      <a:stretch>
                        <a:fillRect/>
                      </a:stretch>
                    </p:blipFill>
                    <p:spPr>
                      <a:xfrm>
                        <a:off x="4700589" y="3405189"/>
                        <a:ext cx="2643187" cy="774700"/>
                      </a:xfrm>
                      <a:prstGeom prst="rect">
                        <a:avLst/>
                      </a:prstGeom>
                    </p:spPr>
                  </p:pic>
                </p:oleObj>
              </mc:Fallback>
            </mc:AlternateContent>
          </a:graphicData>
        </a:graphic>
      </p:graphicFrame>
      <p:sp>
        <p:nvSpPr>
          <p:cNvPr id="8" name="椭圆 7">
            <a:extLst>
              <a:ext uri="{FF2B5EF4-FFF2-40B4-BE49-F238E27FC236}">
                <a16:creationId xmlns:a16="http://schemas.microsoft.com/office/drawing/2014/main" id="{4560D542-E772-1650-E486-255BE4C5DE95}"/>
              </a:ext>
            </a:extLst>
          </p:cNvPr>
          <p:cNvSpPr/>
          <p:nvPr/>
        </p:nvSpPr>
        <p:spPr bwMode="auto">
          <a:xfrm>
            <a:off x="1616203" y="1745751"/>
            <a:ext cx="1528532" cy="556481"/>
          </a:xfrm>
          <a:prstGeom prst="ellipse">
            <a:avLst/>
          </a:prstGeom>
          <a:solidFill>
            <a:schemeClr val="accent1">
              <a:alpha val="41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0" name="椭圆 9">
            <a:extLst>
              <a:ext uri="{FF2B5EF4-FFF2-40B4-BE49-F238E27FC236}">
                <a16:creationId xmlns:a16="http://schemas.microsoft.com/office/drawing/2014/main" id="{4B678D7E-BCDF-9A01-A719-CF9C6E4FF325}"/>
              </a:ext>
            </a:extLst>
          </p:cNvPr>
          <p:cNvSpPr/>
          <p:nvPr/>
        </p:nvSpPr>
        <p:spPr bwMode="auto">
          <a:xfrm>
            <a:off x="6382660" y="4509810"/>
            <a:ext cx="894057" cy="469890"/>
          </a:xfrm>
          <a:prstGeom prst="ellipse">
            <a:avLst/>
          </a:prstGeom>
          <a:solidFill>
            <a:schemeClr val="accent1">
              <a:alpha val="41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3" name="椭圆 12">
            <a:extLst>
              <a:ext uri="{FF2B5EF4-FFF2-40B4-BE49-F238E27FC236}">
                <a16:creationId xmlns:a16="http://schemas.microsoft.com/office/drawing/2014/main" id="{930ECAE1-6B57-8D3F-E218-90CFF5F1EF1B}"/>
              </a:ext>
            </a:extLst>
          </p:cNvPr>
          <p:cNvSpPr/>
          <p:nvPr/>
        </p:nvSpPr>
        <p:spPr bwMode="auto">
          <a:xfrm>
            <a:off x="6359132" y="4979700"/>
            <a:ext cx="2026427" cy="469890"/>
          </a:xfrm>
          <a:prstGeom prst="ellipse">
            <a:avLst/>
          </a:prstGeom>
          <a:solidFill>
            <a:schemeClr val="accent1">
              <a:alpha val="41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二重积分</a:t>
            </a:r>
          </a:p>
        </p:txBody>
      </p:sp>
      <p:sp>
        <p:nvSpPr>
          <p:cNvPr id="14" name="椭圆 13">
            <a:extLst>
              <a:ext uri="{FF2B5EF4-FFF2-40B4-BE49-F238E27FC236}">
                <a16:creationId xmlns:a16="http://schemas.microsoft.com/office/drawing/2014/main" id="{B13102FB-6034-7623-321E-A8E456D5253E}"/>
              </a:ext>
            </a:extLst>
          </p:cNvPr>
          <p:cNvSpPr/>
          <p:nvPr/>
        </p:nvSpPr>
        <p:spPr bwMode="auto">
          <a:xfrm>
            <a:off x="2806684" y="6147083"/>
            <a:ext cx="6310545" cy="469890"/>
          </a:xfrm>
          <a:prstGeom prst="ellipse">
            <a:avLst/>
          </a:prstGeom>
          <a:solidFill>
            <a:schemeClr val="accent1">
              <a:alpha val="41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思考：磁感应强度对参数的依赖？</a:t>
            </a:r>
          </a:p>
        </p:txBody>
      </p:sp>
    </p:spTree>
    <p:extLst>
      <p:ext uri="{BB962C8B-B14F-4D97-AF65-F5344CB8AC3E}">
        <p14:creationId xmlns:p14="http://schemas.microsoft.com/office/powerpoint/2010/main" val="109495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1)">
                                      <p:cBhvr>
                                        <p:cTn id="11" dur="2000"/>
                                        <p:tgtEl>
                                          <p:spTgt spid="2"/>
                                        </p:tgtEl>
                                      </p:cBhvr>
                                    </p:animEffect>
                                  </p:childTnLst>
                                </p:cTn>
                              </p:par>
                            </p:childTnLst>
                          </p:cTn>
                        </p:par>
                        <p:par>
                          <p:cTn id="12" fill="hold">
                            <p:stCondLst>
                              <p:cond delay="2500"/>
                            </p:stCondLst>
                            <p:childTnLst>
                              <p:par>
                                <p:cTn id="13" presetID="22" presetClass="entr" presetSubtype="8"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left)">
                                      <p:cBhvr>
                                        <p:cTn id="15" dur="500"/>
                                        <p:tgtEl>
                                          <p:spTgt spid="6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3036"/>
                                        </p:tgtEl>
                                        <p:attrNameLst>
                                          <p:attrName>style.visibility</p:attrName>
                                        </p:attrNameLst>
                                      </p:cBhvr>
                                      <p:to>
                                        <p:strVal val="visible"/>
                                      </p:to>
                                    </p:set>
                                    <p:animEffect transition="in" filter="wipe(left)">
                                      <p:cBhvr>
                                        <p:cTn id="20" dur="500"/>
                                        <p:tgtEl>
                                          <p:spTgt spid="43036"/>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243"/>
                                        </p:tgtEl>
                                        <p:attrNameLst>
                                          <p:attrName>style.visibility</p:attrName>
                                        </p:attrNameLst>
                                      </p:cBhvr>
                                      <p:to>
                                        <p:strVal val="visible"/>
                                      </p:to>
                                    </p:set>
                                    <p:animEffect transition="in" filter="wipe(left)">
                                      <p:cBhvr>
                                        <p:cTn id="24" dur="500"/>
                                        <p:tgtEl>
                                          <p:spTgt spid="243"/>
                                        </p:tgtEl>
                                      </p:cBhvr>
                                    </p:animEffect>
                                  </p:childTnLst>
                                </p:cTn>
                              </p:par>
                            </p:childTnLst>
                          </p:cTn>
                        </p:par>
                        <p:par>
                          <p:cTn id="25" fill="hold">
                            <p:stCondLst>
                              <p:cond delay="1000"/>
                            </p:stCondLst>
                            <p:childTnLst>
                              <p:par>
                                <p:cTn id="26" presetID="22" presetClass="entr" presetSubtype="4" fill="hold" nodeType="afterEffect">
                                  <p:stCondLst>
                                    <p:cond delay="0"/>
                                  </p:stCondLst>
                                  <p:childTnLst>
                                    <p:set>
                                      <p:cBhvr>
                                        <p:cTn id="27" dur="1" fill="hold">
                                          <p:stCondLst>
                                            <p:cond delay="0"/>
                                          </p:stCondLst>
                                        </p:cTn>
                                        <p:tgtEl>
                                          <p:spTgt spid="238"/>
                                        </p:tgtEl>
                                        <p:attrNameLst>
                                          <p:attrName>style.visibility</p:attrName>
                                        </p:attrNameLst>
                                      </p:cBhvr>
                                      <p:to>
                                        <p:strVal val="visible"/>
                                      </p:to>
                                    </p:set>
                                    <p:animEffect transition="in" filter="wipe(down)">
                                      <p:cBhvr>
                                        <p:cTn id="28" dur="500"/>
                                        <p:tgtEl>
                                          <p:spTgt spid="238"/>
                                        </p:tgtEl>
                                      </p:cBhvr>
                                    </p:animEffect>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6090"/>
                                        </p:tgtEl>
                                        <p:attrNameLst>
                                          <p:attrName>style.visibility</p:attrName>
                                        </p:attrNameLst>
                                      </p:cBhvr>
                                      <p:to>
                                        <p:strVal val="visible"/>
                                      </p:to>
                                    </p:set>
                                    <p:animEffect transition="in" filter="wipe(left)">
                                      <p:cBhvr>
                                        <p:cTn id="37" dur="500"/>
                                        <p:tgtEl>
                                          <p:spTgt spid="46090"/>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500"/>
                                        <p:tgtEl>
                                          <p:spTgt spid="6"/>
                                        </p:tgtEl>
                                      </p:cBhvr>
                                    </p:animEffect>
                                  </p:childTnLst>
                                </p:cTn>
                              </p:par>
                            </p:childTnLst>
                          </p:cTn>
                        </p:par>
                        <p:par>
                          <p:cTn id="42" fill="hold">
                            <p:stCondLst>
                              <p:cond delay="1000"/>
                            </p:stCondLst>
                            <p:childTnLst>
                              <p:par>
                                <p:cTn id="43" presetID="22" presetClass="entr" presetSubtype="4"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down)">
                                      <p:cBhvr>
                                        <p:cTn id="45" dur="500"/>
                                        <p:tgtEl>
                                          <p:spTgt spid="3"/>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p:cTn id="50" dur="500" fill="hold"/>
                                        <p:tgtEl>
                                          <p:spTgt spid="7"/>
                                        </p:tgtEl>
                                        <p:attrNameLst>
                                          <p:attrName>ppt_w</p:attrName>
                                        </p:attrNameLst>
                                      </p:cBhvr>
                                      <p:tavLst>
                                        <p:tav tm="0">
                                          <p:val>
                                            <p:fltVal val="0"/>
                                          </p:val>
                                        </p:tav>
                                        <p:tav tm="100000">
                                          <p:val>
                                            <p:strVal val="#ppt_w"/>
                                          </p:val>
                                        </p:tav>
                                      </p:tavLst>
                                    </p:anim>
                                    <p:anim calcmode="lin" valueType="num">
                                      <p:cBhvr>
                                        <p:cTn id="51" dur="500" fill="hold"/>
                                        <p:tgtEl>
                                          <p:spTgt spid="7"/>
                                        </p:tgtEl>
                                        <p:attrNameLst>
                                          <p:attrName>ppt_h</p:attrName>
                                        </p:attrNameLst>
                                      </p:cBhvr>
                                      <p:tavLst>
                                        <p:tav tm="0">
                                          <p:val>
                                            <p:fltVal val="0"/>
                                          </p:val>
                                        </p:tav>
                                        <p:tav tm="100000">
                                          <p:val>
                                            <p:strVal val="#ppt_h"/>
                                          </p:val>
                                        </p:tav>
                                      </p:tavLst>
                                    </p:anim>
                                    <p:animEffect transition="in" filter="fade">
                                      <p:cBhvr>
                                        <p:cTn id="52" dur="500"/>
                                        <p:tgtEl>
                                          <p:spTgt spid="7"/>
                                        </p:tgtEl>
                                      </p:cBhvr>
                                    </p:animEffect>
                                  </p:childTnLst>
                                </p:cTn>
                              </p:par>
                            </p:childTnLst>
                          </p:cTn>
                        </p:par>
                        <p:par>
                          <p:cTn id="53" fill="hold">
                            <p:stCondLst>
                              <p:cond delay="500"/>
                            </p:stCondLst>
                            <p:childTnLst>
                              <p:par>
                                <p:cTn id="54" presetID="22" presetClass="entr" presetSubtype="1" fill="hold"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wipe(up)">
                                      <p:cBhvr>
                                        <p:cTn id="56" dur="500"/>
                                        <p:tgtEl>
                                          <p:spTgt spid="20"/>
                                        </p:tgtEl>
                                      </p:cBhvr>
                                    </p:animEffect>
                                  </p:childTnLst>
                                </p:cTn>
                              </p:par>
                            </p:childTnLst>
                          </p:cTn>
                        </p:par>
                        <p:par>
                          <p:cTn id="57" fill="hold">
                            <p:stCondLst>
                              <p:cond delay="1000"/>
                            </p:stCondLst>
                            <p:childTnLst>
                              <p:par>
                                <p:cTn id="58" presetID="2" presetClass="entr" presetSubtype="4" fill="hold" nodeType="afterEffect">
                                  <p:stCondLst>
                                    <p:cond delay="0"/>
                                  </p:stCondLst>
                                  <p:childTnLst>
                                    <p:set>
                                      <p:cBhvr>
                                        <p:cTn id="59" dur="1" fill="hold">
                                          <p:stCondLst>
                                            <p:cond delay="0"/>
                                          </p:stCondLst>
                                        </p:cTn>
                                        <p:tgtEl>
                                          <p:spTgt spid="17"/>
                                        </p:tgtEl>
                                        <p:attrNameLst>
                                          <p:attrName>style.visibility</p:attrName>
                                        </p:attrNameLst>
                                      </p:cBhvr>
                                      <p:to>
                                        <p:strVal val="visible"/>
                                      </p:to>
                                    </p:set>
                                    <p:anim calcmode="lin" valueType="num">
                                      <p:cBhvr additive="base">
                                        <p:cTn id="60" dur="500" fill="hold"/>
                                        <p:tgtEl>
                                          <p:spTgt spid="17"/>
                                        </p:tgtEl>
                                        <p:attrNameLst>
                                          <p:attrName>ppt_x</p:attrName>
                                        </p:attrNameLst>
                                      </p:cBhvr>
                                      <p:tavLst>
                                        <p:tav tm="0">
                                          <p:val>
                                            <p:strVal val="#ppt_x"/>
                                          </p:val>
                                        </p:tav>
                                        <p:tav tm="100000">
                                          <p:val>
                                            <p:strVal val="#ppt_x"/>
                                          </p:val>
                                        </p:tav>
                                      </p:tavLst>
                                    </p:anim>
                                    <p:anim calcmode="lin" valueType="num">
                                      <p:cBhvr additive="base">
                                        <p:cTn id="6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wipe(left)">
                                      <p:cBhvr>
                                        <p:cTn id="66" dur="500"/>
                                        <p:tgtEl>
                                          <p:spTgt spid="11"/>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wipe(left)">
                                      <p:cBhvr>
                                        <p:cTn id="7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title" idx="4294967295"/>
          </p:nvPr>
        </p:nvSpPr>
        <p:spPr>
          <a:xfrm>
            <a:off x="7156450" y="0"/>
            <a:ext cx="1987550" cy="155575"/>
          </a:xfrm>
          <a:ln/>
        </p:spPr>
        <p:txBody>
          <a:bodyPr vert="horz" wrap="square" lIns="91440" tIns="45720" rIns="91440" bIns="45720" anchor="ctr"/>
          <a:lstStyle/>
          <a:p>
            <a:pPr eaLnBrk="1" hangingPunct="1"/>
            <a:r>
              <a:rPr lang="zh-CN" altLang="en-US" sz="1000" dirty="0">
                <a:solidFill>
                  <a:schemeClr val="bg1"/>
                </a:solidFill>
              </a:rPr>
              <a:t>例</a:t>
            </a:r>
          </a:p>
        </p:txBody>
      </p:sp>
      <p:grpSp>
        <p:nvGrpSpPr>
          <p:cNvPr id="22533" name="Group 36"/>
          <p:cNvGrpSpPr/>
          <p:nvPr/>
        </p:nvGrpSpPr>
        <p:grpSpPr>
          <a:xfrm>
            <a:off x="741371" y="1133481"/>
            <a:ext cx="1200152" cy="436566"/>
            <a:chOff x="3076" y="525"/>
            <a:chExt cx="756" cy="275"/>
          </a:xfrm>
        </p:grpSpPr>
        <p:sp>
          <p:nvSpPr>
            <p:cNvPr id="47167" name="WordArt 37"/>
            <p:cNvSpPr>
              <a:spLocks noTextEdit="1"/>
            </p:cNvSpPr>
            <p:nvPr/>
          </p:nvSpPr>
          <p:spPr>
            <a:xfrm>
              <a:off x="3076" y="525"/>
              <a:ext cx="367" cy="249"/>
            </a:xfrm>
            <a:prstGeom prst="rect">
              <a:avLst/>
            </a:prstGeom>
          </p:spPr>
          <p:txBody>
            <a:bodyPr wrap="none" fromWordArt="1">
              <a:prstTxWarp prst="textPlain">
                <a:avLst>
                  <a:gd name="adj" fmla="val 50000"/>
                </a:avLst>
              </a:prstTxWarp>
              <a:normAutofit fontScale="62500" lnSpcReduction="20000"/>
            </a:bodyPr>
            <a:lstStyle/>
            <a:p>
              <a:pPr algn="ctr"/>
              <a:r>
                <a:rPr lang="zh-CN" altLang="en-US" sz="3600" b="1" dirty="0">
                  <a:ln w="9525" cap="flat" cmpd="sng">
                    <a:solidFill>
                      <a:srgbClr val="CC0000"/>
                    </a:solidFill>
                    <a:prstDash val="solid"/>
                    <a:headEnd type="none" w="med" len="med"/>
                    <a:tailEnd type="none" w="med" len="med"/>
                  </a:ln>
                  <a:solidFill>
                    <a:srgbClr val="CC0000"/>
                  </a:solidFill>
                  <a:latin typeface="华文中宋" panose="02010600040101010101" pitchFamily="2" charset="-122"/>
                  <a:ea typeface="华文中宋" panose="02010600040101010101" pitchFamily="2" charset="-122"/>
                </a:rPr>
                <a:t>求</a:t>
              </a:r>
            </a:p>
          </p:txBody>
        </p:sp>
        <p:grpSp>
          <p:nvGrpSpPr>
            <p:cNvPr id="47168" name="Group 38"/>
            <p:cNvGrpSpPr/>
            <p:nvPr/>
          </p:nvGrpSpPr>
          <p:grpSpPr>
            <a:xfrm>
              <a:off x="3536" y="586"/>
              <a:ext cx="296" cy="214"/>
              <a:chOff x="1468" y="2436"/>
              <a:chExt cx="252" cy="214"/>
            </a:xfrm>
          </p:grpSpPr>
          <p:sp>
            <p:nvSpPr>
              <p:cNvPr id="47169" name="WordArt 39"/>
              <p:cNvSpPr>
                <a:spLocks noTextEdit="1"/>
              </p:cNvSpPr>
              <p:nvPr/>
            </p:nvSpPr>
            <p:spPr>
              <a:xfrm>
                <a:off x="1468" y="2436"/>
                <a:ext cx="183" cy="177"/>
              </a:xfrm>
              <a:prstGeom prst="rect">
                <a:avLst/>
              </a:prstGeom>
            </p:spPr>
            <p:txBody>
              <a:bodyPr wrap="none" fromWordArt="1">
                <a:prstTxWarp prst="textPlain">
                  <a:avLst>
                    <a:gd name="adj" fmla="val 50000"/>
                  </a:avLst>
                </a:prstTxWarp>
                <a:normAutofit/>
              </a:bodyPr>
              <a:lstStyle/>
              <a:p>
                <a:pPr algn="ctr"/>
                <a:r>
                  <a:rPr lang="zh-CN" altLang="en-US" sz="1200"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B</a:t>
                </a:r>
              </a:p>
            </p:txBody>
          </p:sp>
          <p:sp>
            <p:nvSpPr>
              <p:cNvPr id="47170" name="WordArt 40"/>
              <p:cNvSpPr>
                <a:spLocks noTextEdit="1"/>
              </p:cNvSpPr>
              <p:nvPr/>
            </p:nvSpPr>
            <p:spPr>
              <a:xfrm>
                <a:off x="1664" y="2565"/>
                <a:ext cx="56" cy="85"/>
              </a:xfrm>
              <a:prstGeom prst="rect">
                <a:avLst/>
              </a:prstGeom>
            </p:spPr>
            <p:txBody>
              <a:bodyPr wrap="none" fromWordArt="1">
                <a:prstTxWarp prst="textPlain">
                  <a:avLst>
                    <a:gd name="adj" fmla="val 50000"/>
                  </a:avLst>
                </a:prstTxWarp>
                <a:normAutofit fontScale="25000" lnSpcReduction="20000"/>
              </a:bodyPr>
              <a:lstStyle/>
              <a:p>
                <a:pPr algn="ctr"/>
                <a:r>
                  <a:rPr lang="zh-CN" altLang="en-US" sz="1200" dirty="0">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O</a:t>
                </a:r>
              </a:p>
            </p:txBody>
          </p:sp>
        </p:grpSp>
      </p:grpSp>
      <p:sp>
        <p:nvSpPr>
          <p:cNvPr id="47108" name="Rectangle 41" descr="羊皮纸"/>
          <p:cNvSpPr/>
          <p:nvPr/>
        </p:nvSpPr>
        <p:spPr>
          <a:xfrm>
            <a:off x="0" y="0"/>
            <a:ext cx="9144000" cy="155575"/>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7109" name="Rectangle 42" descr="羊皮纸"/>
          <p:cNvSpPr/>
          <p:nvPr/>
        </p:nvSpPr>
        <p:spPr>
          <a:xfrm>
            <a:off x="0" y="6702425"/>
            <a:ext cx="9144000" cy="155575"/>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7" name="组合 16"/>
          <p:cNvGrpSpPr/>
          <p:nvPr/>
        </p:nvGrpSpPr>
        <p:grpSpPr>
          <a:xfrm>
            <a:off x="3602038" y="2057400"/>
            <a:ext cx="5303837" cy="461963"/>
            <a:chOff x="3423825" y="1792909"/>
            <a:chExt cx="5302731" cy="461665"/>
          </a:xfrm>
        </p:grpSpPr>
        <p:sp>
          <p:nvSpPr>
            <p:cNvPr id="247" name="矩形 246"/>
            <p:cNvSpPr/>
            <p:nvPr/>
          </p:nvSpPr>
          <p:spPr bwMode="auto">
            <a:xfrm>
              <a:off x="3423825" y="1792909"/>
              <a:ext cx="5302731" cy="461665"/>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3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任</a:t>
              </a:r>
              <a:r>
                <a:rPr kumimoji="1" lang="zh-CN" altLang="en-US" sz="2300" b="1" dirty="0">
                  <a:latin typeface="+mn-lt"/>
                  <a:ea typeface="华文中宋" panose="02010600040101010101" pitchFamily="2" charset="-122"/>
                </a:rPr>
                <a:t>取</a:t>
              </a:r>
              <a:r>
                <a:rPr kumimoji="1" lang="zh-CN" altLang="en-US" sz="23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一半径为    ，宽为      的带电圆环</a:t>
              </a:r>
              <a:endParaRPr kumimoji="1" lang="zh-CN" altLang="en-US" sz="2300" b="1" i="0" u="none" strike="noStrike" kern="1200" cap="none" spc="0" normalizeH="0" baseline="0" noProof="0" dirty="0">
                <a:ln>
                  <a:noFill/>
                </a:ln>
                <a:solidFill>
                  <a:schemeClr val="tx1"/>
                </a:solidFill>
                <a:effectLst/>
                <a:uLnTx/>
                <a:uFillTx/>
                <a:latin typeface="华文中宋" panose="02010600040101010101" pitchFamily="2" charset="-122"/>
                <a:ea typeface="华文中宋" panose="02010600040101010101" pitchFamily="2" charset="-122"/>
                <a:cs typeface="+mn-cs"/>
              </a:endParaRPr>
            </a:p>
          </p:txBody>
        </p:sp>
        <p:graphicFrame>
          <p:nvGraphicFramePr>
            <p:cNvPr id="47161" name="对象 244"/>
            <p:cNvGraphicFramePr>
              <a:graphicFrameLocks noChangeAspect="1"/>
            </p:cNvGraphicFramePr>
            <p:nvPr/>
          </p:nvGraphicFramePr>
          <p:xfrm>
            <a:off x="5350767" y="1958907"/>
            <a:ext cx="177800" cy="203200"/>
          </p:xfrm>
          <a:graphic>
            <a:graphicData uri="http://schemas.openxmlformats.org/presentationml/2006/ole">
              <mc:AlternateContent xmlns:mc="http://schemas.openxmlformats.org/markup-compatibility/2006">
                <mc:Choice xmlns:v="urn:schemas-microsoft-com:vml" Requires="v">
                  <p:oleObj r:id="rId4" imgW="177800" imgH="203200" progId="Equation.DSMT4">
                    <p:embed/>
                  </p:oleObj>
                </mc:Choice>
                <mc:Fallback>
                  <p:oleObj r:id="rId4" imgW="177800" imgH="203200" progId="Equation.DSMT4">
                    <p:embed/>
                    <p:pic>
                      <p:nvPicPr>
                        <p:cNvPr id="47161" name="对象 244"/>
                        <p:cNvPicPr/>
                        <p:nvPr/>
                      </p:nvPicPr>
                      <p:blipFill>
                        <a:blip r:embed="rId5"/>
                        <a:stretch>
                          <a:fillRect/>
                        </a:stretch>
                      </p:blipFill>
                      <p:spPr>
                        <a:xfrm>
                          <a:off x="5350767" y="1958907"/>
                          <a:ext cx="177800" cy="203200"/>
                        </a:xfrm>
                        <a:prstGeom prst="rect">
                          <a:avLst/>
                        </a:prstGeom>
                        <a:noFill/>
                        <a:ln w="38100">
                          <a:noFill/>
                          <a:miter/>
                        </a:ln>
                      </p:spPr>
                    </p:pic>
                  </p:oleObj>
                </mc:Fallback>
              </mc:AlternateContent>
            </a:graphicData>
          </a:graphic>
        </p:graphicFrame>
        <p:graphicFrame>
          <p:nvGraphicFramePr>
            <p:cNvPr id="47162" name="对象 245"/>
            <p:cNvGraphicFramePr>
              <a:graphicFrameLocks noChangeAspect="1"/>
            </p:cNvGraphicFramePr>
            <p:nvPr/>
          </p:nvGraphicFramePr>
          <p:xfrm>
            <a:off x="6500070" y="1899085"/>
            <a:ext cx="342900" cy="279400"/>
          </p:xfrm>
          <a:graphic>
            <a:graphicData uri="http://schemas.openxmlformats.org/presentationml/2006/ole">
              <mc:AlternateContent xmlns:mc="http://schemas.openxmlformats.org/markup-compatibility/2006">
                <mc:Choice xmlns:v="urn:schemas-microsoft-com:vml" Requires="v">
                  <p:oleObj r:id="rId6" imgW="342900" imgH="279400" progId="Equation.DSMT4">
                    <p:embed/>
                  </p:oleObj>
                </mc:Choice>
                <mc:Fallback>
                  <p:oleObj r:id="rId6" imgW="342900" imgH="279400" progId="Equation.DSMT4">
                    <p:embed/>
                    <p:pic>
                      <p:nvPicPr>
                        <p:cNvPr id="47162" name="对象 245"/>
                        <p:cNvPicPr/>
                        <p:nvPr/>
                      </p:nvPicPr>
                      <p:blipFill>
                        <a:blip r:embed="rId7"/>
                        <a:stretch>
                          <a:fillRect/>
                        </a:stretch>
                      </p:blipFill>
                      <p:spPr>
                        <a:xfrm>
                          <a:off x="6500070" y="1899085"/>
                          <a:ext cx="342900" cy="279400"/>
                        </a:xfrm>
                        <a:prstGeom prst="rect">
                          <a:avLst/>
                        </a:prstGeom>
                        <a:noFill/>
                        <a:ln w="38100">
                          <a:noFill/>
                          <a:miter/>
                        </a:ln>
                      </p:spPr>
                    </p:pic>
                  </p:oleObj>
                </mc:Fallback>
              </mc:AlternateContent>
            </a:graphicData>
          </a:graphic>
        </p:graphicFrame>
      </p:grpSp>
      <p:graphicFrame>
        <p:nvGraphicFramePr>
          <p:cNvPr id="12" name="对象 11"/>
          <p:cNvGraphicFramePr>
            <a:graphicFrameLocks noChangeAspect="1"/>
          </p:cNvGraphicFramePr>
          <p:nvPr/>
        </p:nvGraphicFramePr>
        <p:xfrm>
          <a:off x="4276725" y="3754438"/>
          <a:ext cx="2476500" cy="736600"/>
        </p:xfrm>
        <a:graphic>
          <a:graphicData uri="http://schemas.openxmlformats.org/presentationml/2006/ole">
            <mc:AlternateContent xmlns:mc="http://schemas.openxmlformats.org/markup-compatibility/2006">
              <mc:Choice xmlns:v="urn:schemas-microsoft-com:vml" Requires="v">
                <p:oleObj name="Equation" r:id="rId8" imgW="2476440" imgH="736560" progId="Equation.DSMT4">
                  <p:embed/>
                </p:oleObj>
              </mc:Choice>
              <mc:Fallback>
                <p:oleObj name="Equation" r:id="rId8" imgW="2476440" imgH="736560" progId="Equation.DSMT4">
                  <p:embed/>
                  <p:pic>
                    <p:nvPicPr>
                      <p:cNvPr id="12" name="对象 11"/>
                      <p:cNvPicPr/>
                      <p:nvPr/>
                    </p:nvPicPr>
                    <p:blipFill>
                      <a:blip r:embed="rId9"/>
                      <a:stretch>
                        <a:fillRect/>
                      </a:stretch>
                    </p:blipFill>
                    <p:spPr>
                      <a:xfrm>
                        <a:off x="4276725" y="3754438"/>
                        <a:ext cx="2476500" cy="736600"/>
                      </a:xfrm>
                      <a:prstGeom prst="rect">
                        <a:avLst/>
                      </a:prstGeom>
                      <a:noFill/>
                      <a:ln w="38100">
                        <a:noFill/>
                        <a:miter/>
                      </a:ln>
                    </p:spPr>
                  </p:pic>
                </p:oleObj>
              </mc:Fallback>
            </mc:AlternateContent>
          </a:graphicData>
        </a:graphic>
      </p:graphicFrame>
      <p:graphicFrame>
        <p:nvGraphicFramePr>
          <p:cNvPr id="13" name="对象 12"/>
          <p:cNvGraphicFramePr>
            <a:graphicFrameLocks noChangeAspect="1"/>
          </p:cNvGraphicFramePr>
          <p:nvPr/>
        </p:nvGraphicFramePr>
        <p:xfrm>
          <a:off x="7494588" y="2559540"/>
          <a:ext cx="1130300" cy="736600"/>
        </p:xfrm>
        <a:graphic>
          <a:graphicData uri="http://schemas.openxmlformats.org/presentationml/2006/ole">
            <mc:AlternateContent xmlns:mc="http://schemas.openxmlformats.org/markup-compatibility/2006">
              <mc:Choice xmlns:v="urn:schemas-microsoft-com:vml" Requires="v">
                <p:oleObj r:id="rId10" imgW="1130300" imgH="736600" progId="Equation.DSMT4">
                  <p:embed/>
                </p:oleObj>
              </mc:Choice>
              <mc:Fallback>
                <p:oleObj r:id="rId10" imgW="1130300" imgH="736600" progId="Equation.DSMT4">
                  <p:embed/>
                  <p:pic>
                    <p:nvPicPr>
                      <p:cNvPr id="13" name="对象 12"/>
                      <p:cNvPicPr/>
                      <p:nvPr/>
                    </p:nvPicPr>
                    <p:blipFill>
                      <a:blip r:embed="rId11"/>
                      <a:stretch>
                        <a:fillRect/>
                      </a:stretch>
                    </p:blipFill>
                    <p:spPr>
                      <a:xfrm>
                        <a:off x="7494588" y="2559540"/>
                        <a:ext cx="1130300" cy="736600"/>
                      </a:xfrm>
                      <a:prstGeom prst="rect">
                        <a:avLst/>
                      </a:prstGeom>
                      <a:noFill/>
                      <a:ln w="38100">
                        <a:noFill/>
                        <a:miter/>
                      </a:ln>
                    </p:spPr>
                  </p:pic>
                </p:oleObj>
              </mc:Fallback>
            </mc:AlternateContent>
          </a:graphicData>
        </a:graphic>
      </p:graphicFrame>
      <p:graphicFrame>
        <p:nvGraphicFramePr>
          <p:cNvPr id="14" name="对象 13"/>
          <p:cNvGraphicFramePr>
            <a:graphicFrameLocks noChangeAspect="1"/>
          </p:cNvGraphicFramePr>
          <p:nvPr/>
        </p:nvGraphicFramePr>
        <p:xfrm>
          <a:off x="6909175" y="3716338"/>
          <a:ext cx="1308100" cy="736600"/>
        </p:xfrm>
        <a:graphic>
          <a:graphicData uri="http://schemas.openxmlformats.org/presentationml/2006/ole">
            <mc:AlternateContent xmlns:mc="http://schemas.openxmlformats.org/markup-compatibility/2006">
              <mc:Choice xmlns:v="urn:schemas-microsoft-com:vml" Requires="v">
                <p:oleObj name="Equation" r:id="rId12" imgW="1307880" imgH="736560" progId="Equation.DSMT4">
                  <p:embed/>
                </p:oleObj>
              </mc:Choice>
              <mc:Fallback>
                <p:oleObj name="Equation" r:id="rId12" imgW="1307880" imgH="736560" progId="Equation.DSMT4">
                  <p:embed/>
                  <p:pic>
                    <p:nvPicPr>
                      <p:cNvPr id="14" name="对象 13"/>
                      <p:cNvPicPr/>
                      <p:nvPr/>
                    </p:nvPicPr>
                    <p:blipFill>
                      <a:blip r:embed="rId13"/>
                      <a:stretch>
                        <a:fillRect/>
                      </a:stretch>
                    </p:blipFill>
                    <p:spPr>
                      <a:xfrm>
                        <a:off x="6909175" y="3716338"/>
                        <a:ext cx="1308100" cy="736600"/>
                      </a:xfrm>
                      <a:prstGeom prst="rect">
                        <a:avLst/>
                      </a:prstGeom>
                      <a:noFill/>
                      <a:ln w="38100">
                        <a:noFill/>
                        <a:miter/>
                      </a:ln>
                    </p:spPr>
                  </p:pic>
                </p:oleObj>
              </mc:Fallback>
            </mc:AlternateContent>
          </a:graphicData>
        </a:graphic>
      </p:graphicFrame>
      <p:graphicFrame>
        <p:nvGraphicFramePr>
          <p:cNvPr id="15" name="对象 14"/>
          <p:cNvGraphicFramePr>
            <a:graphicFrameLocks noChangeAspect="1"/>
          </p:cNvGraphicFramePr>
          <p:nvPr/>
        </p:nvGraphicFramePr>
        <p:xfrm>
          <a:off x="4675194" y="4619687"/>
          <a:ext cx="1485900" cy="736600"/>
        </p:xfrm>
        <a:graphic>
          <a:graphicData uri="http://schemas.openxmlformats.org/presentationml/2006/ole">
            <mc:AlternateContent xmlns:mc="http://schemas.openxmlformats.org/markup-compatibility/2006">
              <mc:Choice xmlns:v="urn:schemas-microsoft-com:vml" Requires="v">
                <p:oleObj name="Equation" r:id="rId14" imgW="1485720" imgH="736560" progId="Equation.DSMT4">
                  <p:embed/>
                </p:oleObj>
              </mc:Choice>
              <mc:Fallback>
                <p:oleObj name="Equation" r:id="rId14" imgW="1485720" imgH="736560" progId="Equation.DSMT4">
                  <p:embed/>
                  <p:pic>
                    <p:nvPicPr>
                      <p:cNvPr id="15" name="对象 14"/>
                      <p:cNvPicPr/>
                      <p:nvPr/>
                    </p:nvPicPr>
                    <p:blipFill>
                      <a:blip r:embed="rId15"/>
                      <a:stretch>
                        <a:fillRect/>
                      </a:stretch>
                    </p:blipFill>
                    <p:spPr>
                      <a:xfrm>
                        <a:off x="4675194" y="4619687"/>
                        <a:ext cx="1485900" cy="736600"/>
                      </a:xfrm>
                      <a:prstGeom prst="rect">
                        <a:avLst/>
                      </a:prstGeom>
                      <a:noFill/>
                      <a:ln w="38100">
                        <a:noFill/>
                        <a:miter/>
                      </a:ln>
                    </p:spPr>
                  </p:pic>
                </p:oleObj>
              </mc:Fallback>
            </mc:AlternateContent>
          </a:graphicData>
        </a:graphic>
      </p:graphicFrame>
      <p:graphicFrame>
        <p:nvGraphicFramePr>
          <p:cNvPr id="16" name="对象 15"/>
          <p:cNvGraphicFramePr>
            <a:graphicFrameLocks noChangeAspect="1"/>
          </p:cNvGraphicFramePr>
          <p:nvPr/>
        </p:nvGraphicFramePr>
        <p:xfrm>
          <a:off x="6208719" y="4616512"/>
          <a:ext cx="1397000" cy="736600"/>
        </p:xfrm>
        <a:graphic>
          <a:graphicData uri="http://schemas.openxmlformats.org/presentationml/2006/ole">
            <mc:AlternateContent xmlns:mc="http://schemas.openxmlformats.org/markup-compatibility/2006">
              <mc:Choice xmlns:v="urn:schemas-microsoft-com:vml" Requires="v">
                <p:oleObj name="Equation" r:id="rId16" imgW="1396800" imgH="736560" progId="Equation.DSMT4">
                  <p:embed/>
                </p:oleObj>
              </mc:Choice>
              <mc:Fallback>
                <p:oleObj name="Equation" r:id="rId16" imgW="1396800" imgH="736560" progId="Equation.DSMT4">
                  <p:embed/>
                  <p:pic>
                    <p:nvPicPr>
                      <p:cNvPr id="16" name="对象 15"/>
                      <p:cNvPicPr/>
                      <p:nvPr/>
                    </p:nvPicPr>
                    <p:blipFill>
                      <a:blip r:embed="rId17"/>
                      <a:stretch>
                        <a:fillRect/>
                      </a:stretch>
                    </p:blipFill>
                    <p:spPr>
                      <a:xfrm>
                        <a:off x="6208719" y="4616512"/>
                        <a:ext cx="1397000" cy="736600"/>
                      </a:xfrm>
                      <a:prstGeom prst="rect">
                        <a:avLst/>
                      </a:prstGeom>
                      <a:noFill/>
                      <a:ln w="38100">
                        <a:noFill/>
                        <a:miter/>
                      </a:ln>
                    </p:spPr>
                  </p:pic>
                </p:oleObj>
              </mc:Fallback>
            </mc:AlternateContent>
          </a:graphicData>
        </a:graphic>
      </p:graphicFrame>
      <p:grpSp>
        <p:nvGrpSpPr>
          <p:cNvPr id="23" name="组合 22"/>
          <p:cNvGrpSpPr/>
          <p:nvPr/>
        </p:nvGrpSpPr>
        <p:grpSpPr>
          <a:xfrm>
            <a:off x="2946400" y="987425"/>
            <a:ext cx="5738813" cy="904875"/>
            <a:chOff x="2947023" y="986761"/>
            <a:chExt cx="5738843" cy="904863"/>
          </a:xfrm>
        </p:grpSpPr>
        <p:grpSp>
          <p:nvGrpSpPr>
            <p:cNvPr id="47154" name="Group 208"/>
            <p:cNvGrpSpPr/>
            <p:nvPr/>
          </p:nvGrpSpPr>
          <p:grpSpPr>
            <a:xfrm>
              <a:off x="2947023" y="1133475"/>
              <a:ext cx="1476921" cy="415925"/>
              <a:chOff x="2201" y="746"/>
              <a:chExt cx="1167" cy="340"/>
            </a:xfrm>
          </p:grpSpPr>
          <p:sp>
            <p:nvSpPr>
              <p:cNvPr id="47157" name="Rectangle 209" descr="栎木"/>
              <p:cNvSpPr/>
              <p:nvPr/>
            </p:nvSpPr>
            <p:spPr>
              <a:xfrm flipH="1">
                <a:off x="2201" y="746"/>
                <a:ext cx="1167" cy="340"/>
              </a:xfrm>
              <a:prstGeom prst="rect">
                <a:avLst/>
              </a:prstGeom>
              <a:blipFill rotWithShape="0">
                <a:blip r:embed="rId18"/>
              </a:blipFill>
              <a:ln w="38100" cap="flat" cmpd="sng">
                <a:solidFill>
                  <a:srgbClr val="00CC99"/>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7158" name="WordArt 210"/>
              <p:cNvSpPr>
                <a:spLocks noTextEdit="1"/>
              </p:cNvSpPr>
              <p:nvPr/>
            </p:nvSpPr>
            <p:spPr>
              <a:xfrm>
                <a:off x="2352" y="795"/>
                <a:ext cx="427" cy="223"/>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9525" cap="flat" cmpd="sng">
                      <a:solidFill>
                        <a:schemeClr val="bg1"/>
                      </a:solidFill>
                      <a:prstDash val="solid"/>
                      <a:headEnd type="none" w="med" len="med"/>
                      <a:tailEnd type="none" w="med" len="med"/>
                    </a:ln>
                    <a:solidFill>
                      <a:schemeClr val="bg1"/>
                    </a:solidFill>
                    <a:effectLst>
                      <a:outerShdw dist="28398" dir="1593903" algn="ctr" rotWithShape="0">
                        <a:schemeClr val="tx1"/>
                      </a:outerShdw>
                    </a:effectLst>
                    <a:latin typeface="华文中宋" panose="02010600040101010101" pitchFamily="2" charset="-122"/>
                    <a:ea typeface="华文中宋" panose="02010600040101010101" pitchFamily="2" charset="-122"/>
                  </a:rPr>
                  <a:t>解法</a:t>
                </a:r>
              </a:p>
            </p:txBody>
          </p:sp>
          <p:sp>
            <p:nvSpPr>
              <p:cNvPr id="47159" name="WordArt 211"/>
              <p:cNvSpPr>
                <a:spLocks noTextEdit="1"/>
              </p:cNvSpPr>
              <p:nvPr/>
            </p:nvSpPr>
            <p:spPr>
              <a:xfrm>
                <a:off x="2795" y="806"/>
                <a:ext cx="448" cy="220"/>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9525" cap="flat" cmpd="sng">
                      <a:solidFill>
                        <a:schemeClr val="bg1"/>
                      </a:solidFill>
                      <a:prstDash val="solid"/>
                      <a:headEnd type="none" w="med" len="med"/>
                      <a:tailEnd type="none" w="med" len="med"/>
                    </a:ln>
                    <a:solidFill>
                      <a:schemeClr val="bg1"/>
                    </a:solidFill>
                    <a:effectLst>
                      <a:outerShdw dist="28398" dir="1593903" algn="ctr" rotWithShape="0">
                        <a:schemeClr val="tx1"/>
                      </a:outerShdw>
                    </a:effectLst>
                    <a:latin typeface="华文中宋" panose="02010600040101010101" pitchFamily="2" charset="-122"/>
                    <a:ea typeface="华文中宋" panose="02010600040101010101" pitchFamily="2" charset="-122"/>
                  </a:rPr>
                  <a:t>提要</a:t>
                </a:r>
              </a:p>
            </p:txBody>
          </p:sp>
        </p:grpSp>
        <p:graphicFrame>
          <p:nvGraphicFramePr>
            <p:cNvPr id="47155" name="对象 197"/>
            <p:cNvGraphicFramePr>
              <a:graphicFrameLocks noChangeAspect="1"/>
            </p:cNvGraphicFramePr>
            <p:nvPr/>
          </p:nvGraphicFramePr>
          <p:xfrm>
            <a:off x="7606366" y="1073841"/>
            <a:ext cx="1079500" cy="736600"/>
          </p:xfrm>
          <a:graphic>
            <a:graphicData uri="http://schemas.openxmlformats.org/presentationml/2006/ole">
              <mc:AlternateContent xmlns:mc="http://schemas.openxmlformats.org/markup-compatibility/2006">
                <mc:Choice xmlns:v="urn:schemas-microsoft-com:vml" Requires="v">
                  <p:oleObj r:id="rId19" imgW="1079500" imgH="736600" progId="Equation.DSMT4">
                    <p:embed/>
                  </p:oleObj>
                </mc:Choice>
                <mc:Fallback>
                  <p:oleObj r:id="rId19" imgW="1079500" imgH="736600" progId="Equation.DSMT4">
                    <p:embed/>
                    <p:pic>
                      <p:nvPicPr>
                        <p:cNvPr id="47155" name="对象 197"/>
                        <p:cNvPicPr/>
                        <p:nvPr/>
                      </p:nvPicPr>
                      <p:blipFill>
                        <a:blip r:embed="rId20"/>
                        <a:stretch>
                          <a:fillRect/>
                        </a:stretch>
                      </p:blipFill>
                      <p:spPr>
                        <a:xfrm>
                          <a:off x="7606366" y="1073841"/>
                          <a:ext cx="1079500" cy="736600"/>
                        </a:xfrm>
                        <a:prstGeom prst="rect">
                          <a:avLst/>
                        </a:prstGeom>
                        <a:noFill/>
                        <a:ln w="38100">
                          <a:noFill/>
                          <a:miter/>
                        </a:ln>
                      </p:spPr>
                    </p:pic>
                  </p:oleObj>
                </mc:Fallback>
              </mc:AlternateContent>
            </a:graphicData>
          </a:graphic>
        </p:graphicFrame>
        <p:sp>
          <p:nvSpPr>
            <p:cNvPr id="47156" name="矩形 252"/>
            <p:cNvSpPr/>
            <p:nvPr/>
          </p:nvSpPr>
          <p:spPr>
            <a:xfrm>
              <a:off x="4372292" y="986761"/>
              <a:ext cx="3387438" cy="9048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lnSpc>
                  <a:spcPct val="120000"/>
                </a:lnSpc>
                <a:spcBef>
                  <a:spcPct val="0"/>
                </a:spcBef>
                <a:buNone/>
              </a:pPr>
              <a:r>
                <a:rPr lang="zh-CN" altLang="en-US" sz="2200" b="1" dirty="0">
                  <a:solidFill>
                    <a:srgbClr val="006600"/>
                  </a:solidFill>
                  <a:latin typeface="华文中宋" panose="02010600040101010101" pitchFamily="2" charset="-122"/>
                  <a:ea typeface="华文中宋" panose="02010600040101010101" pitchFamily="2" charset="-122"/>
                </a:rPr>
                <a:t>方法二：利用圆电流</a:t>
              </a:r>
              <a:endParaRPr lang="en-US" altLang="zh-CN" sz="2200" b="1" dirty="0">
                <a:solidFill>
                  <a:srgbClr val="006600"/>
                </a:solidFill>
                <a:latin typeface="华文中宋" panose="02010600040101010101" pitchFamily="2" charset="-122"/>
                <a:ea typeface="华文中宋" panose="02010600040101010101" pitchFamily="2" charset="-122"/>
              </a:endParaRPr>
            </a:p>
            <a:p>
              <a:pPr marL="0" lvl="0" indent="0" algn="ctr" eaLnBrk="1" hangingPunct="1">
                <a:lnSpc>
                  <a:spcPct val="120000"/>
                </a:lnSpc>
                <a:spcBef>
                  <a:spcPct val="0"/>
                </a:spcBef>
                <a:buNone/>
              </a:pPr>
              <a:r>
                <a:rPr lang="zh-CN" altLang="en-US" sz="2200" b="1" dirty="0">
                  <a:solidFill>
                    <a:srgbClr val="006600"/>
                  </a:solidFill>
                  <a:latin typeface="华文中宋" panose="02010600040101010101" pitchFamily="2" charset="-122"/>
                  <a:ea typeface="华文中宋" panose="02010600040101010101" pitchFamily="2" charset="-122"/>
                </a:rPr>
                <a:t>    圆心处的磁场公式</a:t>
              </a:r>
            </a:p>
          </p:txBody>
        </p:sp>
      </p:grpSp>
      <p:graphicFrame>
        <p:nvGraphicFramePr>
          <p:cNvPr id="18" name="对象 17"/>
          <p:cNvGraphicFramePr>
            <a:graphicFrameLocks noChangeAspect="1"/>
          </p:cNvGraphicFramePr>
          <p:nvPr/>
        </p:nvGraphicFramePr>
        <p:xfrm>
          <a:off x="3198812" y="5603875"/>
          <a:ext cx="3124200" cy="736600"/>
        </p:xfrm>
        <a:graphic>
          <a:graphicData uri="http://schemas.openxmlformats.org/presentationml/2006/ole">
            <mc:AlternateContent xmlns:mc="http://schemas.openxmlformats.org/markup-compatibility/2006">
              <mc:Choice xmlns:v="urn:schemas-microsoft-com:vml" Requires="v">
                <p:oleObj name="Equation" r:id="rId21" imgW="3124080" imgH="736560" progId="Equation.DSMT4">
                  <p:embed/>
                </p:oleObj>
              </mc:Choice>
              <mc:Fallback>
                <p:oleObj name="Equation" r:id="rId21" imgW="3124080" imgH="736560" progId="Equation.DSMT4">
                  <p:embed/>
                  <p:pic>
                    <p:nvPicPr>
                      <p:cNvPr id="18" name="对象 17"/>
                      <p:cNvPicPr/>
                      <p:nvPr/>
                    </p:nvPicPr>
                    <p:blipFill>
                      <a:blip r:embed="rId22"/>
                      <a:stretch>
                        <a:fillRect/>
                      </a:stretch>
                    </p:blipFill>
                    <p:spPr>
                      <a:xfrm>
                        <a:off x="3198812" y="5603875"/>
                        <a:ext cx="3124200" cy="736600"/>
                      </a:xfrm>
                      <a:prstGeom prst="rect">
                        <a:avLst/>
                      </a:prstGeom>
                      <a:noFill/>
                      <a:ln w="38100">
                        <a:noFill/>
                        <a:miter/>
                      </a:ln>
                    </p:spPr>
                  </p:pic>
                </p:oleObj>
              </mc:Fallback>
            </mc:AlternateContent>
          </a:graphicData>
        </a:graphic>
      </p:graphicFrame>
      <p:graphicFrame>
        <p:nvGraphicFramePr>
          <p:cNvPr id="19" name="对象 18"/>
          <p:cNvGraphicFramePr>
            <a:graphicFrameLocks noChangeAspect="1"/>
          </p:cNvGraphicFramePr>
          <p:nvPr/>
        </p:nvGraphicFramePr>
        <p:xfrm>
          <a:off x="6486525" y="5618163"/>
          <a:ext cx="1066800" cy="736600"/>
        </p:xfrm>
        <a:graphic>
          <a:graphicData uri="http://schemas.openxmlformats.org/presentationml/2006/ole">
            <mc:AlternateContent xmlns:mc="http://schemas.openxmlformats.org/markup-compatibility/2006">
              <mc:Choice xmlns:v="urn:schemas-microsoft-com:vml" Requires="v">
                <p:oleObj name="Equation" r:id="rId23" imgW="1066680" imgH="736560" progId="Equation.DSMT4">
                  <p:embed/>
                </p:oleObj>
              </mc:Choice>
              <mc:Fallback>
                <p:oleObj name="Equation" r:id="rId23" imgW="1066680" imgH="736560" progId="Equation.DSMT4">
                  <p:embed/>
                  <p:pic>
                    <p:nvPicPr>
                      <p:cNvPr id="19" name="对象 18"/>
                      <p:cNvPicPr/>
                      <p:nvPr/>
                    </p:nvPicPr>
                    <p:blipFill>
                      <a:blip r:embed="rId24"/>
                      <a:stretch>
                        <a:fillRect/>
                      </a:stretch>
                    </p:blipFill>
                    <p:spPr>
                      <a:xfrm>
                        <a:off x="6486525" y="5618163"/>
                        <a:ext cx="1066800" cy="736600"/>
                      </a:xfrm>
                      <a:prstGeom prst="rect">
                        <a:avLst/>
                      </a:prstGeom>
                      <a:noFill/>
                      <a:ln w="38100">
                        <a:noFill/>
                        <a:miter/>
                      </a:ln>
                    </p:spPr>
                  </p:pic>
                </p:oleObj>
              </mc:Fallback>
            </mc:AlternateContent>
          </a:graphicData>
        </a:graphic>
      </p:graphicFrame>
      <p:grpSp>
        <p:nvGrpSpPr>
          <p:cNvPr id="24" name="组合 23"/>
          <p:cNvGrpSpPr/>
          <p:nvPr/>
        </p:nvGrpSpPr>
        <p:grpSpPr>
          <a:xfrm>
            <a:off x="3589436" y="2669372"/>
            <a:ext cx="3589337" cy="461962"/>
            <a:chOff x="3599381" y="2655447"/>
            <a:chExt cx="3588113" cy="461665"/>
          </a:xfrm>
        </p:grpSpPr>
        <p:graphicFrame>
          <p:nvGraphicFramePr>
            <p:cNvPr id="47152" name="对象 19"/>
            <p:cNvGraphicFramePr>
              <a:graphicFrameLocks noChangeAspect="1"/>
            </p:cNvGraphicFramePr>
            <p:nvPr/>
          </p:nvGraphicFramePr>
          <p:xfrm>
            <a:off x="5460294" y="2758199"/>
            <a:ext cx="1727200" cy="330200"/>
          </p:xfrm>
          <a:graphic>
            <a:graphicData uri="http://schemas.openxmlformats.org/presentationml/2006/ole">
              <mc:AlternateContent xmlns:mc="http://schemas.openxmlformats.org/markup-compatibility/2006">
                <mc:Choice xmlns:v="urn:schemas-microsoft-com:vml" Requires="v">
                  <p:oleObj name="Equation" r:id="rId25" imgW="1727200" imgH="330200" progId="Equation.DSMT4">
                    <p:embed/>
                  </p:oleObj>
                </mc:Choice>
                <mc:Fallback>
                  <p:oleObj name="Equation" r:id="rId25" imgW="1727200" imgH="330200" progId="Equation.DSMT4">
                    <p:embed/>
                    <p:pic>
                      <p:nvPicPr>
                        <p:cNvPr id="47152" name="对象 19"/>
                        <p:cNvPicPr/>
                        <p:nvPr/>
                      </p:nvPicPr>
                      <p:blipFill>
                        <a:blip r:embed="rId26"/>
                        <a:stretch>
                          <a:fillRect/>
                        </a:stretch>
                      </p:blipFill>
                      <p:spPr>
                        <a:xfrm>
                          <a:off x="5460294" y="2758199"/>
                          <a:ext cx="1727200" cy="330200"/>
                        </a:xfrm>
                        <a:prstGeom prst="rect">
                          <a:avLst/>
                        </a:prstGeom>
                        <a:noFill/>
                        <a:ln w="38100">
                          <a:noFill/>
                          <a:miter/>
                        </a:ln>
                      </p:spPr>
                    </p:pic>
                  </p:oleObj>
                </mc:Fallback>
              </mc:AlternateContent>
            </a:graphicData>
          </a:graphic>
        </p:graphicFrame>
        <p:sp>
          <p:nvSpPr>
            <p:cNvPr id="47153" name="矩形 257"/>
            <p:cNvSpPr/>
            <p:nvPr/>
          </p:nvSpPr>
          <p:spPr>
            <a:xfrm>
              <a:off x="3599381" y="2655447"/>
              <a:ext cx="2165315"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300" b="1" dirty="0">
                  <a:latin typeface="华文中宋" panose="02010600040101010101" pitchFamily="2" charset="-122"/>
                  <a:ea typeface="华文中宋" panose="02010600040101010101" pitchFamily="2" charset="-122"/>
                </a:rPr>
                <a:t>所带的电量：</a:t>
              </a:r>
            </a:p>
          </p:txBody>
        </p:sp>
      </p:grpSp>
      <p:sp>
        <p:nvSpPr>
          <p:cNvPr id="259" name="矩形 258"/>
          <p:cNvSpPr/>
          <p:nvPr/>
        </p:nvSpPr>
        <p:spPr>
          <a:xfrm>
            <a:off x="3602038" y="3284538"/>
            <a:ext cx="3951287"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300" b="1" dirty="0">
                <a:latin typeface="华文中宋" panose="02010600040101010101" pitchFamily="2" charset="-122"/>
                <a:ea typeface="华文中宋" panose="02010600040101010101" pitchFamily="2" charset="-122"/>
              </a:rPr>
              <a:t>转动时形成的等效圆电流</a:t>
            </a:r>
          </a:p>
        </p:txBody>
      </p:sp>
      <p:grpSp>
        <p:nvGrpSpPr>
          <p:cNvPr id="22" name="组合 21"/>
          <p:cNvGrpSpPr/>
          <p:nvPr/>
        </p:nvGrpSpPr>
        <p:grpSpPr>
          <a:xfrm>
            <a:off x="7742239" y="5736820"/>
            <a:ext cx="1011237" cy="461962"/>
            <a:chOff x="7380109" y="4616942"/>
            <a:chExt cx="1012150" cy="461963"/>
          </a:xfrm>
        </p:grpSpPr>
        <p:sp>
          <p:nvSpPr>
            <p:cNvPr id="262" name="矩形 261"/>
            <p:cNvSpPr/>
            <p:nvPr/>
          </p:nvSpPr>
          <p:spPr bwMode="auto">
            <a:xfrm>
              <a:off x="7380109" y="4616942"/>
              <a:ext cx="977193" cy="461963"/>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3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方向</a:t>
              </a:r>
            </a:p>
          </p:txBody>
        </p:sp>
        <p:grpSp>
          <p:nvGrpSpPr>
            <p:cNvPr id="47149" name="组合 20"/>
            <p:cNvGrpSpPr/>
            <p:nvPr/>
          </p:nvGrpSpPr>
          <p:grpSpPr>
            <a:xfrm>
              <a:off x="8212871" y="4784478"/>
              <a:ext cx="179388" cy="176213"/>
              <a:chOff x="2033589" y="3754438"/>
              <a:chExt cx="179388" cy="176213"/>
            </a:xfrm>
          </p:grpSpPr>
          <p:sp>
            <p:nvSpPr>
              <p:cNvPr id="47150" name="Oval 58"/>
              <p:cNvSpPr/>
              <p:nvPr/>
            </p:nvSpPr>
            <p:spPr>
              <a:xfrm>
                <a:off x="2033589" y="3754438"/>
                <a:ext cx="179388" cy="176213"/>
              </a:xfrm>
              <a:prstGeom prst="ellipse">
                <a:avLst/>
              </a:prstGeom>
              <a:solidFill>
                <a:schemeClr val="bg1"/>
              </a:solidFill>
              <a:ln w="28575" cap="flat" cmpd="sng">
                <a:solidFill>
                  <a:srgbClr val="CC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7151" name="Oval 59"/>
              <p:cNvSpPr/>
              <p:nvPr/>
            </p:nvSpPr>
            <p:spPr>
              <a:xfrm>
                <a:off x="2098676" y="3817938"/>
                <a:ext cx="42863" cy="42863"/>
              </a:xfrm>
              <a:prstGeom prst="ellipse">
                <a:avLst/>
              </a:prstGeom>
              <a:solidFill>
                <a:srgbClr val="CC0000"/>
              </a:solidFill>
              <a:ln w="3175" cap="flat" cmpd="sng">
                <a:solidFill>
                  <a:srgbClr val="CC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grpSp>
        <p:nvGrpSpPr>
          <p:cNvPr id="26" name="组合 25"/>
          <p:cNvGrpSpPr/>
          <p:nvPr/>
        </p:nvGrpSpPr>
        <p:grpSpPr>
          <a:xfrm>
            <a:off x="471488" y="2419350"/>
            <a:ext cx="2760662" cy="2999193"/>
            <a:chOff x="470837" y="2419350"/>
            <a:chExt cx="2761313" cy="2999193"/>
          </a:xfrm>
        </p:grpSpPr>
        <p:grpSp>
          <p:nvGrpSpPr>
            <p:cNvPr id="47136" name="组合 10"/>
            <p:cNvGrpSpPr/>
            <p:nvPr/>
          </p:nvGrpSpPr>
          <p:grpSpPr>
            <a:xfrm>
              <a:off x="470837" y="2419350"/>
              <a:ext cx="2761313" cy="2999193"/>
              <a:chOff x="470837" y="2419350"/>
              <a:chExt cx="2761313" cy="2999193"/>
            </a:xfrm>
          </p:grpSpPr>
          <p:sp>
            <p:nvSpPr>
              <p:cNvPr id="47138" name="Oval 5"/>
              <p:cNvSpPr/>
              <p:nvPr/>
            </p:nvSpPr>
            <p:spPr>
              <a:xfrm>
                <a:off x="701675" y="2419350"/>
                <a:ext cx="2530475" cy="2483186"/>
              </a:xfrm>
              <a:prstGeom prst="ellipse">
                <a:avLst/>
              </a:prstGeom>
              <a:solidFill>
                <a:srgbClr val="E9DAA5"/>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7139" name="Oval 8"/>
              <p:cNvSpPr/>
              <p:nvPr/>
            </p:nvSpPr>
            <p:spPr>
              <a:xfrm>
                <a:off x="1941513" y="3695873"/>
                <a:ext cx="42862" cy="42869"/>
              </a:xfrm>
              <a:prstGeom prst="ellipse">
                <a:avLst/>
              </a:prstGeom>
              <a:solidFill>
                <a:srgbClr val="000000"/>
              </a:solidFill>
              <a:ln w="31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7140" name="Arc 9"/>
              <p:cNvSpPr/>
              <p:nvPr/>
            </p:nvSpPr>
            <p:spPr>
              <a:xfrm rot="9133586">
                <a:off x="1557757" y="4442325"/>
                <a:ext cx="739775" cy="684306"/>
              </a:xfrm>
              <a:custGeom>
                <a:avLst/>
                <a:gdLst/>
                <a:ahLst/>
                <a:cxnLst>
                  <a:cxn ang="0">
                    <a:pos x="3785355" y="-1019"/>
                  </a:cxn>
                  <a:cxn ang="0">
                    <a:pos x="30726332" y="9397265"/>
                  </a:cxn>
                  <a:cxn ang="0">
                    <a:pos x="3785355" y="-1019"/>
                  </a:cxn>
                  <a:cxn ang="0">
                    <a:pos x="30726332" y="9397265"/>
                  </a:cxn>
                  <a:cxn ang="0">
                    <a:pos x="0" y="21792382"/>
                  </a:cxn>
                  <a:cxn ang="0">
                    <a:pos x="3785355" y="-1019"/>
                  </a:cxn>
                </a:cxnLst>
                <a:rect l="0" t="0" r="0" b="0"/>
                <a:pathLst>
                  <a:path w="17810" h="21488" fill="none">
                    <a:moveTo>
                      <a:pt x="2194" y="-1"/>
                    </a:moveTo>
                    <a:cubicBezTo>
                      <a:pt x="8507" y="644"/>
                      <a:pt x="14218" y="4033"/>
                      <a:pt x="17809" y="9266"/>
                    </a:cubicBezTo>
                  </a:path>
                  <a:path w="17810" h="21488" stroke="0">
                    <a:moveTo>
                      <a:pt x="2194" y="-1"/>
                    </a:moveTo>
                    <a:cubicBezTo>
                      <a:pt x="8507" y="644"/>
                      <a:pt x="14218" y="4033"/>
                      <a:pt x="17809" y="9266"/>
                    </a:cubicBezTo>
                    <a:lnTo>
                      <a:pt x="0" y="21488"/>
                    </a:lnTo>
                    <a:lnTo>
                      <a:pt x="2194" y="-1"/>
                    </a:lnTo>
                    <a:close/>
                  </a:path>
                </a:pathLst>
              </a:custGeom>
              <a:noFill/>
              <a:ln w="19050" cap="flat" cmpd="sng">
                <a:solidFill>
                  <a:schemeClr val="tx1">
                    <a:alpha val="100000"/>
                  </a:schemeClr>
                </a:solidFill>
                <a:prstDash val="solid"/>
                <a:round/>
                <a:headEnd type="triangle" w="med" len="lg"/>
                <a:tailEnd type="none" w="med" len="med"/>
              </a:ln>
            </p:spPr>
            <p:txBody>
              <a:bodyPr/>
              <a:lstStyle/>
              <a:p>
                <a:endParaRPr lang="zh-CN" altLang="en-US"/>
              </a:p>
            </p:txBody>
          </p:sp>
          <p:sp>
            <p:nvSpPr>
              <p:cNvPr id="47144" name="Line 16"/>
              <p:cNvSpPr/>
              <p:nvPr/>
            </p:nvSpPr>
            <p:spPr>
              <a:xfrm>
                <a:off x="1966913" y="3711750"/>
                <a:ext cx="847725" cy="858954"/>
              </a:xfrm>
              <a:prstGeom prst="line">
                <a:avLst/>
              </a:prstGeom>
              <a:ln w="19050" cap="flat" cmpd="sng">
                <a:solidFill>
                  <a:schemeClr val="tx1"/>
                </a:solidFill>
                <a:prstDash val="solid"/>
                <a:headEnd type="none" w="med" len="med"/>
                <a:tailEnd type="none" w="med" len="med"/>
              </a:ln>
            </p:spPr>
          </p:sp>
          <p:graphicFrame>
            <p:nvGraphicFramePr>
              <p:cNvPr id="47145" name="对象 7"/>
              <p:cNvGraphicFramePr>
                <a:graphicFrameLocks noChangeAspect="1"/>
              </p:cNvGraphicFramePr>
              <p:nvPr/>
            </p:nvGraphicFramePr>
            <p:xfrm>
              <a:off x="470837" y="2798762"/>
              <a:ext cx="266700" cy="330200"/>
            </p:xfrm>
            <a:graphic>
              <a:graphicData uri="http://schemas.openxmlformats.org/presentationml/2006/ole">
                <mc:AlternateContent xmlns:mc="http://schemas.openxmlformats.org/markup-compatibility/2006">
                  <mc:Choice xmlns:v="urn:schemas-microsoft-com:vml" Requires="v">
                    <p:oleObj r:id="rId27" imgW="266700" imgH="330200" progId="Equation.DSMT4">
                      <p:embed/>
                    </p:oleObj>
                  </mc:Choice>
                  <mc:Fallback>
                    <p:oleObj r:id="rId27" imgW="266700" imgH="330200" progId="Equation.DSMT4">
                      <p:embed/>
                      <p:pic>
                        <p:nvPicPr>
                          <p:cNvPr id="47145" name="对象 7"/>
                          <p:cNvPicPr/>
                          <p:nvPr/>
                        </p:nvPicPr>
                        <p:blipFill>
                          <a:blip r:embed="rId28"/>
                          <a:stretch>
                            <a:fillRect/>
                          </a:stretch>
                        </p:blipFill>
                        <p:spPr>
                          <a:xfrm>
                            <a:off x="470837" y="2798762"/>
                            <a:ext cx="266700" cy="330200"/>
                          </a:xfrm>
                          <a:prstGeom prst="rect">
                            <a:avLst/>
                          </a:prstGeom>
                          <a:noFill/>
                          <a:ln w="38100">
                            <a:noFill/>
                            <a:miter/>
                          </a:ln>
                        </p:spPr>
                      </p:pic>
                    </p:oleObj>
                  </mc:Fallback>
                </mc:AlternateContent>
              </a:graphicData>
            </a:graphic>
          </p:graphicFrame>
          <p:graphicFrame>
            <p:nvGraphicFramePr>
              <p:cNvPr id="47146" name="对象 8"/>
              <p:cNvGraphicFramePr>
                <a:graphicFrameLocks noChangeAspect="1"/>
              </p:cNvGraphicFramePr>
              <p:nvPr/>
            </p:nvGraphicFramePr>
            <p:xfrm>
              <a:off x="2380575" y="3779838"/>
              <a:ext cx="266700" cy="266700"/>
            </p:xfrm>
            <a:graphic>
              <a:graphicData uri="http://schemas.openxmlformats.org/presentationml/2006/ole">
                <mc:AlternateContent xmlns:mc="http://schemas.openxmlformats.org/markup-compatibility/2006">
                  <mc:Choice xmlns:v="urn:schemas-microsoft-com:vml" Requires="v">
                    <p:oleObj r:id="rId29" imgW="266065" imgH="266065" progId="Equation.DSMT4">
                      <p:embed/>
                    </p:oleObj>
                  </mc:Choice>
                  <mc:Fallback>
                    <p:oleObj r:id="rId29" imgW="266065" imgH="266065" progId="Equation.DSMT4">
                      <p:embed/>
                      <p:pic>
                        <p:nvPicPr>
                          <p:cNvPr id="47146" name="对象 8"/>
                          <p:cNvPicPr/>
                          <p:nvPr/>
                        </p:nvPicPr>
                        <p:blipFill>
                          <a:blip r:embed="rId30"/>
                          <a:stretch>
                            <a:fillRect/>
                          </a:stretch>
                        </p:blipFill>
                        <p:spPr>
                          <a:xfrm>
                            <a:off x="2380575" y="3779838"/>
                            <a:ext cx="266700" cy="266700"/>
                          </a:xfrm>
                          <a:prstGeom prst="rect">
                            <a:avLst/>
                          </a:prstGeom>
                          <a:noFill/>
                          <a:ln w="38100">
                            <a:noFill/>
                            <a:miter/>
                          </a:ln>
                        </p:spPr>
                      </p:pic>
                    </p:oleObj>
                  </mc:Fallback>
                </mc:AlternateContent>
              </a:graphicData>
            </a:graphic>
          </p:graphicFrame>
          <p:graphicFrame>
            <p:nvGraphicFramePr>
              <p:cNvPr id="47147" name="对象 9"/>
              <p:cNvGraphicFramePr>
                <a:graphicFrameLocks noChangeAspect="1"/>
              </p:cNvGraphicFramePr>
              <p:nvPr/>
            </p:nvGraphicFramePr>
            <p:xfrm>
              <a:off x="1754772" y="5171608"/>
              <a:ext cx="290581" cy="246935"/>
            </p:xfrm>
            <a:graphic>
              <a:graphicData uri="http://schemas.openxmlformats.org/presentationml/2006/ole">
                <mc:AlternateContent xmlns:mc="http://schemas.openxmlformats.org/markup-compatibility/2006">
                  <mc:Choice xmlns:v="urn:schemas-microsoft-com:vml" Requires="v">
                    <p:oleObj name="Equation" r:id="rId31" imgW="253800" imgH="215640" progId="Equation.DSMT4">
                      <p:embed/>
                    </p:oleObj>
                  </mc:Choice>
                  <mc:Fallback>
                    <p:oleObj name="Equation" r:id="rId31" imgW="253800" imgH="215640" progId="Equation.DSMT4">
                      <p:embed/>
                      <p:pic>
                        <p:nvPicPr>
                          <p:cNvPr id="47147" name="对象 9"/>
                          <p:cNvPicPr/>
                          <p:nvPr/>
                        </p:nvPicPr>
                        <p:blipFill>
                          <a:blip r:embed="rId32"/>
                          <a:stretch>
                            <a:fillRect/>
                          </a:stretch>
                        </p:blipFill>
                        <p:spPr>
                          <a:xfrm>
                            <a:off x="1754772" y="5171608"/>
                            <a:ext cx="290581" cy="246935"/>
                          </a:xfrm>
                          <a:prstGeom prst="rect">
                            <a:avLst/>
                          </a:prstGeom>
                          <a:noFill/>
                          <a:ln w="38100">
                            <a:noFill/>
                            <a:miter/>
                          </a:ln>
                        </p:spPr>
                      </p:pic>
                    </p:oleObj>
                  </mc:Fallback>
                </mc:AlternateContent>
              </a:graphicData>
            </a:graphic>
          </p:graphicFrame>
        </p:grpSp>
        <p:graphicFrame>
          <p:nvGraphicFramePr>
            <p:cNvPr id="47137" name="对象 24"/>
            <p:cNvGraphicFramePr>
              <a:graphicFrameLocks noChangeAspect="1"/>
            </p:cNvGraphicFramePr>
            <p:nvPr/>
          </p:nvGraphicFramePr>
          <p:xfrm>
            <a:off x="1683544" y="3370151"/>
            <a:ext cx="279400" cy="292100"/>
          </p:xfrm>
          <a:graphic>
            <a:graphicData uri="http://schemas.openxmlformats.org/presentationml/2006/ole">
              <mc:AlternateContent xmlns:mc="http://schemas.openxmlformats.org/markup-compatibility/2006">
                <mc:Choice xmlns:v="urn:schemas-microsoft-com:vml" Requires="v">
                  <p:oleObj r:id="rId33" imgW="279400" imgH="292100" progId="Equation.DSMT4">
                    <p:embed/>
                  </p:oleObj>
                </mc:Choice>
                <mc:Fallback>
                  <p:oleObj r:id="rId33" imgW="279400" imgH="292100" progId="Equation.DSMT4">
                    <p:embed/>
                    <p:pic>
                      <p:nvPicPr>
                        <p:cNvPr id="47137" name="对象 24"/>
                        <p:cNvPicPr/>
                        <p:nvPr/>
                      </p:nvPicPr>
                      <p:blipFill>
                        <a:blip r:embed="rId34"/>
                        <a:stretch>
                          <a:fillRect/>
                        </a:stretch>
                      </p:blipFill>
                      <p:spPr>
                        <a:xfrm>
                          <a:off x="1683544" y="3370151"/>
                          <a:ext cx="279400" cy="292100"/>
                        </a:xfrm>
                        <a:prstGeom prst="rect">
                          <a:avLst/>
                        </a:prstGeom>
                        <a:noFill/>
                        <a:ln w="38100">
                          <a:noFill/>
                          <a:miter/>
                        </a:ln>
                      </p:spPr>
                    </p:pic>
                  </p:oleObj>
                </mc:Fallback>
              </mc:AlternateContent>
            </a:graphicData>
          </a:graphic>
        </p:graphicFrame>
      </p:grpSp>
      <p:grpSp>
        <p:nvGrpSpPr>
          <p:cNvPr id="274" name="组合 273"/>
          <p:cNvGrpSpPr/>
          <p:nvPr/>
        </p:nvGrpSpPr>
        <p:grpSpPr>
          <a:xfrm>
            <a:off x="323850" y="2078038"/>
            <a:ext cx="2611438" cy="2593975"/>
            <a:chOff x="323850" y="2078039"/>
            <a:chExt cx="2611438" cy="2593974"/>
          </a:xfrm>
        </p:grpSpPr>
        <p:sp>
          <p:nvSpPr>
            <p:cNvPr id="47125" name="Line 49"/>
            <p:cNvSpPr/>
            <p:nvPr/>
          </p:nvSpPr>
          <p:spPr>
            <a:xfrm flipH="1">
              <a:off x="1227138" y="3698875"/>
              <a:ext cx="765175" cy="484188"/>
            </a:xfrm>
            <a:prstGeom prst="line">
              <a:avLst/>
            </a:prstGeom>
            <a:ln w="19050" cap="flat" cmpd="sng">
              <a:solidFill>
                <a:schemeClr val="tx1"/>
              </a:solidFill>
              <a:prstDash val="solid"/>
              <a:headEnd type="none" w="med" len="med"/>
              <a:tailEnd type="triangle" w="sm" len="lg"/>
            </a:ln>
          </p:spPr>
        </p:sp>
        <p:sp>
          <p:nvSpPr>
            <p:cNvPr id="47126" name="Line 50"/>
            <p:cNvSpPr/>
            <p:nvPr/>
          </p:nvSpPr>
          <p:spPr>
            <a:xfrm flipH="1">
              <a:off x="631826" y="4225925"/>
              <a:ext cx="509588" cy="303213"/>
            </a:xfrm>
            <a:prstGeom prst="line">
              <a:avLst/>
            </a:prstGeom>
            <a:ln w="19050" cap="flat" cmpd="sng">
              <a:solidFill>
                <a:schemeClr val="tx1"/>
              </a:solidFill>
              <a:prstDash val="solid"/>
              <a:headEnd type="triangle" w="sm" len="lg"/>
              <a:tailEnd type="none" w="med" len="med"/>
            </a:ln>
          </p:spPr>
        </p:sp>
        <p:sp>
          <p:nvSpPr>
            <p:cNvPr id="47127" name="AutoShape 52"/>
            <p:cNvSpPr/>
            <p:nvPr/>
          </p:nvSpPr>
          <p:spPr>
            <a:xfrm>
              <a:off x="1004888" y="2692400"/>
              <a:ext cx="1930400" cy="1979613"/>
            </a:xfrm>
            <a:custGeom>
              <a:avLst/>
              <a:gdLst/>
              <a:ahLst/>
              <a:cxnLst>
                <a:cxn ang="0">
                  <a:pos x="0" y="90714574"/>
                </a:cxn>
                <a:cxn ang="0">
                  <a:pos x="86260281" y="0"/>
                </a:cxn>
                <a:cxn ang="0">
                  <a:pos x="172520563" y="90714574"/>
                </a:cxn>
                <a:cxn ang="0">
                  <a:pos x="86260281" y="181429057"/>
                </a:cxn>
                <a:cxn ang="0">
                  <a:pos x="0" y="90714574"/>
                </a:cxn>
                <a:cxn ang="0">
                  <a:pos x="7779423" y="90714574"/>
                </a:cxn>
                <a:cxn ang="0">
                  <a:pos x="86260281" y="173247940"/>
                </a:cxn>
                <a:cxn ang="0">
                  <a:pos x="164741140" y="90714574"/>
                </a:cxn>
                <a:cxn ang="0">
                  <a:pos x="86260281" y="8181117"/>
                </a:cxn>
                <a:cxn ang="0">
                  <a:pos x="7779423" y="90714574"/>
                </a:cxn>
              </a:cxnLst>
              <a:rect l="0" t="0" r="0" b="0"/>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974" y="10800"/>
                  </a:moveTo>
                  <a:cubicBezTo>
                    <a:pt x="974" y="16227"/>
                    <a:pt x="5373" y="20626"/>
                    <a:pt x="10800" y="20626"/>
                  </a:cubicBezTo>
                  <a:cubicBezTo>
                    <a:pt x="16227" y="20626"/>
                    <a:pt x="20626" y="16227"/>
                    <a:pt x="20626" y="10800"/>
                  </a:cubicBezTo>
                  <a:cubicBezTo>
                    <a:pt x="20626" y="5373"/>
                    <a:pt x="16227" y="974"/>
                    <a:pt x="10800" y="974"/>
                  </a:cubicBezTo>
                  <a:cubicBezTo>
                    <a:pt x="5373" y="974"/>
                    <a:pt x="974" y="5373"/>
                    <a:pt x="974" y="10800"/>
                  </a:cubicBezTo>
                  <a:close/>
                </a:path>
              </a:pathLst>
            </a:custGeom>
            <a:solidFill>
              <a:srgbClr val="D5BA55">
                <a:alpha val="100000"/>
              </a:srgbClr>
            </a:solidFill>
            <a:ln w="9525" cap="flat" cmpd="sng">
              <a:solidFill>
                <a:schemeClr val="tx1">
                  <a:alpha val="100000"/>
                </a:schemeClr>
              </a:solidFill>
              <a:prstDash val="dash"/>
              <a:round/>
              <a:headEnd type="none" w="med" len="med"/>
              <a:tailEnd type="none" w="med" len="med"/>
            </a:ln>
          </p:spPr>
          <p:txBody>
            <a:bodyPr/>
            <a:lstStyle/>
            <a:p>
              <a:endParaRPr lang="zh-CN" altLang="en-US"/>
            </a:p>
          </p:txBody>
        </p:sp>
        <p:sp>
          <p:nvSpPr>
            <p:cNvPr id="47128" name="Line 53"/>
            <p:cNvSpPr/>
            <p:nvPr/>
          </p:nvSpPr>
          <p:spPr>
            <a:xfrm>
              <a:off x="1404938" y="2408238"/>
              <a:ext cx="288925" cy="363538"/>
            </a:xfrm>
            <a:prstGeom prst="line">
              <a:avLst/>
            </a:prstGeom>
            <a:ln w="19050" cap="flat" cmpd="sng">
              <a:solidFill>
                <a:srgbClr val="996633"/>
              </a:solidFill>
              <a:prstDash val="solid"/>
              <a:headEnd type="none" w="sm" len="sm"/>
              <a:tailEnd type="triangle" w="sm" len="lg"/>
            </a:ln>
          </p:spPr>
        </p:sp>
        <p:graphicFrame>
          <p:nvGraphicFramePr>
            <p:cNvPr id="47129" name="对象 278"/>
            <p:cNvGraphicFramePr>
              <a:graphicFrameLocks noChangeAspect="1"/>
            </p:cNvGraphicFramePr>
            <p:nvPr/>
          </p:nvGraphicFramePr>
          <p:xfrm>
            <a:off x="965201" y="2078039"/>
            <a:ext cx="431800" cy="330200"/>
          </p:xfrm>
          <a:graphic>
            <a:graphicData uri="http://schemas.openxmlformats.org/presentationml/2006/ole">
              <mc:AlternateContent xmlns:mc="http://schemas.openxmlformats.org/markup-compatibility/2006">
                <mc:Choice xmlns:v="urn:schemas-microsoft-com:vml" Requires="v">
                  <p:oleObj r:id="rId35" imgW="431800" imgH="330200" progId="Equation.DSMT4">
                    <p:embed/>
                  </p:oleObj>
                </mc:Choice>
                <mc:Fallback>
                  <p:oleObj r:id="rId35" imgW="431800" imgH="330200" progId="Equation.DSMT4">
                    <p:embed/>
                    <p:pic>
                      <p:nvPicPr>
                        <p:cNvPr id="47129" name="对象 278"/>
                        <p:cNvPicPr/>
                        <p:nvPr/>
                      </p:nvPicPr>
                      <p:blipFill>
                        <a:blip r:embed="rId36"/>
                        <a:stretch>
                          <a:fillRect/>
                        </a:stretch>
                      </p:blipFill>
                      <p:spPr>
                        <a:xfrm>
                          <a:off x="965201" y="2078039"/>
                          <a:ext cx="431800" cy="330200"/>
                        </a:xfrm>
                        <a:prstGeom prst="rect">
                          <a:avLst/>
                        </a:prstGeom>
                        <a:noFill/>
                        <a:ln w="38100">
                          <a:noFill/>
                          <a:miter/>
                        </a:ln>
                      </p:spPr>
                    </p:pic>
                  </p:oleObj>
                </mc:Fallback>
              </mc:AlternateContent>
            </a:graphicData>
          </a:graphic>
        </p:graphicFrame>
        <p:graphicFrame>
          <p:nvGraphicFramePr>
            <p:cNvPr id="47130" name="对象 279"/>
            <p:cNvGraphicFramePr>
              <a:graphicFrameLocks noChangeAspect="1"/>
            </p:cNvGraphicFramePr>
            <p:nvPr/>
          </p:nvGraphicFramePr>
          <p:xfrm>
            <a:off x="323850" y="4197350"/>
            <a:ext cx="342900" cy="279400"/>
          </p:xfrm>
          <a:graphic>
            <a:graphicData uri="http://schemas.openxmlformats.org/presentationml/2006/ole">
              <mc:AlternateContent xmlns:mc="http://schemas.openxmlformats.org/markup-compatibility/2006">
                <mc:Choice xmlns:v="urn:schemas-microsoft-com:vml" Requires="v">
                  <p:oleObj r:id="rId37" imgW="342900" imgH="279400" progId="Equation.DSMT4">
                    <p:embed/>
                  </p:oleObj>
                </mc:Choice>
                <mc:Fallback>
                  <p:oleObj r:id="rId37" imgW="342900" imgH="279400" progId="Equation.DSMT4">
                    <p:embed/>
                    <p:pic>
                      <p:nvPicPr>
                        <p:cNvPr id="47130" name="对象 279"/>
                        <p:cNvPicPr/>
                        <p:nvPr/>
                      </p:nvPicPr>
                      <p:blipFill>
                        <a:blip r:embed="rId7"/>
                        <a:stretch>
                          <a:fillRect/>
                        </a:stretch>
                      </p:blipFill>
                      <p:spPr>
                        <a:xfrm>
                          <a:off x="323850" y="4197350"/>
                          <a:ext cx="342900" cy="279400"/>
                        </a:xfrm>
                        <a:prstGeom prst="rect">
                          <a:avLst/>
                        </a:prstGeom>
                        <a:noFill/>
                        <a:ln w="38100">
                          <a:noFill/>
                          <a:miter/>
                        </a:ln>
                      </p:spPr>
                    </p:pic>
                  </p:oleObj>
                </mc:Fallback>
              </mc:AlternateContent>
            </a:graphicData>
          </a:graphic>
        </p:graphicFrame>
        <p:graphicFrame>
          <p:nvGraphicFramePr>
            <p:cNvPr id="47131" name="对象 280"/>
            <p:cNvGraphicFramePr>
              <a:graphicFrameLocks noChangeAspect="1"/>
            </p:cNvGraphicFramePr>
            <p:nvPr/>
          </p:nvGraphicFramePr>
          <p:xfrm>
            <a:off x="1450975" y="3651250"/>
            <a:ext cx="177800" cy="203200"/>
          </p:xfrm>
          <a:graphic>
            <a:graphicData uri="http://schemas.openxmlformats.org/presentationml/2006/ole">
              <mc:AlternateContent xmlns:mc="http://schemas.openxmlformats.org/markup-compatibility/2006">
                <mc:Choice xmlns:v="urn:schemas-microsoft-com:vml" Requires="v">
                  <p:oleObj r:id="rId38" imgW="177800" imgH="203200" progId="Equation.DSMT4">
                    <p:embed/>
                  </p:oleObj>
                </mc:Choice>
                <mc:Fallback>
                  <p:oleObj r:id="rId38" imgW="177800" imgH="203200" progId="Equation.DSMT4">
                    <p:embed/>
                    <p:pic>
                      <p:nvPicPr>
                        <p:cNvPr id="47131" name="对象 280"/>
                        <p:cNvPicPr/>
                        <p:nvPr/>
                      </p:nvPicPr>
                      <p:blipFill>
                        <a:blip r:embed="rId5"/>
                        <a:stretch>
                          <a:fillRect/>
                        </a:stretch>
                      </p:blipFill>
                      <p:spPr>
                        <a:xfrm>
                          <a:off x="1450975" y="3651250"/>
                          <a:ext cx="177800" cy="203200"/>
                        </a:xfrm>
                        <a:prstGeom prst="rect">
                          <a:avLst/>
                        </a:prstGeom>
                        <a:noFill/>
                        <a:ln w="38100">
                          <a:noFill/>
                          <a:miter/>
                        </a:ln>
                      </p:spPr>
                    </p:pic>
                  </p:oleObj>
                </mc:Fallback>
              </mc:AlternateContent>
            </a:graphicData>
          </a:graphic>
        </p:graphicFrame>
        <p:grpSp>
          <p:nvGrpSpPr>
            <p:cNvPr id="47132" name="组合 281"/>
            <p:cNvGrpSpPr/>
            <p:nvPr/>
          </p:nvGrpSpPr>
          <p:grpSpPr>
            <a:xfrm>
              <a:off x="1743075" y="3602038"/>
              <a:ext cx="495300" cy="649287"/>
              <a:chOff x="1743075" y="3602038"/>
              <a:chExt cx="495300" cy="649287"/>
            </a:xfrm>
          </p:grpSpPr>
          <p:sp>
            <p:nvSpPr>
              <p:cNvPr id="47133" name="Oval 58"/>
              <p:cNvSpPr/>
              <p:nvPr/>
            </p:nvSpPr>
            <p:spPr>
              <a:xfrm>
                <a:off x="1881189" y="3602038"/>
                <a:ext cx="179388" cy="176213"/>
              </a:xfrm>
              <a:prstGeom prst="ellipse">
                <a:avLst/>
              </a:prstGeom>
              <a:solidFill>
                <a:schemeClr val="bg1"/>
              </a:solidFill>
              <a:ln w="28575" cap="flat" cmpd="sng">
                <a:solidFill>
                  <a:srgbClr val="CC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7134" name="Oval 59"/>
              <p:cNvSpPr/>
              <p:nvPr/>
            </p:nvSpPr>
            <p:spPr>
              <a:xfrm>
                <a:off x="1946276" y="3665538"/>
                <a:ext cx="42863" cy="42863"/>
              </a:xfrm>
              <a:prstGeom prst="ellipse">
                <a:avLst/>
              </a:prstGeom>
              <a:solidFill>
                <a:srgbClr val="CC0000"/>
              </a:solidFill>
              <a:ln w="3175" cap="flat" cmpd="sng">
                <a:solidFill>
                  <a:srgbClr val="CC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aphicFrame>
            <p:nvGraphicFramePr>
              <p:cNvPr id="47135" name="对象 284"/>
              <p:cNvGraphicFramePr>
                <a:graphicFrameLocks noChangeAspect="1"/>
              </p:cNvGraphicFramePr>
              <p:nvPr/>
            </p:nvGraphicFramePr>
            <p:xfrm>
              <a:off x="1743075" y="3870325"/>
              <a:ext cx="495300" cy="381000"/>
            </p:xfrm>
            <a:graphic>
              <a:graphicData uri="http://schemas.openxmlformats.org/presentationml/2006/ole">
                <mc:AlternateContent xmlns:mc="http://schemas.openxmlformats.org/markup-compatibility/2006">
                  <mc:Choice xmlns:v="urn:schemas-microsoft-com:vml" Requires="v">
                    <p:oleObj name="Equation" r:id="rId39" imgW="495000" imgH="380880" progId="Equation.DSMT4">
                      <p:embed/>
                    </p:oleObj>
                  </mc:Choice>
                  <mc:Fallback>
                    <p:oleObj name="Equation" r:id="rId39" imgW="495000" imgH="380880" progId="Equation.DSMT4">
                      <p:embed/>
                      <p:pic>
                        <p:nvPicPr>
                          <p:cNvPr id="47135" name="对象 284"/>
                          <p:cNvPicPr/>
                          <p:nvPr/>
                        </p:nvPicPr>
                        <p:blipFill>
                          <a:blip r:embed="rId40"/>
                          <a:stretch>
                            <a:fillRect/>
                          </a:stretch>
                        </p:blipFill>
                        <p:spPr>
                          <a:xfrm>
                            <a:off x="1743075" y="3870325"/>
                            <a:ext cx="495300" cy="381000"/>
                          </a:xfrm>
                          <a:prstGeom prst="rect">
                            <a:avLst/>
                          </a:prstGeom>
                          <a:noFill/>
                          <a:ln w="38100">
                            <a:noFill/>
                            <a:miter/>
                          </a:ln>
                        </p:spPr>
                      </p:pic>
                    </p:oleObj>
                  </mc:Fallback>
                </mc:AlternateContent>
              </a:graphicData>
            </a:graphic>
          </p:graphicFrame>
        </p:grpSp>
      </p:grpSp>
      <p:grpSp>
        <p:nvGrpSpPr>
          <p:cNvPr id="67" name="组合 66"/>
          <p:cNvGrpSpPr/>
          <p:nvPr/>
        </p:nvGrpSpPr>
        <p:grpSpPr>
          <a:xfrm>
            <a:off x="533401" y="304473"/>
            <a:ext cx="8126779" cy="523220"/>
            <a:chOff x="533401" y="362664"/>
            <a:chExt cx="8126779" cy="523220"/>
          </a:xfrm>
        </p:grpSpPr>
        <p:grpSp>
          <p:nvGrpSpPr>
            <p:cNvPr id="68" name="Group 44"/>
            <p:cNvGrpSpPr/>
            <p:nvPr/>
          </p:nvGrpSpPr>
          <p:grpSpPr>
            <a:xfrm>
              <a:off x="533401" y="407988"/>
              <a:ext cx="769938" cy="434975"/>
              <a:chOff x="127" y="728"/>
              <a:chExt cx="437" cy="256"/>
            </a:xfrm>
          </p:grpSpPr>
          <p:sp>
            <p:nvSpPr>
              <p:cNvPr id="70" name="Oval 45" descr="栎木"/>
              <p:cNvSpPr/>
              <p:nvPr/>
            </p:nvSpPr>
            <p:spPr>
              <a:xfrm>
                <a:off x="127" y="728"/>
                <a:ext cx="437" cy="256"/>
              </a:xfrm>
              <a:prstGeom prst="ellipse">
                <a:avLst/>
              </a:prstGeom>
              <a:blipFill rotWithShape="0">
                <a:blip r:embed="rId18"/>
              </a:blipFill>
              <a:ln w="38100" cap="flat" cmpd="sng">
                <a:solidFill>
                  <a:srgbClr val="00CC99"/>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71" name="WordArt 46"/>
              <p:cNvSpPr>
                <a:spLocks noTextEdit="1"/>
              </p:cNvSpPr>
              <p:nvPr/>
            </p:nvSpPr>
            <p:spPr>
              <a:xfrm>
                <a:off x="187" y="780"/>
                <a:ext cx="305" cy="147"/>
              </a:xfrm>
              <a:prstGeom prst="rect">
                <a:avLst/>
              </a:prstGeom>
            </p:spPr>
            <p:txBody>
              <a:bodyPr wrap="none" fromWordArt="1">
                <a:prstTxWarp prst="textPlain">
                  <a:avLst>
                    <a:gd name="adj" fmla="val 50287"/>
                  </a:avLst>
                </a:prstTxWarp>
                <a:normAutofit fontScale="32500" lnSpcReduction="20000"/>
              </a:bodyPr>
              <a:lstStyle/>
              <a:p>
                <a:pPr algn="ctr"/>
                <a:r>
                  <a:rPr lang="zh-CN" altLang="en-US" sz="3600">
                    <a:ln w="19050" cap="flat" cmpd="sng">
                      <a:solidFill>
                        <a:schemeClr val="bg1"/>
                      </a:solidFill>
                      <a:prstDash val="solid"/>
                      <a:headEnd type="none" w="med" len="med"/>
                      <a:tailEnd type="none" w="med" len="med"/>
                    </a:ln>
                    <a:solidFill>
                      <a:schemeClr val="bg1"/>
                    </a:solidFill>
                    <a:effectLst>
                      <a:outerShdw dist="35921" dir="2699999" algn="ctr" rotWithShape="0">
                        <a:schemeClr val="tx1"/>
                      </a:outerShdw>
                    </a:effectLst>
                    <a:latin typeface="宋体" panose="02010600030101010101" pitchFamily="2" charset="-122"/>
                    <a:ea typeface="宋体" panose="02010600030101010101" pitchFamily="2" charset="-122"/>
                  </a:rPr>
                  <a:t>例</a:t>
                </a:r>
              </a:p>
            </p:txBody>
          </p:sp>
        </p:grpSp>
        <p:sp>
          <p:nvSpPr>
            <p:cNvPr id="69" name="矩形 68"/>
            <p:cNvSpPr/>
            <p:nvPr/>
          </p:nvSpPr>
          <p:spPr>
            <a:xfrm>
              <a:off x="1262001" y="362664"/>
              <a:ext cx="7398179" cy="523220"/>
            </a:xfrm>
            <a:prstGeom prst="rect">
              <a:avLst/>
            </a:prstGeom>
          </p:spPr>
          <p:txBody>
            <a:bodyPr wrap="none">
              <a:spAutoFit/>
            </a:bodyPr>
            <a:lstStyle/>
            <a:p>
              <a:pPr algn="ctr"/>
              <a:r>
                <a:rPr lang="zh-CN" altLang="en-US" sz="2800" b="1" dirty="0">
                  <a:ln w="9525" cap="flat" cmpd="sng">
                    <a:solidFill>
                      <a:srgbClr val="000000"/>
                    </a:solidFill>
                    <a:prstDash val="solid"/>
                    <a:headEnd type="none" w="med" len="med"/>
                    <a:tailEnd type="none" w="med" len="med"/>
                  </a:ln>
                  <a:latin typeface="宋体" panose="02010600030101010101" pitchFamily="2" charset="-122"/>
                </a:rPr>
                <a:t>带电圆盘绕垂直中心轴转动时在盘心处的磁场</a:t>
              </a:r>
            </a:p>
          </p:txBody>
        </p:sp>
      </p:grpSp>
      <p:sp>
        <p:nvSpPr>
          <p:cNvPr id="2" name="椭圆 1">
            <a:extLst>
              <a:ext uri="{FF2B5EF4-FFF2-40B4-BE49-F238E27FC236}">
                <a16:creationId xmlns:a16="http://schemas.microsoft.com/office/drawing/2014/main" id="{426F24C3-C094-2EF7-1008-D1EE2DCF89A8}"/>
              </a:ext>
            </a:extLst>
          </p:cNvPr>
          <p:cNvSpPr/>
          <p:nvPr/>
        </p:nvSpPr>
        <p:spPr bwMode="auto">
          <a:xfrm>
            <a:off x="4818439" y="3979448"/>
            <a:ext cx="313884" cy="364198"/>
          </a:xfrm>
          <a:prstGeom prst="ellipse">
            <a:avLst/>
          </a:prstGeom>
          <a:solidFill>
            <a:schemeClr val="accent1">
              <a:alpha val="41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 name="椭圆 2">
            <a:extLst>
              <a:ext uri="{FF2B5EF4-FFF2-40B4-BE49-F238E27FC236}">
                <a16:creationId xmlns:a16="http://schemas.microsoft.com/office/drawing/2014/main" id="{3874EF70-72C6-91CD-E22A-FDFAF077E71C}"/>
              </a:ext>
            </a:extLst>
          </p:cNvPr>
          <p:cNvSpPr/>
          <p:nvPr/>
        </p:nvSpPr>
        <p:spPr bwMode="auto">
          <a:xfrm>
            <a:off x="5786644" y="5070745"/>
            <a:ext cx="219044" cy="336509"/>
          </a:xfrm>
          <a:prstGeom prst="ellipse">
            <a:avLst/>
          </a:prstGeom>
          <a:solidFill>
            <a:schemeClr val="accent1">
              <a:alpha val="41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56958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10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wheel(1)">
                                      <p:cBhvr>
                                        <p:cTn id="12" dur="2000"/>
                                        <p:tgtEl>
                                          <p:spTgt spid="274"/>
                                        </p:tgtEl>
                                      </p:cBhvr>
                                    </p:animEffect>
                                  </p:childTnLst>
                                </p:cTn>
                              </p:par>
                            </p:childTnLst>
                          </p:cTn>
                        </p:par>
                        <p:par>
                          <p:cTn id="13" fill="hold">
                            <p:stCondLst>
                              <p:cond delay="2000"/>
                            </p:stCondLst>
                            <p:childTnLst>
                              <p:par>
                                <p:cTn id="14" presetID="22" presetClass="entr" presetSubtype="8"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childTnLst>
                          </p:cTn>
                        </p:par>
                        <p:par>
                          <p:cTn id="17" fill="hold">
                            <p:stCondLst>
                              <p:cond delay="25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par>
                          <p:cTn id="21" fill="hold">
                            <p:stCondLst>
                              <p:cond delay="3000"/>
                            </p:stCondLst>
                            <p:childTnLst>
                              <p:par>
                                <p:cTn id="22" presetID="42"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59"/>
                                        </p:tgtEl>
                                        <p:attrNameLst>
                                          <p:attrName>style.visibility</p:attrName>
                                        </p:attrNameLst>
                                      </p:cBhvr>
                                      <p:to>
                                        <p:strVal val="visible"/>
                                      </p:to>
                                    </p:set>
                                    <p:animEffect transition="in" filter="wipe(left)">
                                      <p:cBhvr>
                                        <p:cTn id="31" dur="500"/>
                                        <p:tgtEl>
                                          <p:spTgt spid="259"/>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par>
                          <p:cTn id="36" fill="hold">
                            <p:stCondLst>
                              <p:cond delay="1000"/>
                            </p:stCondLst>
                            <p:childTnLst>
                              <p:par>
                                <p:cTn id="37" presetID="22" presetClass="entr" presetSubtype="8"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par>
                          <p:cTn id="53" fill="hold">
                            <p:stCondLst>
                              <p:cond delay="1500"/>
                            </p:stCondLst>
                            <p:childTnLst>
                              <p:par>
                                <p:cTn id="54" presetID="22" presetClass="entr" presetSubtype="8" fill="hold"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left)">
                                      <p:cBhvr>
                                        <p:cTn id="56" dur="500"/>
                                        <p:tgtEl>
                                          <p:spTgt spid="19"/>
                                        </p:tgtEl>
                                      </p:cBhvr>
                                    </p:animEffect>
                                  </p:childTnLst>
                                </p:cTn>
                              </p:par>
                            </p:childTnLst>
                          </p:cTn>
                        </p:par>
                        <p:par>
                          <p:cTn id="57" fill="hold">
                            <p:stCondLst>
                              <p:cond delay="2000"/>
                            </p:stCondLst>
                            <p:childTnLst>
                              <p:par>
                                <p:cTn id="58" presetID="22" presetClass="entr" presetSubtype="8" fill="hold" nodeType="afterEffect">
                                  <p:stCondLst>
                                    <p:cond delay="1000"/>
                                  </p:stCondLst>
                                  <p:childTnLst>
                                    <p:set>
                                      <p:cBhvr>
                                        <p:cTn id="59" dur="1" fill="hold">
                                          <p:stCondLst>
                                            <p:cond delay="0"/>
                                          </p:stCondLst>
                                        </p:cTn>
                                        <p:tgtEl>
                                          <p:spTgt spid="22"/>
                                        </p:tgtEl>
                                        <p:attrNameLst>
                                          <p:attrName>style.visibility</p:attrName>
                                        </p:attrNameLst>
                                      </p:cBhvr>
                                      <p:to>
                                        <p:strVal val="visible"/>
                                      </p:to>
                                    </p:set>
                                    <p:animEffect transition="in" filter="wipe(left)">
                                      <p:cBhvr>
                                        <p:cTn id="6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0157826-978E-7F89-9B6E-C7A4E517DDD5}"/>
              </a:ext>
            </a:extLst>
          </p:cNvPr>
          <p:cNvSpPr txBox="1"/>
          <p:nvPr/>
        </p:nvSpPr>
        <p:spPr>
          <a:xfrm>
            <a:off x="3255038" y="224939"/>
            <a:ext cx="2633924" cy="461665"/>
          </a:xfrm>
          <a:prstGeom prst="rect">
            <a:avLst/>
          </a:prstGeom>
          <a:noFill/>
        </p:spPr>
        <p:txBody>
          <a:bodyPr wrap="square" rtlCol="0">
            <a:spAutoFit/>
          </a:bodyPr>
          <a:lstStyle/>
          <a:p>
            <a:r>
              <a:rPr kumimoji="1" lang="zh-CN" altLang="en-US" dirty="0"/>
              <a:t>第一周，第二次课</a:t>
            </a:r>
          </a:p>
        </p:txBody>
      </p:sp>
      <p:sp>
        <p:nvSpPr>
          <p:cNvPr id="3" name="文本框 2">
            <a:extLst>
              <a:ext uri="{FF2B5EF4-FFF2-40B4-BE49-F238E27FC236}">
                <a16:creationId xmlns:a16="http://schemas.microsoft.com/office/drawing/2014/main" id="{706B36EF-6BB0-A408-D0D6-D91DD3AEBE96}"/>
              </a:ext>
            </a:extLst>
          </p:cNvPr>
          <p:cNvSpPr txBox="1"/>
          <p:nvPr/>
        </p:nvSpPr>
        <p:spPr>
          <a:xfrm>
            <a:off x="0" y="686604"/>
            <a:ext cx="9218815" cy="3416320"/>
          </a:xfrm>
          <a:prstGeom prst="rect">
            <a:avLst/>
          </a:prstGeom>
          <a:noFill/>
        </p:spPr>
        <p:txBody>
          <a:bodyPr wrap="square" rtlCol="0">
            <a:spAutoFit/>
          </a:bodyPr>
          <a:lstStyle/>
          <a:p>
            <a:r>
              <a:rPr kumimoji="1" lang="zh-CN" altLang="en-US" dirty="0"/>
              <a:t>主要内容：</a:t>
            </a:r>
            <a:endParaRPr kumimoji="1" lang="en-US" altLang="zh-CN" dirty="0"/>
          </a:p>
          <a:p>
            <a:endParaRPr kumimoji="1" lang="en-US" altLang="zh-CN" dirty="0"/>
          </a:p>
          <a:p>
            <a:endParaRPr kumimoji="1" lang="en-US" altLang="zh-CN" dirty="0"/>
          </a:p>
          <a:p>
            <a:endParaRPr kumimoji="1" lang="en-US" altLang="zh-CN" dirty="0"/>
          </a:p>
          <a:p>
            <a:pPr marL="342900" indent="-342900">
              <a:buFont typeface="Arial" panose="020B0604020202020204" pitchFamily="34" charset="0"/>
              <a:buChar char="•"/>
            </a:pPr>
            <a:r>
              <a:rPr kumimoji="1" lang="zh-CN" altLang="en-US" dirty="0">
                <a:solidFill>
                  <a:srgbClr val="FF0000"/>
                </a:solidFill>
              </a:rPr>
              <a:t>毕</a:t>
            </a:r>
            <a:r>
              <a:rPr kumimoji="1" lang="en-US" altLang="zh-CN" dirty="0">
                <a:solidFill>
                  <a:srgbClr val="FF0000"/>
                </a:solidFill>
              </a:rPr>
              <a:t>-</a:t>
            </a:r>
            <a:r>
              <a:rPr kumimoji="1" lang="zh-CN" altLang="en-US" dirty="0">
                <a:solidFill>
                  <a:srgbClr val="FF0000"/>
                </a:solidFill>
              </a:rPr>
              <a:t>萨定律的应用</a:t>
            </a:r>
            <a:r>
              <a:rPr kumimoji="1" lang="zh-CN" altLang="en-US" dirty="0">
                <a:solidFill>
                  <a:srgbClr val="00B050"/>
                </a:solidFill>
              </a:rPr>
              <a:t>（即，考虑特殊电流分布，“</a:t>
            </a:r>
            <a:r>
              <a:rPr kumimoji="1" lang="zh-CN" altLang="en-US" b="1" i="1" u="sng" dirty="0">
                <a:solidFill>
                  <a:srgbClr val="00B050"/>
                </a:solidFill>
              </a:rPr>
              <a:t>直接”</a:t>
            </a:r>
            <a:r>
              <a:rPr kumimoji="1" lang="zh-CN" altLang="en-US" dirty="0">
                <a:solidFill>
                  <a:srgbClr val="00B050"/>
                </a:solidFill>
              </a:rPr>
              <a:t>计算</a:t>
            </a:r>
            <a:r>
              <a:rPr kumimoji="1" lang="en-US" altLang="zh-CN" dirty="0">
                <a:solidFill>
                  <a:srgbClr val="00B050"/>
                </a:solidFill>
              </a:rPr>
              <a:t>B</a:t>
            </a:r>
            <a:r>
              <a:rPr kumimoji="1" lang="zh-CN" altLang="en-US" dirty="0">
                <a:solidFill>
                  <a:srgbClr val="00B050"/>
                </a:solidFill>
              </a:rPr>
              <a:t>）</a:t>
            </a:r>
            <a:endParaRPr kumimoji="1" lang="en-US" altLang="zh-CN" dirty="0"/>
          </a:p>
          <a:p>
            <a:pPr marL="1371600" lvl="2" indent="-457200">
              <a:buFont typeface="+mj-ea"/>
              <a:buAutoNum type="circleNumDbPlain"/>
            </a:pPr>
            <a:r>
              <a:rPr kumimoji="1" lang="zh-CN" altLang="en-US" dirty="0">
                <a:solidFill>
                  <a:srgbClr val="0070C0"/>
                </a:solidFill>
              </a:rPr>
              <a:t>若干电流</a:t>
            </a:r>
            <a:r>
              <a:rPr kumimoji="1" lang="zh-CN" altLang="en-US" dirty="0"/>
              <a:t>的感应磁场的计算</a:t>
            </a:r>
            <a:endParaRPr kumimoji="1" lang="en-US" altLang="zh-CN" dirty="0"/>
          </a:p>
          <a:p>
            <a:pPr marL="1371600" lvl="2" indent="-457200">
              <a:buFont typeface="+mj-ea"/>
              <a:buAutoNum type="circleNumDbPlain"/>
            </a:pPr>
            <a:r>
              <a:rPr kumimoji="1" lang="zh-CN" altLang="en-US" dirty="0">
                <a:solidFill>
                  <a:srgbClr val="0070C0"/>
                </a:solidFill>
              </a:rPr>
              <a:t>运动电荷</a:t>
            </a:r>
            <a:r>
              <a:rPr kumimoji="1" lang="zh-CN" altLang="en-US" dirty="0"/>
              <a:t>的感应磁场的计算</a:t>
            </a:r>
            <a:endParaRPr kumimoji="1" lang="en-US" altLang="zh-CN" dirty="0"/>
          </a:p>
          <a:p>
            <a:pPr marL="1371600" lvl="2" indent="-457200">
              <a:buFont typeface="+mj-ea"/>
              <a:buAutoNum type="circleNumDbPlain"/>
            </a:pPr>
            <a:endParaRPr kumimoji="1" lang="en-US" altLang="zh-CN" dirty="0"/>
          </a:p>
          <a:p>
            <a:pPr marL="457200" indent="-457200">
              <a:buFont typeface="Arial" panose="020B0604020202020204" pitchFamily="34" charset="0"/>
              <a:buChar char="•"/>
            </a:pPr>
            <a:r>
              <a:rPr kumimoji="1" lang="zh-CN" altLang="en-US" dirty="0">
                <a:solidFill>
                  <a:srgbClr val="FF0000"/>
                </a:solidFill>
              </a:rPr>
              <a:t>磁场在空间的积分</a:t>
            </a:r>
            <a:r>
              <a:rPr kumimoji="1" lang="zh-CN" altLang="en-US" dirty="0">
                <a:solidFill>
                  <a:srgbClr val="00B050"/>
                </a:solidFill>
              </a:rPr>
              <a:t>（即，利用定理，“</a:t>
            </a:r>
            <a:r>
              <a:rPr kumimoji="1" lang="zh-CN" altLang="en-US" b="1" i="1" u="sng" dirty="0">
                <a:solidFill>
                  <a:srgbClr val="00B050"/>
                </a:solidFill>
              </a:rPr>
              <a:t>间接”</a:t>
            </a:r>
            <a:r>
              <a:rPr kumimoji="1" lang="zh-CN" altLang="en-US" dirty="0">
                <a:solidFill>
                  <a:srgbClr val="00B050"/>
                </a:solidFill>
              </a:rPr>
              <a:t>计算</a:t>
            </a:r>
            <a:r>
              <a:rPr kumimoji="1" lang="en-US" altLang="zh-CN" dirty="0">
                <a:solidFill>
                  <a:srgbClr val="00B050"/>
                </a:solidFill>
              </a:rPr>
              <a:t>B</a:t>
            </a:r>
            <a:r>
              <a:rPr kumimoji="1" lang="zh-CN" altLang="en-US" dirty="0">
                <a:solidFill>
                  <a:srgbClr val="00B050"/>
                </a:solidFill>
              </a:rPr>
              <a:t> ）</a:t>
            </a:r>
            <a:endParaRPr kumimoji="1" lang="en-US" altLang="zh-CN" dirty="0"/>
          </a:p>
        </p:txBody>
      </p:sp>
      <p:sp>
        <p:nvSpPr>
          <p:cNvPr id="8" name="圆角矩形 7">
            <a:extLst>
              <a:ext uri="{FF2B5EF4-FFF2-40B4-BE49-F238E27FC236}">
                <a16:creationId xmlns:a16="http://schemas.microsoft.com/office/drawing/2014/main" id="{E4FBDE2C-D3E7-08CD-73F8-0058006353C4}"/>
              </a:ext>
            </a:extLst>
          </p:cNvPr>
          <p:cNvSpPr/>
          <p:nvPr/>
        </p:nvSpPr>
        <p:spPr bwMode="auto">
          <a:xfrm>
            <a:off x="41101" y="2015849"/>
            <a:ext cx="8637232" cy="2087076"/>
          </a:xfrm>
          <a:prstGeom prst="roundRect">
            <a:avLst/>
          </a:prstGeom>
          <a:solidFill>
            <a:srgbClr val="FFFF00">
              <a:alpha val="21017"/>
            </a:srgb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3" name="圆角矩形 12">
            <a:extLst>
              <a:ext uri="{FF2B5EF4-FFF2-40B4-BE49-F238E27FC236}">
                <a16:creationId xmlns:a16="http://schemas.microsoft.com/office/drawing/2014/main" id="{0C5340A0-D956-705C-A8F8-21FB366F82E2}"/>
              </a:ext>
            </a:extLst>
          </p:cNvPr>
          <p:cNvSpPr/>
          <p:nvPr/>
        </p:nvSpPr>
        <p:spPr bwMode="auto">
          <a:xfrm>
            <a:off x="66502" y="1409699"/>
            <a:ext cx="1113905" cy="461665"/>
          </a:xfrm>
          <a:prstGeom prst="roundRect">
            <a:avLst/>
          </a:prstGeom>
          <a:solidFill>
            <a:srgbClr val="FFFF00">
              <a:alpha val="21017"/>
            </a:srgb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zh-CN" altLang="en-US" sz="1800" dirty="0"/>
              <a:t>本</a:t>
            </a: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节课</a:t>
            </a:r>
          </a:p>
        </p:txBody>
      </p:sp>
    </p:spTree>
    <p:extLst>
      <p:ext uri="{BB962C8B-B14F-4D97-AF65-F5344CB8AC3E}">
        <p14:creationId xmlns:p14="http://schemas.microsoft.com/office/powerpoint/2010/main" val="28758909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82922" y="3435363"/>
            <a:ext cx="8229600" cy="1524000"/>
            <a:chOff x="582922" y="3435363"/>
            <a:chExt cx="8229600" cy="1524000"/>
          </a:xfrm>
        </p:grpSpPr>
        <p:sp>
          <p:nvSpPr>
            <p:cNvPr id="49234" name="Rectangle 28"/>
            <p:cNvSpPr/>
            <p:nvPr/>
          </p:nvSpPr>
          <p:spPr>
            <a:xfrm>
              <a:off x="582922" y="3435363"/>
              <a:ext cx="8229600" cy="1524000"/>
            </a:xfrm>
            <a:prstGeom prst="rect">
              <a:avLst/>
            </a:prstGeom>
            <a:solidFill>
              <a:srgbClr val="FFFFCC"/>
            </a:solidFill>
            <a:ln w="9525" cap="flat" cmpd="sng">
              <a:solidFill>
                <a:srgbClr val="FFFFCC"/>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9235" name="Rectangle 29"/>
            <p:cNvSpPr/>
            <p:nvPr/>
          </p:nvSpPr>
          <p:spPr>
            <a:xfrm>
              <a:off x="582922" y="3435363"/>
              <a:ext cx="685800" cy="1524000"/>
            </a:xfrm>
            <a:prstGeom prst="rect">
              <a:avLst/>
            </a:prstGeom>
            <a:solidFill>
              <a:srgbClr val="FFFF66">
                <a:alpha val="50195"/>
              </a:srgbClr>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9236" name="WordArt 30"/>
            <p:cNvSpPr>
              <a:spLocks noTextEdit="1"/>
            </p:cNvSpPr>
            <p:nvPr/>
          </p:nvSpPr>
          <p:spPr>
            <a:xfrm rot="5400000">
              <a:off x="316222" y="4006863"/>
              <a:ext cx="1143000" cy="304800"/>
            </a:xfrm>
            <a:prstGeom prst="rect">
              <a:avLst/>
            </a:prstGeom>
          </p:spPr>
          <p:txBody>
            <a:bodyPr vert="eaVert" wrap="none" fromWordArt="1">
              <a:prstTxWarp prst="textPlain">
                <a:avLst>
                  <a:gd name="adj" fmla="val 50000"/>
                </a:avLst>
              </a:prstTxWarp>
              <a:normAutofit/>
            </a:bodyPr>
            <a:lstStyle/>
            <a:p>
              <a:pPr algn="ctr"/>
              <a:r>
                <a:rPr lang="zh-CN" altLang="en-US" sz="3600" dirty="0">
                  <a:ln w="9525" cap="flat" cmpd="sng">
                    <a:solidFill>
                      <a:srgbClr val="FF6600"/>
                    </a:solidFill>
                    <a:prstDash val="solid"/>
                    <a:miter/>
                    <a:headEnd type="none" w="med" len="med"/>
                    <a:tailEnd type="none" w="med" len="med"/>
                  </a:ln>
                  <a:solidFill>
                    <a:srgbClr val="FF6600"/>
                  </a:solidFill>
                  <a:latin typeface="宋体" panose="02010600030101010101" pitchFamily="2" charset="-122"/>
                  <a:ea typeface="宋体" panose="02010600030101010101" pitchFamily="2" charset="-122"/>
                </a:rPr>
                <a:t>规定</a:t>
              </a:r>
            </a:p>
          </p:txBody>
        </p:sp>
      </p:grpSp>
      <p:sp>
        <p:nvSpPr>
          <p:cNvPr id="49154" name="Rectangle 127"/>
          <p:cNvSpPr>
            <a:spLocks noGrp="1"/>
          </p:cNvSpPr>
          <p:nvPr>
            <p:ph type="title" idx="4294967295"/>
          </p:nvPr>
        </p:nvSpPr>
        <p:spPr>
          <a:xfrm>
            <a:off x="4727575" y="0"/>
            <a:ext cx="2682875" cy="166688"/>
          </a:xfrm>
          <a:ln/>
        </p:spPr>
        <p:txBody>
          <a:bodyPr vert="horz" wrap="square" lIns="91440" tIns="45720" rIns="91440" bIns="45720" anchor="ctr"/>
          <a:lstStyle/>
          <a:p>
            <a:pPr eaLnBrk="1" hangingPunct="1"/>
            <a:r>
              <a:rPr lang="zh-CN" altLang="en-US" sz="800" dirty="0">
                <a:solidFill>
                  <a:schemeClr val="bg1"/>
                </a:solidFill>
              </a:rPr>
              <a:t>磁感应线</a:t>
            </a:r>
          </a:p>
        </p:txBody>
      </p:sp>
      <p:sp>
        <p:nvSpPr>
          <p:cNvPr id="49155" name="Rectangle 124" descr="羊皮纸"/>
          <p:cNvSpPr/>
          <p:nvPr/>
        </p:nvSpPr>
        <p:spPr>
          <a:xfrm>
            <a:off x="0" y="0"/>
            <a:ext cx="9144000" cy="233363"/>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2290" name="Group 2"/>
          <p:cNvGrpSpPr/>
          <p:nvPr/>
        </p:nvGrpSpPr>
        <p:grpSpPr>
          <a:xfrm>
            <a:off x="4419600" y="1524000"/>
            <a:ext cx="4724400" cy="1219200"/>
            <a:chOff x="2784" y="960"/>
            <a:chExt cx="2976" cy="768"/>
          </a:xfrm>
        </p:grpSpPr>
        <p:sp>
          <p:nvSpPr>
            <p:cNvPr id="49268" name="Line 3"/>
            <p:cNvSpPr/>
            <p:nvPr/>
          </p:nvSpPr>
          <p:spPr>
            <a:xfrm flipV="1">
              <a:off x="3936" y="960"/>
              <a:ext cx="720" cy="768"/>
            </a:xfrm>
            <a:prstGeom prst="line">
              <a:avLst/>
            </a:prstGeom>
            <a:ln w="9525" cap="flat" cmpd="sng">
              <a:solidFill>
                <a:srgbClr val="969696"/>
              </a:solidFill>
              <a:prstDash val="solid"/>
              <a:miter/>
              <a:headEnd type="none" w="med" len="med"/>
              <a:tailEnd type="none" w="med" len="med"/>
            </a:ln>
          </p:spPr>
        </p:sp>
        <p:sp>
          <p:nvSpPr>
            <p:cNvPr id="49269" name="Freeform 4"/>
            <p:cNvSpPr/>
            <p:nvPr/>
          </p:nvSpPr>
          <p:spPr>
            <a:xfrm>
              <a:off x="2784" y="960"/>
              <a:ext cx="1872" cy="768"/>
            </a:xfrm>
            <a:custGeom>
              <a:avLst/>
              <a:gdLst/>
              <a:ahLst/>
              <a:cxnLst>
                <a:cxn ang="0">
                  <a:pos x="768" y="0"/>
                </a:cxn>
                <a:cxn ang="0">
                  <a:pos x="1872" y="0"/>
                </a:cxn>
                <a:cxn ang="0">
                  <a:pos x="1152" y="768"/>
                </a:cxn>
                <a:cxn ang="0">
                  <a:pos x="0" y="768"/>
                </a:cxn>
                <a:cxn ang="0">
                  <a:pos x="768" y="0"/>
                </a:cxn>
              </a:cxnLst>
              <a:rect l="0" t="0" r="0" b="0"/>
              <a:pathLst>
                <a:path w="1872" h="768">
                  <a:moveTo>
                    <a:pt x="768" y="0"/>
                  </a:moveTo>
                  <a:lnTo>
                    <a:pt x="1872" y="0"/>
                  </a:lnTo>
                  <a:lnTo>
                    <a:pt x="1152" y="768"/>
                  </a:lnTo>
                  <a:lnTo>
                    <a:pt x="0" y="768"/>
                  </a:lnTo>
                  <a:lnTo>
                    <a:pt x="768" y="0"/>
                  </a:lnTo>
                  <a:close/>
                </a:path>
              </a:pathLst>
            </a:custGeom>
            <a:gradFill rotWithShape="0">
              <a:gsLst>
                <a:gs pos="0">
                  <a:srgbClr val="3B3B3B">
                    <a:alpha val="100000"/>
                  </a:srgbClr>
                </a:gs>
                <a:gs pos="100000">
                  <a:srgbClr val="B2B2B2">
                    <a:alpha val="100000"/>
                  </a:srgbClr>
                </a:gs>
              </a:gsLst>
              <a:path path="rect">
                <a:fillToRect l="50000" t="50000" r="50000" b="50000"/>
              </a:path>
              <a:tileRect/>
            </a:gradFill>
            <a:ln w="9525" cap="flat" cmpd="sng">
              <a:solidFill>
                <a:srgbClr val="969696">
                  <a:alpha val="100000"/>
                </a:srgbClr>
              </a:solidFill>
              <a:prstDash val="solid"/>
              <a:miter lim="800000"/>
              <a:headEnd type="none" w="med" len="med"/>
              <a:tailEnd type="none" w="med" len="med"/>
            </a:ln>
          </p:spPr>
          <p:txBody>
            <a:bodyPr/>
            <a:lstStyle/>
            <a:p>
              <a:endParaRPr lang="zh-CN" altLang="en-US"/>
            </a:p>
          </p:txBody>
        </p:sp>
        <p:sp>
          <p:nvSpPr>
            <p:cNvPr id="49270" name="Freeform 5"/>
            <p:cNvSpPr/>
            <p:nvPr/>
          </p:nvSpPr>
          <p:spPr>
            <a:xfrm>
              <a:off x="3936" y="960"/>
              <a:ext cx="1824" cy="768"/>
            </a:xfrm>
            <a:custGeom>
              <a:avLst/>
              <a:gdLst/>
              <a:ahLst/>
              <a:cxnLst>
                <a:cxn ang="0">
                  <a:pos x="720" y="0"/>
                </a:cxn>
                <a:cxn ang="0">
                  <a:pos x="1824" y="0"/>
                </a:cxn>
                <a:cxn ang="0">
                  <a:pos x="1056" y="768"/>
                </a:cxn>
                <a:cxn ang="0">
                  <a:pos x="0" y="768"/>
                </a:cxn>
                <a:cxn ang="0">
                  <a:pos x="720" y="0"/>
                </a:cxn>
              </a:cxnLst>
              <a:rect l="0" t="0" r="0" b="0"/>
              <a:pathLst>
                <a:path w="1824" h="768">
                  <a:moveTo>
                    <a:pt x="720" y="0"/>
                  </a:moveTo>
                  <a:lnTo>
                    <a:pt x="1824" y="0"/>
                  </a:lnTo>
                  <a:lnTo>
                    <a:pt x="1056" y="768"/>
                  </a:lnTo>
                  <a:lnTo>
                    <a:pt x="0" y="768"/>
                  </a:lnTo>
                  <a:lnTo>
                    <a:pt x="720" y="0"/>
                  </a:lnTo>
                  <a:close/>
                </a:path>
              </a:pathLst>
            </a:custGeom>
            <a:gradFill rotWithShape="0">
              <a:gsLst>
                <a:gs pos="0">
                  <a:srgbClr val="3B3B3B">
                    <a:alpha val="100000"/>
                  </a:srgbClr>
                </a:gs>
                <a:gs pos="100000">
                  <a:srgbClr val="B2B2B2">
                    <a:alpha val="100000"/>
                  </a:srgbClr>
                </a:gs>
              </a:gsLst>
              <a:path path="rect">
                <a:fillToRect l="50000" t="50000" r="50000" b="50000"/>
              </a:path>
              <a:tileRect/>
            </a:gradFill>
            <a:ln w="9525" cap="flat" cmpd="sng">
              <a:solidFill>
                <a:srgbClr val="969696">
                  <a:alpha val="100000"/>
                </a:srgbClr>
              </a:solidFill>
              <a:prstDash val="solid"/>
              <a:miter lim="800000"/>
              <a:headEnd type="none" w="med" len="med"/>
              <a:tailEnd type="none" w="med" len="med"/>
            </a:ln>
          </p:spPr>
          <p:txBody>
            <a:bodyPr/>
            <a:lstStyle/>
            <a:p>
              <a:endParaRPr lang="zh-CN" altLang="en-US"/>
            </a:p>
          </p:txBody>
        </p:sp>
      </p:grpSp>
      <p:sp>
        <p:nvSpPr>
          <p:cNvPr id="12294" name="Freeform 6"/>
          <p:cNvSpPr/>
          <p:nvPr/>
        </p:nvSpPr>
        <p:spPr>
          <a:xfrm>
            <a:off x="457200" y="1447800"/>
            <a:ext cx="4724400" cy="1323975"/>
          </a:xfrm>
          <a:custGeom>
            <a:avLst/>
            <a:gdLst/>
            <a:ahLst/>
            <a:cxnLst>
              <a:cxn ang="0">
                <a:pos x="0" y="2147483647"/>
              </a:cxn>
              <a:cxn ang="0">
                <a:pos x="2147483647" y="0"/>
              </a:cxn>
              <a:cxn ang="0">
                <a:pos x="2147483647" y="0"/>
              </a:cxn>
              <a:cxn ang="0">
                <a:pos x="2147483647" y="2147483647"/>
              </a:cxn>
              <a:cxn ang="0">
                <a:pos x="0" y="2147483647"/>
              </a:cxn>
            </a:cxnLst>
            <a:rect l="0" t="0" r="0" b="0"/>
            <a:pathLst>
              <a:path w="2736" h="768">
                <a:moveTo>
                  <a:pt x="0" y="768"/>
                </a:moveTo>
                <a:lnTo>
                  <a:pt x="768" y="0"/>
                </a:lnTo>
                <a:lnTo>
                  <a:pt x="2736" y="0"/>
                </a:lnTo>
                <a:lnTo>
                  <a:pt x="2016" y="768"/>
                </a:lnTo>
                <a:lnTo>
                  <a:pt x="0" y="768"/>
                </a:lnTo>
                <a:close/>
              </a:path>
            </a:pathLst>
          </a:custGeom>
          <a:gradFill rotWithShape="0">
            <a:gsLst>
              <a:gs pos="0">
                <a:srgbClr val="000000">
                  <a:alpha val="100000"/>
                </a:srgbClr>
              </a:gs>
              <a:gs pos="100000">
                <a:srgbClr val="B2B2B2">
                  <a:alpha val="100000"/>
                </a:srgbClr>
              </a:gs>
            </a:gsLst>
            <a:path path="rect">
              <a:fillToRect l="50000" t="50000" r="50000" b="50000"/>
            </a:path>
            <a:tileRect/>
          </a:gradFill>
          <a:ln w="9525" cap="flat" cmpd="sng">
            <a:solidFill>
              <a:srgbClr val="969696">
                <a:alpha val="100000"/>
              </a:srgbClr>
            </a:solidFill>
            <a:prstDash val="solid"/>
            <a:miter lim="800000"/>
            <a:headEnd type="none" w="med" len="med"/>
            <a:tailEnd type="none" w="med" len="med"/>
          </a:ln>
        </p:spPr>
        <p:txBody>
          <a:bodyPr/>
          <a:lstStyle/>
          <a:p>
            <a:endParaRPr lang="zh-CN" altLang="en-US"/>
          </a:p>
        </p:txBody>
      </p:sp>
      <p:sp>
        <p:nvSpPr>
          <p:cNvPr id="12295" name="Line 7"/>
          <p:cNvSpPr/>
          <p:nvPr/>
        </p:nvSpPr>
        <p:spPr>
          <a:xfrm>
            <a:off x="2819400" y="2755900"/>
            <a:ext cx="0" cy="623888"/>
          </a:xfrm>
          <a:prstGeom prst="line">
            <a:avLst/>
          </a:prstGeom>
          <a:ln w="76200" cap="flat" cmpd="sng">
            <a:solidFill>
              <a:srgbClr val="FF0000"/>
            </a:solidFill>
            <a:prstDash val="solid"/>
            <a:miter/>
            <a:headEnd type="none" w="med" len="med"/>
            <a:tailEnd type="none" w="med" len="med"/>
          </a:ln>
        </p:spPr>
      </p:sp>
      <p:grpSp>
        <p:nvGrpSpPr>
          <p:cNvPr id="12296" name="Group 8"/>
          <p:cNvGrpSpPr/>
          <p:nvPr/>
        </p:nvGrpSpPr>
        <p:grpSpPr>
          <a:xfrm>
            <a:off x="6102350" y="2122488"/>
            <a:ext cx="696913" cy="1219200"/>
            <a:chOff x="3844" y="1337"/>
            <a:chExt cx="439" cy="768"/>
          </a:xfrm>
        </p:grpSpPr>
        <p:sp>
          <p:nvSpPr>
            <p:cNvPr id="49266" name="Arc 9"/>
            <p:cNvSpPr/>
            <p:nvPr/>
          </p:nvSpPr>
          <p:spPr>
            <a:xfrm>
              <a:off x="3844" y="1337"/>
              <a:ext cx="439" cy="573"/>
            </a:xfrm>
            <a:custGeom>
              <a:avLst/>
              <a:gdLst/>
              <a:ahLst/>
              <a:cxnLst>
                <a:cxn ang="0">
                  <a:pos x="11" y="15"/>
                </a:cxn>
                <a:cxn ang="0">
                  <a:pos x="0" y="10"/>
                </a:cxn>
                <a:cxn ang="0">
                  <a:pos x="11" y="15"/>
                </a:cxn>
                <a:cxn ang="0">
                  <a:pos x="0" y="10"/>
                </a:cxn>
                <a:cxn ang="0">
                  <a:pos x="12" y="0"/>
                </a:cxn>
                <a:cxn ang="0">
                  <a:pos x="11" y="15"/>
                </a:cxn>
              </a:cxnLst>
              <a:rect l="0" t="0" r="0" b="0"/>
              <a:pathLst>
                <a:path w="15800" h="21506" fill="none">
                  <a:moveTo>
                    <a:pt x="13785" y="21505"/>
                  </a:moveTo>
                  <a:cubicBezTo>
                    <a:pt x="8514" y="21012"/>
                    <a:pt x="3609" y="18600"/>
                    <a:pt x="-1" y="14728"/>
                  </a:cubicBezTo>
                </a:path>
                <a:path w="15800" h="21506" stroke="0">
                  <a:moveTo>
                    <a:pt x="13785" y="21505"/>
                  </a:moveTo>
                  <a:cubicBezTo>
                    <a:pt x="8514" y="21012"/>
                    <a:pt x="3609" y="18600"/>
                    <a:pt x="-1" y="14728"/>
                  </a:cubicBezTo>
                  <a:lnTo>
                    <a:pt x="15800" y="0"/>
                  </a:lnTo>
                  <a:lnTo>
                    <a:pt x="13785" y="21505"/>
                  </a:lnTo>
                  <a:close/>
                </a:path>
              </a:pathLst>
            </a:custGeom>
            <a:noFill/>
            <a:ln w="7620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49267" name="Line 10"/>
            <p:cNvSpPr/>
            <p:nvPr/>
          </p:nvSpPr>
          <p:spPr>
            <a:xfrm>
              <a:off x="4224" y="1913"/>
              <a:ext cx="0" cy="192"/>
            </a:xfrm>
            <a:prstGeom prst="line">
              <a:avLst/>
            </a:prstGeom>
            <a:ln w="76200" cap="flat" cmpd="sng">
              <a:solidFill>
                <a:srgbClr val="FF0000"/>
              </a:solidFill>
              <a:prstDash val="solid"/>
              <a:miter/>
              <a:headEnd type="none" w="med" len="med"/>
              <a:tailEnd type="none" w="med" len="med"/>
            </a:ln>
          </p:spPr>
        </p:sp>
      </p:grpSp>
      <p:grpSp>
        <p:nvGrpSpPr>
          <p:cNvPr id="12299" name="Group 11"/>
          <p:cNvGrpSpPr/>
          <p:nvPr/>
        </p:nvGrpSpPr>
        <p:grpSpPr>
          <a:xfrm>
            <a:off x="6781800" y="2122488"/>
            <a:ext cx="715963" cy="1219200"/>
            <a:chOff x="4272" y="1337"/>
            <a:chExt cx="451" cy="768"/>
          </a:xfrm>
        </p:grpSpPr>
        <p:sp>
          <p:nvSpPr>
            <p:cNvPr id="49264" name="Line 12"/>
            <p:cNvSpPr/>
            <p:nvPr/>
          </p:nvSpPr>
          <p:spPr>
            <a:xfrm>
              <a:off x="4368" y="1913"/>
              <a:ext cx="0" cy="192"/>
            </a:xfrm>
            <a:prstGeom prst="line">
              <a:avLst/>
            </a:prstGeom>
            <a:ln w="76200" cap="flat" cmpd="sng">
              <a:solidFill>
                <a:srgbClr val="FF0000"/>
              </a:solidFill>
              <a:prstDash val="solid"/>
              <a:miter/>
              <a:headEnd type="none" w="med" len="med"/>
              <a:tailEnd type="none" w="med" len="med"/>
            </a:ln>
          </p:spPr>
        </p:sp>
        <p:sp>
          <p:nvSpPr>
            <p:cNvPr id="49265" name="Arc 13"/>
            <p:cNvSpPr/>
            <p:nvPr/>
          </p:nvSpPr>
          <p:spPr>
            <a:xfrm>
              <a:off x="4272" y="1337"/>
              <a:ext cx="451" cy="572"/>
            </a:xfrm>
            <a:custGeom>
              <a:avLst/>
              <a:gdLst/>
              <a:ahLst/>
              <a:cxnLst>
                <a:cxn ang="0">
                  <a:pos x="13" y="10"/>
                </a:cxn>
                <a:cxn ang="0">
                  <a:pos x="2" y="15"/>
                </a:cxn>
                <a:cxn ang="0">
                  <a:pos x="13" y="10"/>
                </a:cxn>
                <a:cxn ang="0">
                  <a:pos x="2" y="15"/>
                </a:cxn>
                <a:cxn ang="0">
                  <a:pos x="0" y="0"/>
                </a:cxn>
                <a:cxn ang="0">
                  <a:pos x="13" y="10"/>
                </a:cxn>
              </a:cxnLst>
              <a:rect l="0" t="0" r="0" b="0"/>
              <a:pathLst>
                <a:path w="16265" h="21439" fill="none">
                  <a:moveTo>
                    <a:pt x="16265" y="14213"/>
                  </a:moveTo>
                  <a:cubicBezTo>
                    <a:pt x="12765" y="18217"/>
                    <a:pt x="7911" y="20790"/>
                    <a:pt x="2632" y="21438"/>
                  </a:cubicBezTo>
                </a:path>
                <a:path w="16265" h="21439" stroke="0">
                  <a:moveTo>
                    <a:pt x="16265" y="14213"/>
                  </a:moveTo>
                  <a:cubicBezTo>
                    <a:pt x="12765" y="18217"/>
                    <a:pt x="7911" y="20790"/>
                    <a:pt x="2632" y="21438"/>
                  </a:cubicBezTo>
                  <a:lnTo>
                    <a:pt x="0" y="0"/>
                  </a:lnTo>
                  <a:lnTo>
                    <a:pt x="16265" y="14213"/>
                  </a:lnTo>
                  <a:close/>
                </a:path>
              </a:pathLst>
            </a:custGeom>
            <a:noFill/>
            <a:ln w="76200" cap="flat" cmpd="sng">
              <a:solidFill>
                <a:srgbClr val="FF0000">
                  <a:alpha val="100000"/>
                </a:srgbClr>
              </a:solidFill>
              <a:prstDash val="solid"/>
              <a:miter lim="800000"/>
              <a:headEnd type="none" w="med" len="med"/>
              <a:tailEnd type="none" w="med" len="med"/>
            </a:ln>
          </p:spPr>
          <p:txBody>
            <a:bodyPr/>
            <a:lstStyle/>
            <a:p>
              <a:endParaRPr lang="zh-CN" altLang="en-US"/>
            </a:p>
          </p:txBody>
        </p:sp>
      </p:grpSp>
      <p:grpSp>
        <p:nvGrpSpPr>
          <p:cNvPr id="12302" name="Group 14"/>
          <p:cNvGrpSpPr/>
          <p:nvPr/>
        </p:nvGrpSpPr>
        <p:grpSpPr>
          <a:xfrm>
            <a:off x="457200" y="1447800"/>
            <a:ext cx="4800600" cy="1308100"/>
            <a:chOff x="288" y="912"/>
            <a:chExt cx="3024" cy="824"/>
          </a:xfrm>
        </p:grpSpPr>
        <p:sp>
          <p:nvSpPr>
            <p:cNvPr id="49260" name="Line 15"/>
            <p:cNvSpPr/>
            <p:nvPr/>
          </p:nvSpPr>
          <p:spPr>
            <a:xfrm flipV="1">
              <a:off x="2496" y="912"/>
              <a:ext cx="816" cy="816"/>
            </a:xfrm>
            <a:prstGeom prst="line">
              <a:avLst/>
            </a:prstGeom>
            <a:ln w="57150" cap="flat" cmpd="sng">
              <a:solidFill>
                <a:schemeClr val="tx1"/>
              </a:solidFill>
              <a:prstDash val="solid"/>
              <a:miter/>
              <a:headEnd type="none" w="med" len="med"/>
              <a:tailEnd type="none" w="med" len="med"/>
            </a:ln>
          </p:spPr>
        </p:sp>
        <p:sp>
          <p:nvSpPr>
            <p:cNvPr id="49261" name="Line 16"/>
            <p:cNvSpPr/>
            <p:nvPr/>
          </p:nvSpPr>
          <p:spPr>
            <a:xfrm flipV="1">
              <a:off x="288" y="1728"/>
              <a:ext cx="2208" cy="8"/>
            </a:xfrm>
            <a:prstGeom prst="line">
              <a:avLst/>
            </a:prstGeom>
            <a:ln w="57150" cap="flat" cmpd="sng">
              <a:solidFill>
                <a:schemeClr val="tx1"/>
              </a:solidFill>
              <a:prstDash val="solid"/>
              <a:miter/>
              <a:headEnd type="none" w="med" len="med"/>
              <a:tailEnd type="none" w="med" len="med"/>
            </a:ln>
          </p:spPr>
        </p:sp>
        <p:sp>
          <p:nvSpPr>
            <p:cNvPr id="49262" name="Line 17"/>
            <p:cNvSpPr/>
            <p:nvPr/>
          </p:nvSpPr>
          <p:spPr>
            <a:xfrm flipV="1">
              <a:off x="288" y="912"/>
              <a:ext cx="864" cy="816"/>
            </a:xfrm>
            <a:prstGeom prst="line">
              <a:avLst/>
            </a:prstGeom>
            <a:ln w="28575" cap="flat" cmpd="sng">
              <a:solidFill>
                <a:srgbClr val="B2B2B2"/>
              </a:solidFill>
              <a:prstDash val="solid"/>
              <a:miter/>
              <a:headEnd type="none" w="med" len="med"/>
              <a:tailEnd type="none" w="med" len="med"/>
            </a:ln>
          </p:spPr>
        </p:sp>
        <p:sp>
          <p:nvSpPr>
            <p:cNvPr id="49263" name="Line 18"/>
            <p:cNvSpPr/>
            <p:nvPr/>
          </p:nvSpPr>
          <p:spPr>
            <a:xfrm>
              <a:off x="1152" y="912"/>
              <a:ext cx="2160" cy="0"/>
            </a:xfrm>
            <a:prstGeom prst="line">
              <a:avLst/>
            </a:prstGeom>
            <a:ln w="9525" cap="flat" cmpd="sng">
              <a:solidFill>
                <a:schemeClr val="tx1"/>
              </a:solidFill>
              <a:prstDash val="solid"/>
              <a:miter/>
              <a:headEnd type="none" w="med" len="med"/>
              <a:tailEnd type="none" w="med" len="med"/>
            </a:ln>
          </p:spPr>
        </p:sp>
      </p:grpSp>
      <p:grpSp>
        <p:nvGrpSpPr>
          <p:cNvPr id="12307" name="Group 19"/>
          <p:cNvGrpSpPr/>
          <p:nvPr/>
        </p:nvGrpSpPr>
        <p:grpSpPr>
          <a:xfrm>
            <a:off x="4419600" y="1524000"/>
            <a:ext cx="4724400" cy="1219200"/>
            <a:chOff x="2784" y="960"/>
            <a:chExt cx="2976" cy="768"/>
          </a:xfrm>
        </p:grpSpPr>
        <p:sp>
          <p:nvSpPr>
            <p:cNvPr id="49256" name="Line 20"/>
            <p:cNvSpPr/>
            <p:nvPr/>
          </p:nvSpPr>
          <p:spPr>
            <a:xfrm>
              <a:off x="2784" y="1728"/>
              <a:ext cx="2208" cy="0"/>
            </a:xfrm>
            <a:prstGeom prst="line">
              <a:avLst/>
            </a:prstGeom>
            <a:ln w="57150" cap="flat" cmpd="sng">
              <a:solidFill>
                <a:schemeClr val="tx1"/>
              </a:solidFill>
              <a:prstDash val="solid"/>
              <a:miter/>
              <a:headEnd type="none" w="med" len="med"/>
              <a:tailEnd type="none" w="med" len="med"/>
            </a:ln>
          </p:spPr>
        </p:sp>
        <p:sp>
          <p:nvSpPr>
            <p:cNvPr id="49257" name="Line 21"/>
            <p:cNvSpPr/>
            <p:nvPr/>
          </p:nvSpPr>
          <p:spPr>
            <a:xfrm flipV="1">
              <a:off x="4992" y="960"/>
              <a:ext cx="768" cy="768"/>
            </a:xfrm>
            <a:prstGeom prst="line">
              <a:avLst/>
            </a:prstGeom>
            <a:ln w="57150" cap="flat" cmpd="sng">
              <a:solidFill>
                <a:schemeClr val="tx1"/>
              </a:solidFill>
              <a:prstDash val="solid"/>
              <a:miter/>
              <a:headEnd type="none" w="med" len="med"/>
              <a:tailEnd type="none" w="med" len="med"/>
            </a:ln>
          </p:spPr>
        </p:sp>
        <p:sp>
          <p:nvSpPr>
            <p:cNvPr id="49258" name="Line 22"/>
            <p:cNvSpPr/>
            <p:nvPr/>
          </p:nvSpPr>
          <p:spPr>
            <a:xfrm flipV="1">
              <a:off x="2784" y="960"/>
              <a:ext cx="768" cy="768"/>
            </a:xfrm>
            <a:prstGeom prst="line">
              <a:avLst/>
            </a:prstGeom>
            <a:ln w="9525" cap="flat" cmpd="sng">
              <a:solidFill>
                <a:schemeClr val="tx1"/>
              </a:solidFill>
              <a:prstDash val="solid"/>
              <a:miter/>
              <a:headEnd type="none" w="med" len="med"/>
              <a:tailEnd type="none" w="med" len="med"/>
            </a:ln>
          </p:spPr>
        </p:sp>
        <p:sp>
          <p:nvSpPr>
            <p:cNvPr id="49259" name="Line 23"/>
            <p:cNvSpPr/>
            <p:nvPr/>
          </p:nvSpPr>
          <p:spPr>
            <a:xfrm>
              <a:off x="3552" y="960"/>
              <a:ext cx="2208" cy="0"/>
            </a:xfrm>
            <a:prstGeom prst="line">
              <a:avLst/>
            </a:prstGeom>
            <a:ln w="9525" cap="flat" cmpd="sng">
              <a:solidFill>
                <a:schemeClr val="tx1"/>
              </a:solidFill>
              <a:prstDash val="solid"/>
              <a:miter/>
              <a:headEnd type="none" w="med" len="med"/>
              <a:tailEnd type="none" w="med" len="med"/>
            </a:ln>
          </p:spPr>
        </p:sp>
      </p:grpSp>
      <p:grpSp>
        <p:nvGrpSpPr>
          <p:cNvPr id="12312" name="Group 24"/>
          <p:cNvGrpSpPr/>
          <p:nvPr/>
        </p:nvGrpSpPr>
        <p:grpSpPr>
          <a:xfrm>
            <a:off x="4191000" y="1066800"/>
            <a:ext cx="457200" cy="327025"/>
            <a:chOff x="2640" y="672"/>
            <a:chExt cx="288" cy="206"/>
          </a:xfrm>
        </p:grpSpPr>
        <p:sp>
          <p:nvSpPr>
            <p:cNvPr id="49254" name="WordArt 25"/>
            <p:cNvSpPr>
              <a:spLocks noTextEdit="1"/>
            </p:cNvSpPr>
            <p:nvPr/>
          </p:nvSpPr>
          <p:spPr>
            <a:xfrm>
              <a:off x="2640" y="720"/>
              <a:ext cx="288" cy="158"/>
            </a:xfrm>
            <a:prstGeom prst="rect">
              <a:avLst/>
            </a:prstGeom>
          </p:spPr>
          <p:txBody>
            <a:bodyPr wrap="none" fromWordArt="1">
              <a:prstTxWarp prst="textPlain">
                <a:avLst>
                  <a:gd name="adj" fmla="val 55991"/>
                </a:avLst>
              </a:prstTxWarp>
              <a:normAutofit/>
            </a:bodyPr>
            <a:lstStyle/>
            <a:p>
              <a:pPr algn="ctr"/>
              <a:r>
                <a:rPr lang="zh-CN" altLang="en-US" sz="800" b="1" i="1">
                  <a:ln w="9525" cap="flat" cmpd="sng">
                    <a:solidFill>
                      <a:srgbClr val="FF6600"/>
                    </a:solidFill>
                    <a:prstDash val="solid"/>
                    <a:headEnd type="none" w="med" len="med"/>
                    <a:tailEnd type="none" w="med" len="med"/>
                  </a:ln>
                  <a:solidFill>
                    <a:srgbClr val="FF6600"/>
                  </a:solidFill>
                  <a:latin typeface="Times New Roman" panose="02020603050405020304" pitchFamily="18" charset="0"/>
                  <a:ea typeface="Times New Roman" panose="02020603050405020304" pitchFamily="18" charset="0"/>
                </a:rPr>
                <a:t>B</a:t>
              </a:r>
            </a:p>
          </p:txBody>
        </p:sp>
        <p:sp>
          <p:nvSpPr>
            <p:cNvPr id="49255" name="Line 26"/>
            <p:cNvSpPr/>
            <p:nvPr/>
          </p:nvSpPr>
          <p:spPr>
            <a:xfrm>
              <a:off x="2688" y="672"/>
              <a:ext cx="240" cy="0"/>
            </a:xfrm>
            <a:prstGeom prst="line">
              <a:avLst/>
            </a:prstGeom>
            <a:ln w="28575" cap="flat" cmpd="sng">
              <a:solidFill>
                <a:srgbClr val="FF6600"/>
              </a:solidFill>
              <a:prstDash val="solid"/>
              <a:miter/>
              <a:headEnd type="none" w="med" len="med"/>
              <a:tailEnd type="triangle" w="med" len="sm"/>
            </a:ln>
          </p:spPr>
        </p:sp>
      </p:grpSp>
      <p:grpSp>
        <p:nvGrpSpPr>
          <p:cNvPr id="12355" name="Group 67"/>
          <p:cNvGrpSpPr/>
          <p:nvPr/>
        </p:nvGrpSpPr>
        <p:grpSpPr>
          <a:xfrm>
            <a:off x="1335088" y="1447800"/>
            <a:ext cx="3389312" cy="749300"/>
            <a:chOff x="872" y="1872"/>
            <a:chExt cx="3160" cy="620"/>
          </a:xfrm>
        </p:grpSpPr>
        <p:sp>
          <p:nvSpPr>
            <p:cNvPr id="49208" name="Arc 68"/>
            <p:cNvSpPr/>
            <p:nvPr/>
          </p:nvSpPr>
          <p:spPr>
            <a:xfrm>
              <a:off x="872" y="1887"/>
              <a:ext cx="1385" cy="523"/>
            </a:xfrm>
            <a:custGeom>
              <a:avLst/>
              <a:gdLst/>
              <a:ahLst/>
              <a:cxnLst>
                <a:cxn ang="0">
                  <a:pos x="0" y="17"/>
                </a:cxn>
                <a:cxn ang="0">
                  <a:pos x="29" y="0"/>
                </a:cxn>
                <a:cxn ang="0">
                  <a:pos x="0" y="17"/>
                </a:cxn>
                <a:cxn ang="0">
                  <a:pos x="29" y="0"/>
                </a:cxn>
                <a:cxn ang="0">
                  <a:pos x="89" y="17"/>
                </a:cxn>
                <a:cxn ang="0">
                  <a:pos x="0" y="17"/>
                </a:cxn>
              </a:cxnLst>
              <a:rect l="0" t="0" r="0" b="0"/>
              <a:pathLst>
                <a:path w="21599" h="15981" fill="none">
                  <a:moveTo>
                    <a:pt x="-1" y="15806"/>
                  </a:moveTo>
                  <a:cubicBezTo>
                    <a:pt x="48" y="9782"/>
                    <a:pt x="2610" y="4052"/>
                    <a:pt x="7067" y="-1"/>
                  </a:cubicBezTo>
                </a:path>
                <a:path w="21599" h="15981" stroke="0">
                  <a:moveTo>
                    <a:pt x="-1" y="15806"/>
                  </a:moveTo>
                  <a:cubicBezTo>
                    <a:pt x="48" y="9782"/>
                    <a:pt x="2610" y="4052"/>
                    <a:pt x="7067" y="-1"/>
                  </a:cubicBezTo>
                  <a:lnTo>
                    <a:pt x="21599" y="15981"/>
                  </a:lnTo>
                  <a:lnTo>
                    <a:pt x="-1" y="15806"/>
                  </a:lnTo>
                  <a:close/>
                </a:path>
              </a:pathLst>
            </a:custGeom>
            <a:noFill/>
            <a:ln w="12700" cap="flat" cmpd="sng">
              <a:solidFill>
                <a:schemeClr val="bg1">
                  <a:alpha val="100000"/>
                </a:schemeClr>
              </a:solidFill>
              <a:prstDash val="solid"/>
              <a:miter lim="800000"/>
              <a:headEnd type="triangle" w="sm" len="med"/>
              <a:tailEnd type="none" w="med" len="med"/>
            </a:ln>
          </p:spPr>
          <p:txBody>
            <a:bodyPr/>
            <a:lstStyle/>
            <a:p>
              <a:endParaRPr lang="zh-CN" altLang="en-US"/>
            </a:p>
          </p:txBody>
        </p:sp>
        <p:sp>
          <p:nvSpPr>
            <p:cNvPr id="49209" name="Arc 69"/>
            <p:cNvSpPr/>
            <p:nvPr/>
          </p:nvSpPr>
          <p:spPr>
            <a:xfrm>
              <a:off x="1226" y="1934"/>
              <a:ext cx="2059" cy="514"/>
            </a:xfrm>
            <a:custGeom>
              <a:avLst/>
              <a:gdLst/>
              <a:ahLst/>
              <a:cxnLst>
                <a:cxn ang="0">
                  <a:pos x="0" y="11"/>
                </a:cxn>
                <a:cxn ang="0">
                  <a:pos x="49" y="0"/>
                </a:cxn>
                <a:cxn ang="0">
                  <a:pos x="98" y="11"/>
                </a:cxn>
                <a:cxn ang="0">
                  <a:pos x="98" y="12"/>
                </a:cxn>
                <a:cxn ang="0">
                  <a:pos x="0" y="11"/>
                </a:cxn>
                <a:cxn ang="0">
                  <a:pos x="49" y="0"/>
                </a:cxn>
                <a:cxn ang="0">
                  <a:pos x="98" y="11"/>
                </a:cxn>
                <a:cxn ang="0">
                  <a:pos x="98" y="12"/>
                </a:cxn>
                <a:cxn ang="0">
                  <a:pos x="49" y="11"/>
                </a:cxn>
                <a:cxn ang="0">
                  <a:pos x="0" y="11"/>
                </a:cxn>
              </a:cxnLst>
              <a:rect l="0" t="0" r="0" b="0"/>
              <a:pathLst>
                <a:path w="43174" h="22448" fill="none">
                  <a:moveTo>
                    <a:pt x="0" y="20539"/>
                  </a:moveTo>
                  <a:cubicBezTo>
                    <a:pt x="565" y="9035"/>
                    <a:pt x="10057" y="-1"/>
                    <a:pt x="21574" y="0"/>
                  </a:cubicBezTo>
                  <a:cubicBezTo>
                    <a:pt x="33503" y="0"/>
                    <a:pt x="43174" y="9670"/>
                    <a:pt x="43174" y="21600"/>
                  </a:cubicBezTo>
                  <a:cubicBezTo>
                    <a:pt x="43174" y="21882"/>
                    <a:pt x="43168" y="22165"/>
                    <a:pt x="43157" y="22448"/>
                  </a:cubicBezTo>
                </a:path>
                <a:path w="43174" h="22448" stroke="0">
                  <a:moveTo>
                    <a:pt x="0" y="20539"/>
                  </a:moveTo>
                  <a:cubicBezTo>
                    <a:pt x="565" y="9035"/>
                    <a:pt x="10057" y="-1"/>
                    <a:pt x="21574" y="0"/>
                  </a:cubicBezTo>
                  <a:cubicBezTo>
                    <a:pt x="33503" y="0"/>
                    <a:pt x="43174" y="9670"/>
                    <a:pt x="43174" y="21600"/>
                  </a:cubicBezTo>
                  <a:cubicBezTo>
                    <a:pt x="43174" y="21882"/>
                    <a:pt x="43168" y="22165"/>
                    <a:pt x="43157" y="22448"/>
                  </a:cubicBezTo>
                  <a:lnTo>
                    <a:pt x="21574" y="21600"/>
                  </a:lnTo>
                  <a:lnTo>
                    <a:pt x="0" y="20539"/>
                  </a:lnTo>
                  <a:close/>
                </a:path>
              </a:pathLst>
            </a:custGeom>
            <a:noFill/>
            <a:ln w="12700" cap="flat" cmpd="sng">
              <a:solidFill>
                <a:schemeClr val="bg1">
                  <a:alpha val="100000"/>
                </a:schemeClr>
              </a:solidFill>
              <a:prstDash val="solid"/>
              <a:miter lim="800000"/>
              <a:headEnd type="triangle" w="sm" len="med"/>
              <a:tailEnd type="none" w="med" len="med"/>
            </a:ln>
          </p:spPr>
          <p:txBody>
            <a:bodyPr/>
            <a:lstStyle/>
            <a:p>
              <a:endParaRPr lang="zh-CN" altLang="en-US"/>
            </a:p>
          </p:txBody>
        </p:sp>
        <p:sp>
          <p:nvSpPr>
            <p:cNvPr id="49210" name="Arc 70"/>
            <p:cNvSpPr/>
            <p:nvPr/>
          </p:nvSpPr>
          <p:spPr>
            <a:xfrm>
              <a:off x="1545" y="2034"/>
              <a:ext cx="1421" cy="380"/>
            </a:xfrm>
            <a:custGeom>
              <a:avLst/>
              <a:gdLst/>
              <a:ahLst/>
              <a:cxnLst>
                <a:cxn ang="0">
                  <a:pos x="0" y="6"/>
                </a:cxn>
                <a:cxn ang="0">
                  <a:pos x="0" y="6"/>
                </a:cxn>
                <a:cxn ang="0">
                  <a:pos x="23" y="0"/>
                </a:cxn>
                <a:cxn ang="0">
                  <a:pos x="47" y="6"/>
                </a:cxn>
                <a:cxn ang="0">
                  <a:pos x="47" y="6"/>
                </a:cxn>
                <a:cxn ang="0">
                  <a:pos x="0" y="6"/>
                </a:cxn>
                <a:cxn ang="0">
                  <a:pos x="0" y="6"/>
                </a:cxn>
                <a:cxn ang="0">
                  <a:pos x="23" y="0"/>
                </a:cxn>
                <a:cxn ang="0">
                  <a:pos x="47" y="6"/>
                </a:cxn>
                <a:cxn ang="0">
                  <a:pos x="47" y="6"/>
                </a:cxn>
                <a:cxn ang="0">
                  <a:pos x="23" y="6"/>
                </a:cxn>
                <a:cxn ang="0">
                  <a:pos x="0" y="6"/>
                </a:cxn>
              </a:cxnLst>
              <a:rect l="0" t="0" r="0" b="0"/>
              <a:pathLst>
                <a:path w="43200" h="22981" fill="none">
                  <a:moveTo>
                    <a:pt x="44" y="22980"/>
                  </a:moveTo>
                  <a:cubicBezTo>
                    <a:pt x="14" y="22521"/>
                    <a:pt x="0" y="22060"/>
                    <a:pt x="0" y="21600"/>
                  </a:cubicBezTo>
                  <a:cubicBezTo>
                    <a:pt x="0" y="9670"/>
                    <a:pt x="9670" y="0"/>
                    <a:pt x="21600" y="0"/>
                  </a:cubicBezTo>
                  <a:cubicBezTo>
                    <a:pt x="33529" y="0"/>
                    <a:pt x="43200" y="9670"/>
                    <a:pt x="43200" y="21600"/>
                  </a:cubicBezTo>
                  <a:cubicBezTo>
                    <a:pt x="43200" y="22007"/>
                    <a:pt x="43188" y="22415"/>
                    <a:pt x="43165" y="22822"/>
                  </a:cubicBezTo>
                </a:path>
                <a:path w="43200" h="22981" stroke="0">
                  <a:moveTo>
                    <a:pt x="44" y="22980"/>
                  </a:moveTo>
                  <a:cubicBezTo>
                    <a:pt x="14" y="22521"/>
                    <a:pt x="0" y="22060"/>
                    <a:pt x="0" y="21600"/>
                  </a:cubicBezTo>
                  <a:cubicBezTo>
                    <a:pt x="0" y="9670"/>
                    <a:pt x="9670" y="0"/>
                    <a:pt x="21600" y="0"/>
                  </a:cubicBezTo>
                  <a:cubicBezTo>
                    <a:pt x="33529" y="0"/>
                    <a:pt x="43200" y="9670"/>
                    <a:pt x="43200" y="21600"/>
                  </a:cubicBezTo>
                  <a:cubicBezTo>
                    <a:pt x="43200" y="22007"/>
                    <a:pt x="43188" y="22415"/>
                    <a:pt x="43165" y="22822"/>
                  </a:cubicBezTo>
                  <a:lnTo>
                    <a:pt x="21600" y="21600"/>
                  </a:lnTo>
                  <a:lnTo>
                    <a:pt x="44" y="22980"/>
                  </a:lnTo>
                  <a:close/>
                </a:path>
              </a:pathLst>
            </a:custGeom>
            <a:noFill/>
            <a:ln w="12700" cap="flat" cmpd="sng">
              <a:solidFill>
                <a:schemeClr val="bg1">
                  <a:alpha val="100000"/>
                </a:schemeClr>
              </a:solidFill>
              <a:prstDash val="solid"/>
              <a:miter lim="800000"/>
              <a:headEnd type="triangle" w="sm" len="med"/>
              <a:tailEnd type="none" w="med" len="med"/>
            </a:ln>
          </p:spPr>
          <p:txBody>
            <a:bodyPr/>
            <a:lstStyle/>
            <a:p>
              <a:endParaRPr lang="zh-CN" altLang="en-US"/>
            </a:p>
          </p:txBody>
        </p:sp>
        <p:sp>
          <p:nvSpPr>
            <p:cNvPr id="49211" name="Arc 71"/>
            <p:cNvSpPr/>
            <p:nvPr/>
          </p:nvSpPr>
          <p:spPr>
            <a:xfrm>
              <a:off x="1795" y="2135"/>
              <a:ext cx="923" cy="306"/>
            </a:xfrm>
            <a:custGeom>
              <a:avLst/>
              <a:gdLst/>
              <a:ahLst/>
              <a:cxnLst>
                <a:cxn ang="0">
                  <a:pos x="0" y="3"/>
                </a:cxn>
                <a:cxn ang="0">
                  <a:pos x="0" y="3"/>
                </a:cxn>
                <a:cxn ang="0">
                  <a:pos x="10" y="0"/>
                </a:cxn>
                <a:cxn ang="0">
                  <a:pos x="20" y="3"/>
                </a:cxn>
                <a:cxn ang="0">
                  <a:pos x="19" y="4"/>
                </a:cxn>
                <a:cxn ang="0">
                  <a:pos x="0" y="3"/>
                </a:cxn>
                <a:cxn ang="0">
                  <a:pos x="0" y="3"/>
                </a:cxn>
                <a:cxn ang="0">
                  <a:pos x="10" y="0"/>
                </a:cxn>
                <a:cxn ang="0">
                  <a:pos x="20" y="3"/>
                </a:cxn>
                <a:cxn ang="0">
                  <a:pos x="19" y="4"/>
                </a:cxn>
                <a:cxn ang="0">
                  <a:pos x="10" y="3"/>
                </a:cxn>
                <a:cxn ang="0">
                  <a:pos x="0" y="3"/>
                </a:cxn>
              </a:cxnLst>
              <a:rect l="0" t="0" r="0" b="0"/>
              <a:pathLst>
                <a:path w="43200" h="26539" fill="none">
                  <a:moveTo>
                    <a:pt x="45" y="23002"/>
                  </a:moveTo>
                  <a:cubicBezTo>
                    <a:pt x="15" y="22535"/>
                    <a:pt x="0" y="22067"/>
                    <a:pt x="0" y="21600"/>
                  </a:cubicBezTo>
                  <a:cubicBezTo>
                    <a:pt x="0" y="9670"/>
                    <a:pt x="9670" y="0"/>
                    <a:pt x="21600" y="0"/>
                  </a:cubicBezTo>
                  <a:cubicBezTo>
                    <a:pt x="33529" y="0"/>
                    <a:pt x="43200" y="9670"/>
                    <a:pt x="43200" y="21600"/>
                  </a:cubicBezTo>
                  <a:cubicBezTo>
                    <a:pt x="43200" y="23262"/>
                    <a:pt x="43007" y="24920"/>
                    <a:pt x="42627" y="26538"/>
                  </a:cubicBezTo>
                </a:path>
                <a:path w="43200" h="26539" stroke="0">
                  <a:moveTo>
                    <a:pt x="45" y="23002"/>
                  </a:moveTo>
                  <a:cubicBezTo>
                    <a:pt x="15" y="22535"/>
                    <a:pt x="0" y="22067"/>
                    <a:pt x="0" y="21600"/>
                  </a:cubicBezTo>
                  <a:cubicBezTo>
                    <a:pt x="0" y="9670"/>
                    <a:pt x="9670" y="0"/>
                    <a:pt x="21600" y="0"/>
                  </a:cubicBezTo>
                  <a:cubicBezTo>
                    <a:pt x="33529" y="0"/>
                    <a:pt x="43200" y="9670"/>
                    <a:pt x="43200" y="21600"/>
                  </a:cubicBezTo>
                  <a:cubicBezTo>
                    <a:pt x="43200" y="23262"/>
                    <a:pt x="43007" y="24920"/>
                    <a:pt x="42627" y="26538"/>
                  </a:cubicBezTo>
                  <a:lnTo>
                    <a:pt x="21600" y="21600"/>
                  </a:lnTo>
                  <a:lnTo>
                    <a:pt x="45" y="23002"/>
                  </a:lnTo>
                  <a:close/>
                </a:path>
              </a:pathLst>
            </a:custGeom>
            <a:noFill/>
            <a:ln w="12700" cap="flat" cmpd="sng">
              <a:solidFill>
                <a:schemeClr val="bg1">
                  <a:alpha val="100000"/>
                </a:schemeClr>
              </a:solidFill>
              <a:prstDash val="solid"/>
              <a:miter lim="800000"/>
              <a:headEnd type="triangle" w="sm" len="med"/>
              <a:tailEnd type="none" w="med" len="med"/>
            </a:ln>
          </p:spPr>
          <p:txBody>
            <a:bodyPr/>
            <a:lstStyle/>
            <a:p>
              <a:endParaRPr lang="zh-CN" altLang="en-US"/>
            </a:p>
          </p:txBody>
        </p:sp>
        <p:sp>
          <p:nvSpPr>
            <p:cNvPr id="49212" name="Arc 72"/>
            <p:cNvSpPr/>
            <p:nvPr/>
          </p:nvSpPr>
          <p:spPr>
            <a:xfrm>
              <a:off x="1902" y="2234"/>
              <a:ext cx="712" cy="232"/>
            </a:xfrm>
            <a:custGeom>
              <a:avLst/>
              <a:gdLst/>
              <a:ahLst/>
              <a:cxnLst>
                <a:cxn ang="0">
                  <a:pos x="0" y="1"/>
                </a:cxn>
                <a:cxn ang="0">
                  <a:pos x="0" y="1"/>
                </a:cxn>
                <a:cxn ang="0">
                  <a:pos x="6" y="0"/>
                </a:cxn>
                <a:cxn ang="0">
                  <a:pos x="12" y="1"/>
                </a:cxn>
                <a:cxn ang="0">
                  <a:pos x="11" y="2"/>
                </a:cxn>
                <a:cxn ang="0">
                  <a:pos x="0" y="1"/>
                </a:cxn>
                <a:cxn ang="0">
                  <a:pos x="0" y="1"/>
                </a:cxn>
                <a:cxn ang="0">
                  <a:pos x="6" y="0"/>
                </a:cxn>
                <a:cxn ang="0">
                  <a:pos x="12" y="1"/>
                </a:cxn>
                <a:cxn ang="0">
                  <a:pos x="11" y="2"/>
                </a:cxn>
                <a:cxn ang="0">
                  <a:pos x="6" y="1"/>
                </a:cxn>
                <a:cxn ang="0">
                  <a:pos x="0" y="1"/>
                </a:cxn>
              </a:cxnLst>
              <a:rect l="0" t="0" r="0" b="0"/>
              <a:pathLst>
                <a:path w="43200" h="29994" fill="none">
                  <a:moveTo>
                    <a:pt x="177" y="24359"/>
                  </a:moveTo>
                  <a:cubicBezTo>
                    <a:pt x="59" y="23444"/>
                    <a:pt x="0" y="22522"/>
                    <a:pt x="0" y="21600"/>
                  </a:cubicBezTo>
                  <a:cubicBezTo>
                    <a:pt x="0" y="9670"/>
                    <a:pt x="9670" y="0"/>
                    <a:pt x="21600" y="0"/>
                  </a:cubicBezTo>
                  <a:cubicBezTo>
                    <a:pt x="33529" y="0"/>
                    <a:pt x="43200" y="9670"/>
                    <a:pt x="43200" y="21600"/>
                  </a:cubicBezTo>
                  <a:cubicBezTo>
                    <a:pt x="43200" y="24483"/>
                    <a:pt x="42622" y="27337"/>
                    <a:pt x="41502" y="29994"/>
                  </a:cubicBezTo>
                </a:path>
                <a:path w="43200" h="29994" stroke="0">
                  <a:moveTo>
                    <a:pt x="177" y="24359"/>
                  </a:moveTo>
                  <a:cubicBezTo>
                    <a:pt x="59" y="23444"/>
                    <a:pt x="0" y="22522"/>
                    <a:pt x="0" y="21600"/>
                  </a:cubicBezTo>
                  <a:cubicBezTo>
                    <a:pt x="0" y="9670"/>
                    <a:pt x="9670" y="0"/>
                    <a:pt x="21600" y="0"/>
                  </a:cubicBezTo>
                  <a:cubicBezTo>
                    <a:pt x="33529" y="0"/>
                    <a:pt x="43200" y="9670"/>
                    <a:pt x="43200" y="21600"/>
                  </a:cubicBezTo>
                  <a:cubicBezTo>
                    <a:pt x="43200" y="24483"/>
                    <a:pt x="42622" y="27337"/>
                    <a:pt x="41502" y="29994"/>
                  </a:cubicBezTo>
                  <a:lnTo>
                    <a:pt x="21600" y="21600"/>
                  </a:lnTo>
                  <a:lnTo>
                    <a:pt x="177" y="24359"/>
                  </a:lnTo>
                  <a:close/>
                </a:path>
              </a:pathLst>
            </a:custGeom>
            <a:noFill/>
            <a:ln w="12700" cap="flat" cmpd="sng">
              <a:solidFill>
                <a:schemeClr val="bg1">
                  <a:alpha val="100000"/>
                </a:schemeClr>
              </a:solidFill>
              <a:prstDash val="solid"/>
              <a:miter lim="800000"/>
              <a:headEnd type="triangle" w="sm" len="med"/>
              <a:tailEnd type="none" w="med" len="med"/>
            </a:ln>
          </p:spPr>
          <p:txBody>
            <a:bodyPr/>
            <a:lstStyle/>
            <a:p>
              <a:endParaRPr lang="zh-CN" altLang="en-US"/>
            </a:p>
          </p:txBody>
        </p:sp>
        <p:sp>
          <p:nvSpPr>
            <p:cNvPr id="49213" name="Arc 73"/>
            <p:cNvSpPr/>
            <p:nvPr/>
          </p:nvSpPr>
          <p:spPr>
            <a:xfrm>
              <a:off x="2016" y="2306"/>
              <a:ext cx="497" cy="161"/>
            </a:xfrm>
            <a:custGeom>
              <a:avLst/>
              <a:gdLst/>
              <a:ahLst/>
              <a:cxnLst>
                <a:cxn ang="0">
                  <a:pos x="0" y="1"/>
                </a:cxn>
                <a:cxn ang="0">
                  <a:pos x="0" y="0"/>
                </a:cxn>
                <a:cxn ang="0">
                  <a:pos x="3" y="0"/>
                </a:cxn>
                <a:cxn ang="0">
                  <a:pos x="6" y="0"/>
                </a:cxn>
                <a:cxn ang="0">
                  <a:pos x="5" y="1"/>
                </a:cxn>
                <a:cxn ang="0">
                  <a:pos x="0" y="1"/>
                </a:cxn>
                <a:cxn ang="0">
                  <a:pos x="0" y="0"/>
                </a:cxn>
                <a:cxn ang="0">
                  <a:pos x="3" y="0"/>
                </a:cxn>
                <a:cxn ang="0">
                  <a:pos x="6" y="0"/>
                </a:cxn>
                <a:cxn ang="0">
                  <a:pos x="5" y="1"/>
                </a:cxn>
                <a:cxn ang="0">
                  <a:pos x="3" y="0"/>
                </a:cxn>
                <a:cxn ang="0">
                  <a:pos x="0" y="1"/>
                </a:cxn>
              </a:cxnLst>
              <a:rect l="0" t="0" r="0" b="0"/>
              <a:pathLst>
                <a:path w="43200" h="34826" fill="none">
                  <a:moveTo>
                    <a:pt x="1377" y="29188"/>
                  </a:moveTo>
                  <a:cubicBezTo>
                    <a:pt x="466" y="26762"/>
                    <a:pt x="0" y="24191"/>
                    <a:pt x="0" y="21600"/>
                  </a:cubicBezTo>
                  <a:cubicBezTo>
                    <a:pt x="0" y="9670"/>
                    <a:pt x="9670" y="0"/>
                    <a:pt x="21600" y="0"/>
                  </a:cubicBezTo>
                  <a:cubicBezTo>
                    <a:pt x="33529" y="0"/>
                    <a:pt x="43200" y="9670"/>
                    <a:pt x="43200" y="21600"/>
                  </a:cubicBezTo>
                  <a:cubicBezTo>
                    <a:pt x="43200" y="26388"/>
                    <a:pt x="41609" y="31040"/>
                    <a:pt x="38677" y="34826"/>
                  </a:cubicBezTo>
                </a:path>
                <a:path w="43200" h="34826" stroke="0">
                  <a:moveTo>
                    <a:pt x="1377" y="29188"/>
                  </a:moveTo>
                  <a:cubicBezTo>
                    <a:pt x="466" y="26762"/>
                    <a:pt x="0" y="24191"/>
                    <a:pt x="0" y="21600"/>
                  </a:cubicBezTo>
                  <a:cubicBezTo>
                    <a:pt x="0" y="9670"/>
                    <a:pt x="9670" y="0"/>
                    <a:pt x="21600" y="0"/>
                  </a:cubicBezTo>
                  <a:cubicBezTo>
                    <a:pt x="33529" y="0"/>
                    <a:pt x="43200" y="9670"/>
                    <a:pt x="43200" y="21600"/>
                  </a:cubicBezTo>
                  <a:cubicBezTo>
                    <a:pt x="43200" y="26388"/>
                    <a:pt x="41609" y="31040"/>
                    <a:pt x="38677" y="34826"/>
                  </a:cubicBezTo>
                  <a:lnTo>
                    <a:pt x="21600" y="21600"/>
                  </a:lnTo>
                  <a:lnTo>
                    <a:pt x="1377" y="29188"/>
                  </a:lnTo>
                  <a:close/>
                </a:path>
              </a:pathLst>
            </a:custGeom>
            <a:noFill/>
            <a:ln w="12700" cap="flat" cmpd="sng">
              <a:solidFill>
                <a:schemeClr val="bg1">
                  <a:alpha val="100000"/>
                </a:schemeClr>
              </a:solidFill>
              <a:prstDash val="solid"/>
              <a:miter lim="800000"/>
              <a:headEnd type="triangle" w="sm" len="med"/>
              <a:tailEnd type="none" w="med" len="med"/>
            </a:ln>
          </p:spPr>
          <p:txBody>
            <a:bodyPr/>
            <a:lstStyle/>
            <a:p>
              <a:endParaRPr lang="zh-CN" altLang="en-US"/>
            </a:p>
          </p:txBody>
        </p:sp>
        <p:sp>
          <p:nvSpPr>
            <p:cNvPr id="49214" name="Arc 74"/>
            <p:cNvSpPr/>
            <p:nvPr/>
          </p:nvSpPr>
          <p:spPr>
            <a:xfrm>
              <a:off x="2256" y="1902"/>
              <a:ext cx="1385" cy="590"/>
            </a:xfrm>
            <a:custGeom>
              <a:avLst/>
              <a:gdLst/>
              <a:ahLst/>
              <a:cxnLst>
                <a:cxn ang="0">
                  <a:pos x="60" y="0"/>
                </a:cxn>
                <a:cxn ang="0">
                  <a:pos x="89" y="17"/>
                </a:cxn>
                <a:cxn ang="0">
                  <a:pos x="88" y="19"/>
                </a:cxn>
                <a:cxn ang="0">
                  <a:pos x="60" y="0"/>
                </a:cxn>
                <a:cxn ang="0">
                  <a:pos x="89" y="17"/>
                </a:cxn>
                <a:cxn ang="0">
                  <a:pos x="88" y="19"/>
                </a:cxn>
                <a:cxn ang="0">
                  <a:pos x="0" y="17"/>
                </a:cxn>
                <a:cxn ang="0">
                  <a:pos x="60" y="0"/>
                </a:cxn>
              </a:cxnLst>
              <a:rect l="0" t="0" r="0" b="0"/>
              <a:pathLst>
                <a:path w="21600" h="17998" fill="none">
                  <a:moveTo>
                    <a:pt x="14567" y="0"/>
                  </a:moveTo>
                  <a:cubicBezTo>
                    <a:pt x="19047" y="4092"/>
                    <a:pt x="21600" y="9880"/>
                    <a:pt x="21600" y="15948"/>
                  </a:cubicBezTo>
                  <a:cubicBezTo>
                    <a:pt x="21600" y="16632"/>
                    <a:pt x="21567" y="17316"/>
                    <a:pt x="21502" y="17998"/>
                  </a:cubicBezTo>
                </a:path>
                <a:path w="21600" h="17998" stroke="0">
                  <a:moveTo>
                    <a:pt x="14567" y="0"/>
                  </a:moveTo>
                  <a:cubicBezTo>
                    <a:pt x="19047" y="4092"/>
                    <a:pt x="21600" y="9880"/>
                    <a:pt x="21600" y="15948"/>
                  </a:cubicBezTo>
                  <a:cubicBezTo>
                    <a:pt x="21600" y="16632"/>
                    <a:pt x="21567" y="17316"/>
                    <a:pt x="21502" y="17998"/>
                  </a:cubicBezTo>
                  <a:lnTo>
                    <a:pt x="0" y="15948"/>
                  </a:lnTo>
                  <a:lnTo>
                    <a:pt x="14567" y="0"/>
                  </a:lnTo>
                  <a:close/>
                </a:path>
              </a:pathLst>
            </a:custGeom>
            <a:noFill/>
            <a:ln w="12700" cap="flat" cmpd="sng">
              <a:solidFill>
                <a:schemeClr val="bg1">
                  <a:alpha val="100000"/>
                </a:schemeClr>
              </a:solidFill>
              <a:prstDash val="solid"/>
              <a:miter lim="800000"/>
              <a:headEnd type="none" w="lg" len="lg"/>
              <a:tailEnd type="none" w="med" len="med"/>
            </a:ln>
          </p:spPr>
          <p:txBody>
            <a:bodyPr/>
            <a:lstStyle/>
            <a:p>
              <a:endParaRPr lang="zh-CN" altLang="en-US"/>
            </a:p>
          </p:txBody>
        </p:sp>
        <p:sp>
          <p:nvSpPr>
            <p:cNvPr id="49215" name="Arc 75"/>
            <p:cNvSpPr/>
            <p:nvPr/>
          </p:nvSpPr>
          <p:spPr>
            <a:xfrm>
              <a:off x="2257" y="1872"/>
              <a:ext cx="1775" cy="547"/>
            </a:xfrm>
            <a:custGeom>
              <a:avLst/>
              <a:gdLst/>
              <a:ahLst/>
              <a:cxnLst>
                <a:cxn ang="0">
                  <a:pos x="128" y="0"/>
                </a:cxn>
                <a:cxn ang="0">
                  <a:pos x="149" y="16"/>
                </a:cxn>
                <a:cxn ang="0">
                  <a:pos x="128" y="0"/>
                </a:cxn>
                <a:cxn ang="0">
                  <a:pos x="149" y="16"/>
                </a:cxn>
                <a:cxn ang="0">
                  <a:pos x="0" y="26"/>
                </a:cxn>
                <a:cxn ang="0">
                  <a:pos x="128" y="0"/>
                </a:cxn>
              </a:cxnLst>
              <a:rect l="0" t="0" r="0" b="0"/>
              <a:pathLst>
                <a:path w="21158" h="11636" fill="none">
                  <a:moveTo>
                    <a:pt x="18197" y="0"/>
                  </a:moveTo>
                  <a:cubicBezTo>
                    <a:pt x="19622" y="2228"/>
                    <a:pt x="20625" y="4698"/>
                    <a:pt x="21158" y="7288"/>
                  </a:cubicBezTo>
                </a:path>
                <a:path w="21158" h="11636" stroke="0">
                  <a:moveTo>
                    <a:pt x="18197" y="0"/>
                  </a:moveTo>
                  <a:cubicBezTo>
                    <a:pt x="19622" y="2228"/>
                    <a:pt x="20625" y="4698"/>
                    <a:pt x="21158" y="7288"/>
                  </a:cubicBezTo>
                  <a:lnTo>
                    <a:pt x="0" y="11636"/>
                  </a:lnTo>
                  <a:lnTo>
                    <a:pt x="18197" y="0"/>
                  </a:lnTo>
                  <a:close/>
                </a:path>
              </a:pathLst>
            </a:custGeom>
            <a:noFill/>
            <a:ln w="12700" cap="flat" cmpd="sng">
              <a:solidFill>
                <a:schemeClr val="bg1">
                  <a:alpha val="100000"/>
                </a:schemeClr>
              </a:solidFill>
              <a:prstDash val="solid"/>
              <a:miter lim="800000"/>
              <a:headEnd type="triangle" w="sm" len="med"/>
              <a:tailEnd type="none" w="med" len="med"/>
            </a:ln>
          </p:spPr>
          <p:txBody>
            <a:bodyPr/>
            <a:lstStyle/>
            <a:p>
              <a:endParaRPr lang="zh-CN" altLang="en-US"/>
            </a:p>
          </p:txBody>
        </p:sp>
      </p:grpSp>
      <p:grpSp>
        <p:nvGrpSpPr>
          <p:cNvPr id="12364" name="Group 76"/>
          <p:cNvGrpSpPr/>
          <p:nvPr/>
        </p:nvGrpSpPr>
        <p:grpSpPr>
          <a:xfrm>
            <a:off x="914400" y="2046288"/>
            <a:ext cx="3403600" cy="696912"/>
            <a:chOff x="480" y="2367"/>
            <a:chExt cx="3173" cy="577"/>
          </a:xfrm>
        </p:grpSpPr>
        <p:sp>
          <p:nvSpPr>
            <p:cNvPr id="49200" name="Arc 77"/>
            <p:cNvSpPr/>
            <p:nvPr/>
          </p:nvSpPr>
          <p:spPr>
            <a:xfrm>
              <a:off x="480" y="2418"/>
              <a:ext cx="1789" cy="506"/>
            </a:xfrm>
            <a:custGeom>
              <a:avLst/>
              <a:gdLst/>
              <a:ahLst/>
              <a:cxnLst>
                <a:cxn ang="0">
                  <a:pos x="18" y="24"/>
                </a:cxn>
                <a:cxn ang="0">
                  <a:pos x="0" y="7"/>
                </a:cxn>
                <a:cxn ang="0">
                  <a:pos x="18" y="24"/>
                </a:cxn>
                <a:cxn ang="0">
                  <a:pos x="0" y="7"/>
                </a:cxn>
                <a:cxn ang="0">
                  <a:pos x="150" y="0"/>
                </a:cxn>
                <a:cxn ang="0">
                  <a:pos x="18" y="24"/>
                </a:cxn>
              </a:cxnLst>
              <a:rect l="0" t="0" r="0" b="0"/>
              <a:pathLst>
                <a:path w="21339" h="10773" fill="none">
                  <a:moveTo>
                    <a:pt x="2617" y="10772"/>
                  </a:moveTo>
                  <a:cubicBezTo>
                    <a:pt x="1296" y="8478"/>
                    <a:pt x="409" y="5960"/>
                    <a:pt x="-1" y="3345"/>
                  </a:cubicBezTo>
                </a:path>
                <a:path w="21339" h="10773" stroke="0">
                  <a:moveTo>
                    <a:pt x="2617" y="10772"/>
                  </a:moveTo>
                  <a:cubicBezTo>
                    <a:pt x="1296" y="8478"/>
                    <a:pt x="409" y="5960"/>
                    <a:pt x="-1" y="3345"/>
                  </a:cubicBezTo>
                  <a:lnTo>
                    <a:pt x="21339" y="0"/>
                  </a:lnTo>
                  <a:lnTo>
                    <a:pt x="2617" y="10772"/>
                  </a:lnTo>
                  <a:close/>
                </a:path>
              </a:pathLst>
            </a:custGeom>
            <a:noFill/>
            <a:ln w="12700" cap="flat" cmpd="sng">
              <a:solidFill>
                <a:schemeClr val="bg1">
                  <a:alpha val="100000"/>
                </a:schemeClr>
              </a:solidFill>
              <a:prstDash val="solid"/>
              <a:miter lim="800000"/>
              <a:headEnd type="triangle" w="sm" len="med"/>
              <a:tailEnd type="none" w="med" len="med"/>
            </a:ln>
          </p:spPr>
          <p:txBody>
            <a:bodyPr/>
            <a:lstStyle/>
            <a:p>
              <a:endParaRPr lang="zh-CN" altLang="en-US"/>
            </a:p>
          </p:txBody>
        </p:sp>
        <p:sp>
          <p:nvSpPr>
            <p:cNvPr id="49201" name="Arc 78"/>
            <p:cNvSpPr/>
            <p:nvPr/>
          </p:nvSpPr>
          <p:spPr>
            <a:xfrm>
              <a:off x="885" y="2393"/>
              <a:ext cx="1385" cy="551"/>
            </a:xfrm>
            <a:custGeom>
              <a:avLst/>
              <a:gdLst/>
              <a:ahLst/>
              <a:cxnLst>
                <a:cxn ang="0">
                  <a:pos x="30" y="18"/>
                </a:cxn>
                <a:cxn ang="0">
                  <a:pos x="0" y="1"/>
                </a:cxn>
                <a:cxn ang="0">
                  <a:pos x="0" y="0"/>
                </a:cxn>
                <a:cxn ang="0">
                  <a:pos x="30" y="18"/>
                </a:cxn>
                <a:cxn ang="0">
                  <a:pos x="0" y="1"/>
                </a:cxn>
                <a:cxn ang="0">
                  <a:pos x="0" y="0"/>
                </a:cxn>
                <a:cxn ang="0">
                  <a:pos x="89" y="1"/>
                </a:cxn>
                <a:cxn ang="0">
                  <a:pos x="30" y="18"/>
                </a:cxn>
              </a:cxnLst>
              <a:rect l="0" t="0" r="0" b="0"/>
              <a:pathLst>
                <a:path w="21600" h="16799" fill="none">
                  <a:moveTo>
                    <a:pt x="7409" y="16799"/>
                  </a:moveTo>
                  <a:cubicBezTo>
                    <a:pt x="2702" y="12696"/>
                    <a:pt x="0" y="6758"/>
                    <a:pt x="0" y="514"/>
                  </a:cubicBezTo>
                  <a:cubicBezTo>
                    <a:pt x="-1" y="342"/>
                    <a:pt x="2" y="171"/>
                    <a:pt x="6" y="0"/>
                  </a:cubicBezTo>
                </a:path>
                <a:path w="21600" h="16799" stroke="0">
                  <a:moveTo>
                    <a:pt x="7409" y="16799"/>
                  </a:moveTo>
                  <a:cubicBezTo>
                    <a:pt x="2702" y="12696"/>
                    <a:pt x="0" y="6758"/>
                    <a:pt x="0" y="514"/>
                  </a:cubicBezTo>
                  <a:cubicBezTo>
                    <a:pt x="-1" y="342"/>
                    <a:pt x="2" y="171"/>
                    <a:pt x="6" y="0"/>
                  </a:cubicBezTo>
                  <a:lnTo>
                    <a:pt x="21600" y="514"/>
                  </a:lnTo>
                  <a:lnTo>
                    <a:pt x="7409" y="16799"/>
                  </a:lnTo>
                  <a:close/>
                </a:path>
              </a:pathLst>
            </a:custGeom>
            <a:noFill/>
            <a:ln w="12700" cap="flat" cmpd="sng">
              <a:solidFill>
                <a:schemeClr val="bg1">
                  <a:alpha val="100000"/>
                </a:schemeClr>
              </a:solidFill>
              <a:prstDash val="solid"/>
              <a:miter lim="800000"/>
              <a:headEnd type="none" w="med" len="med"/>
              <a:tailEnd type="none" w="med" len="med"/>
            </a:ln>
          </p:spPr>
          <p:txBody>
            <a:bodyPr/>
            <a:lstStyle/>
            <a:p>
              <a:endParaRPr lang="zh-CN" altLang="en-US"/>
            </a:p>
          </p:txBody>
        </p:sp>
        <p:sp>
          <p:nvSpPr>
            <p:cNvPr id="49202" name="Arc 79"/>
            <p:cNvSpPr/>
            <p:nvPr/>
          </p:nvSpPr>
          <p:spPr>
            <a:xfrm>
              <a:off x="1238" y="2391"/>
              <a:ext cx="2061" cy="500"/>
            </a:xfrm>
            <a:custGeom>
              <a:avLst/>
              <a:gdLst/>
              <a:ahLst/>
              <a:cxnLst>
                <a:cxn ang="0">
                  <a:pos x="98" y="0"/>
                </a:cxn>
                <a:cxn ang="0">
                  <a:pos x="98" y="0"/>
                </a:cxn>
                <a:cxn ang="0">
                  <a:pos x="49" y="11"/>
                </a:cxn>
                <a:cxn ang="0">
                  <a:pos x="0" y="0"/>
                </a:cxn>
                <a:cxn ang="0">
                  <a:pos x="0" y="0"/>
                </a:cxn>
                <a:cxn ang="0">
                  <a:pos x="98" y="0"/>
                </a:cxn>
                <a:cxn ang="0">
                  <a:pos x="98" y="0"/>
                </a:cxn>
                <a:cxn ang="0">
                  <a:pos x="49" y="11"/>
                </a:cxn>
                <a:cxn ang="0">
                  <a:pos x="0" y="0"/>
                </a:cxn>
                <a:cxn ang="0">
                  <a:pos x="0" y="0"/>
                </a:cxn>
                <a:cxn ang="0">
                  <a:pos x="49" y="0"/>
                </a:cxn>
                <a:cxn ang="0">
                  <a:pos x="98" y="0"/>
                </a:cxn>
              </a:cxnLst>
              <a:rect l="0" t="0" r="0" b="0"/>
              <a:pathLst>
                <a:path w="43200" h="21807" fill="none">
                  <a:moveTo>
                    <a:pt x="43199" y="177"/>
                  </a:moveTo>
                  <a:cubicBezTo>
                    <a:pt x="43199" y="187"/>
                    <a:pt x="43200" y="197"/>
                    <a:pt x="43200" y="207"/>
                  </a:cubicBezTo>
                  <a:cubicBezTo>
                    <a:pt x="43200" y="12136"/>
                    <a:pt x="33529" y="21807"/>
                    <a:pt x="21600" y="21807"/>
                  </a:cubicBezTo>
                  <a:cubicBezTo>
                    <a:pt x="9670" y="21807"/>
                    <a:pt x="0" y="12136"/>
                    <a:pt x="0" y="207"/>
                  </a:cubicBezTo>
                  <a:cubicBezTo>
                    <a:pt x="-1" y="137"/>
                    <a:pt x="0" y="68"/>
                    <a:pt x="0" y="-1"/>
                  </a:cubicBezTo>
                </a:path>
                <a:path w="43200" h="21807" stroke="0">
                  <a:moveTo>
                    <a:pt x="43199" y="177"/>
                  </a:moveTo>
                  <a:cubicBezTo>
                    <a:pt x="43199" y="187"/>
                    <a:pt x="43200" y="197"/>
                    <a:pt x="43200" y="207"/>
                  </a:cubicBezTo>
                  <a:cubicBezTo>
                    <a:pt x="43200" y="12136"/>
                    <a:pt x="33529" y="21807"/>
                    <a:pt x="21600" y="21807"/>
                  </a:cubicBezTo>
                  <a:cubicBezTo>
                    <a:pt x="9670" y="21807"/>
                    <a:pt x="0" y="12136"/>
                    <a:pt x="0" y="207"/>
                  </a:cubicBezTo>
                  <a:cubicBezTo>
                    <a:pt x="-1" y="137"/>
                    <a:pt x="0" y="68"/>
                    <a:pt x="0" y="-1"/>
                  </a:cubicBezTo>
                  <a:lnTo>
                    <a:pt x="21600" y="207"/>
                  </a:lnTo>
                  <a:lnTo>
                    <a:pt x="43199" y="177"/>
                  </a:lnTo>
                  <a:close/>
                </a:path>
              </a:pathLst>
            </a:custGeom>
            <a:noFill/>
            <a:ln w="12700" cap="flat" cmpd="sng">
              <a:solidFill>
                <a:schemeClr val="bg1">
                  <a:alpha val="100000"/>
                </a:schemeClr>
              </a:solidFill>
              <a:prstDash val="solid"/>
              <a:miter lim="800000"/>
              <a:headEnd type="triangle" w="sm" len="med"/>
              <a:tailEnd type="none" w="med" len="med"/>
            </a:ln>
          </p:spPr>
          <p:txBody>
            <a:bodyPr/>
            <a:lstStyle/>
            <a:p>
              <a:endParaRPr lang="zh-CN" altLang="en-US"/>
            </a:p>
          </p:txBody>
        </p:sp>
        <p:sp>
          <p:nvSpPr>
            <p:cNvPr id="49203" name="Arc 80"/>
            <p:cNvSpPr/>
            <p:nvPr/>
          </p:nvSpPr>
          <p:spPr>
            <a:xfrm>
              <a:off x="1558" y="2379"/>
              <a:ext cx="1421" cy="381"/>
            </a:xfrm>
            <a:custGeom>
              <a:avLst/>
              <a:gdLst/>
              <a:ahLst/>
              <a:cxnLst>
                <a:cxn ang="0">
                  <a:pos x="47" y="0"/>
                </a:cxn>
                <a:cxn ang="0">
                  <a:pos x="47" y="0"/>
                </a:cxn>
                <a:cxn ang="0">
                  <a:pos x="23" y="6"/>
                </a:cxn>
                <a:cxn ang="0">
                  <a:pos x="0" y="0"/>
                </a:cxn>
                <a:cxn ang="0">
                  <a:pos x="0" y="0"/>
                </a:cxn>
                <a:cxn ang="0">
                  <a:pos x="47" y="0"/>
                </a:cxn>
                <a:cxn ang="0">
                  <a:pos x="47" y="0"/>
                </a:cxn>
                <a:cxn ang="0">
                  <a:pos x="23" y="6"/>
                </a:cxn>
                <a:cxn ang="0">
                  <a:pos x="0" y="0"/>
                </a:cxn>
                <a:cxn ang="0">
                  <a:pos x="0" y="0"/>
                </a:cxn>
                <a:cxn ang="0">
                  <a:pos x="23" y="0"/>
                </a:cxn>
                <a:cxn ang="0">
                  <a:pos x="47" y="0"/>
                </a:cxn>
              </a:cxnLst>
              <a:rect l="0" t="0" r="0" b="0"/>
              <a:pathLst>
                <a:path w="43200" h="23063" fill="none">
                  <a:moveTo>
                    <a:pt x="43150" y="-1"/>
                  </a:moveTo>
                  <a:cubicBezTo>
                    <a:pt x="43183" y="486"/>
                    <a:pt x="43200" y="974"/>
                    <a:pt x="43200" y="1463"/>
                  </a:cubicBezTo>
                  <a:cubicBezTo>
                    <a:pt x="43200" y="13392"/>
                    <a:pt x="33529" y="23063"/>
                    <a:pt x="21600" y="23063"/>
                  </a:cubicBezTo>
                  <a:cubicBezTo>
                    <a:pt x="9670" y="23063"/>
                    <a:pt x="0" y="13392"/>
                    <a:pt x="0" y="1463"/>
                  </a:cubicBezTo>
                  <a:cubicBezTo>
                    <a:pt x="-1" y="1393"/>
                    <a:pt x="0" y="1324"/>
                    <a:pt x="0" y="1255"/>
                  </a:cubicBezTo>
                </a:path>
                <a:path w="43200" h="23063" stroke="0">
                  <a:moveTo>
                    <a:pt x="43150" y="-1"/>
                  </a:moveTo>
                  <a:cubicBezTo>
                    <a:pt x="43183" y="486"/>
                    <a:pt x="43200" y="974"/>
                    <a:pt x="43200" y="1463"/>
                  </a:cubicBezTo>
                  <a:cubicBezTo>
                    <a:pt x="43200" y="13392"/>
                    <a:pt x="33529" y="23063"/>
                    <a:pt x="21600" y="23063"/>
                  </a:cubicBezTo>
                  <a:cubicBezTo>
                    <a:pt x="9670" y="23063"/>
                    <a:pt x="0" y="13392"/>
                    <a:pt x="0" y="1463"/>
                  </a:cubicBezTo>
                  <a:cubicBezTo>
                    <a:pt x="-1" y="1393"/>
                    <a:pt x="0" y="1324"/>
                    <a:pt x="0" y="1255"/>
                  </a:cubicBezTo>
                  <a:lnTo>
                    <a:pt x="21600" y="1463"/>
                  </a:lnTo>
                  <a:lnTo>
                    <a:pt x="43150" y="-1"/>
                  </a:lnTo>
                  <a:close/>
                </a:path>
              </a:pathLst>
            </a:custGeom>
            <a:noFill/>
            <a:ln w="12700" cap="flat" cmpd="sng">
              <a:solidFill>
                <a:schemeClr val="bg1">
                  <a:alpha val="100000"/>
                </a:schemeClr>
              </a:solidFill>
              <a:prstDash val="solid"/>
              <a:miter lim="800000"/>
              <a:headEnd type="triangle" w="sm" len="med"/>
              <a:tailEnd type="none" w="med" len="med"/>
            </a:ln>
          </p:spPr>
          <p:txBody>
            <a:bodyPr/>
            <a:lstStyle/>
            <a:p>
              <a:endParaRPr lang="zh-CN" altLang="en-US"/>
            </a:p>
          </p:txBody>
        </p:sp>
        <p:sp>
          <p:nvSpPr>
            <p:cNvPr id="49204" name="Arc 81"/>
            <p:cNvSpPr/>
            <p:nvPr/>
          </p:nvSpPr>
          <p:spPr>
            <a:xfrm>
              <a:off x="1806" y="2367"/>
              <a:ext cx="924" cy="279"/>
            </a:xfrm>
            <a:custGeom>
              <a:avLst/>
              <a:gdLst/>
              <a:ahLst/>
              <a:cxnLst>
                <a:cxn ang="0">
                  <a:pos x="20" y="0"/>
                </a:cxn>
                <a:cxn ang="0">
                  <a:pos x="20" y="0"/>
                </a:cxn>
                <a:cxn ang="0">
                  <a:pos x="10" y="3"/>
                </a:cxn>
                <a:cxn ang="0">
                  <a:pos x="0" y="0"/>
                </a:cxn>
                <a:cxn ang="0">
                  <a:pos x="0" y="0"/>
                </a:cxn>
                <a:cxn ang="0">
                  <a:pos x="20" y="0"/>
                </a:cxn>
                <a:cxn ang="0">
                  <a:pos x="20" y="0"/>
                </a:cxn>
                <a:cxn ang="0">
                  <a:pos x="10" y="3"/>
                </a:cxn>
                <a:cxn ang="0">
                  <a:pos x="0" y="0"/>
                </a:cxn>
                <a:cxn ang="0">
                  <a:pos x="0" y="0"/>
                </a:cxn>
                <a:cxn ang="0">
                  <a:pos x="10" y="0"/>
                </a:cxn>
                <a:cxn ang="0">
                  <a:pos x="20" y="0"/>
                </a:cxn>
              </a:cxnLst>
              <a:rect l="0" t="0" r="0" b="0"/>
              <a:pathLst>
                <a:path w="43200" h="24194" fill="none">
                  <a:moveTo>
                    <a:pt x="43199" y="2504"/>
                  </a:moveTo>
                  <a:cubicBezTo>
                    <a:pt x="43199" y="2534"/>
                    <a:pt x="43200" y="2564"/>
                    <a:pt x="43200" y="2594"/>
                  </a:cubicBezTo>
                  <a:cubicBezTo>
                    <a:pt x="43200" y="14523"/>
                    <a:pt x="33529" y="24194"/>
                    <a:pt x="21600" y="24194"/>
                  </a:cubicBezTo>
                  <a:cubicBezTo>
                    <a:pt x="9670" y="24194"/>
                    <a:pt x="0" y="14523"/>
                    <a:pt x="0" y="2594"/>
                  </a:cubicBezTo>
                  <a:cubicBezTo>
                    <a:pt x="-1" y="1726"/>
                    <a:pt x="52" y="860"/>
                    <a:pt x="156" y="0"/>
                  </a:cubicBezTo>
                </a:path>
                <a:path w="43200" h="24194" stroke="0">
                  <a:moveTo>
                    <a:pt x="43199" y="2504"/>
                  </a:moveTo>
                  <a:cubicBezTo>
                    <a:pt x="43199" y="2534"/>
                    <a:pt x="43200" y="2564"/>
                    <a:pt x="43200" y="2594"/>
                  </a:cubicBezTo>
                  <a:cubicBezTo>
                    <a:pt x="43200" y="14523"/>
                    <a:pt x="33529" y="24194"/>
                    <a:pt x="21600" y="24194"/>
                  </a:cubicBezTo>
                  <a:cubicBezTo>
                    <a:pt x="9670" y="24194"/>
                    <a:pt x="0" y="14523"/>
                    <a:pt x="0" y="2594"/>
                  </a:cubicBezTo>
                  <a:cubicBezTo>
                    <a:pt x="-1" y="1726"/>
                    <a:pt x="52" y="860"/>
                    <a:pt x="156" y="0"/>
                  </a:cubicBezTo>
                  <a:lnTo>
                    <a:pt x="21600" y="2594"/>
                  </a:lnTo>
                  <a:lnTo>
                    <a:pt x="43199" y="2504"/>
                  </a:lnTo>
                  <a:close/>
                </a:path>
              </a:pathLst>
            </a:custGeom>
            <a:noFill/>
            <a:ln w="12700" cap="flat" cmpd="sng">
              <a:solidFill>
                <a:schemeClr val="bg1">
                  <a:alpha val="100000"/>
                </a:schemeClr>
              </a:solidFill>
              <a:prstDash val="solid"/>
              <a:miter lim="800000"/>
              <a:headEnd type="triangle" w="sm" len="med"/>
              <a:tailEnd type="none" w="med" len="med"/>
            </a:ln>
          </p:spPr>
          <p:txBody>
            <a:bodyPr/>
            <a:lstStyle/>
            <a:p>
              <a:endParaRPr lang="zh-CN" altLang="en-US"/>
            </a:p>
          </p:txBody>
        </p:sp>
        <p:sp>
          <p:nvSpPr>
            <p:cNvPr id="49205" name="Arc 82"/>
            <p:cNvSpPr/>
            <p:nvPr/>
          </p:nvSpPr>
          <p:spPr>
            <a:xfrm>
              <a:off x="1914" y="2396"/>
              <a:ext cx="712" cy="172"/>
            </a:xfrm>
            <a:custGeom>
              <a:avLst/>
              <a:gdLst/>
              <a:ahLst/>
              <a:cxnLst>
                <a:cxn ang="0">
                  <a:pos x="12" y="0"/>
                </a:cxn>
                <a:cxn ang="0">
                  <a:pos x="12" y="0"/>
                </a:cxn>
                <a:cxn ang="0">
                  <a:pos x="6" y="1"/>
                </a:cxn>
                <a:cxn ang="0">
                  <a:pos x="0" y="0"/>
                </a:cxn>
                <a:cxn ang="0">
                  <a:pos x="0" y="0"/>
                </a:cxn>
                <a:cxn ang="0">
                  <a:pos x="12" y="0"/>
                </a:cxn>
                <a:cxn ang="0">
                  <a:pos x="12" y="0"/>
                </a:cxn>
                <a:cxn ang="0">
                  <a:pos x="6" y="1"/>
                </a:cxn>
                <a:cxn ang="0">
                  <a:pos x="0" y="0"/>
                </a:cxn>
                <a:cxn ang="0">
                  <a:pos x="0" y="0"/>
                </a:cxn>
                <a:cxn ang="0">
                  <a:pos x="6" y="0"/>
                </a:cxn>
                <a:cxn ang="0">
                  <a:pos x="12" y="0"/>
                </a:cxn>
              </a:cxnLst>
              <a:rect l="0" t="0" r="0" b="0"/>
              <a:pathLst>
                <a:path w="43200" h="22272" fill="none">
                  <a:moveTo>
                    <a:pt x="43199" y="544"/>
                  </a:moveTo>
                  <a:cubicBezTo>
                    <a:pt x="43199" y="586"/>
                    <a:pt x="43200" y="629"/>
                    <a:pt x="43200" y="672"/>
                  </a:cubicBezTo>
                  <a:cubicBezTo>
                    <a:pt x="43200" y="12601"/>
                    <a:pt x="33529" y="22272"/>
                    <a:pt x="21600" y="22272"/>
                  </a:cubicBezTo>
                  <a:cubicBezTo>
                    <a:pt x="9670" y="22272"/>
                    <a:pt x="0" y="12601"/>
                    <a:pt x="0" y="672"/>
                  </a:cubicBezTo>
                  <a:cubicBezTo>
                    <a:pt x="-1" y="447"/>
                    <a:pt x="3" y="223"/>
                    <a:pt x="10" y="0"/>
                  </a:cubicBezTo>
                </a:path>
                <a:path w="43200" h="22272" stroke="0">
                  <a:moveTo>
                    <a:pt x="43199" y="544"/>
                  </a:moveTo>
                  <a:cubicBezTo>
                    <a:pt x="43199" y="586"/>
                    <a:pt x="43200" y="629"/>
                    <a:pt x="43200" y="672"/>
                  </a:cubicBezTo>
                  <a:cubicBezTo>
                    <a:pt x="43200" y="12601"/>
                    <a:pt x="33529" y="22272"/>
                    <a:pt x="21600" y="22272"/>
                  </a:cubicBezTo>
                  <a:cubicBezTo>
                    <a:pt x="9670" y="22272"/>
                    <a:pt x="0" y="12601"/>
                    <a:pt x="0" y="672"/>
                  </a:cubicBezTo>
                  <a:cubicBezTo>
                    <a:pt x="-1" y="447"/>
                    <a:pt x="3" y="223"/>
                    <a:pt x="10" y="0"/>
                  </a:cubicBezTo>
                  <a:lnTo>
                    <a:pt x="21600" y="672"/>
                  </a:lnTo>
                  <a:lnTo>
                    <a:pt x="43199" y="544"/>
                  </a:lnTo>
                  <a:close/>
                </a:path>
              </a:pathLst>
            </a:custGeom>
            <a:noFill/>
            <a:ln w="12700" cap="flat" cmpd="sng">
              <a:solidFill>
                <a:schemeClr val="bg1">
                  <a:alpha val="100000"/>
                </a:schemeClr>
              </a:solidFill>
              <a:prstDash val="solid"/>
              <a:miter lim="800000"/>
              <a:headEnd type="triangle" w="sm" len="med"/>
              <a:tailEnd type="none" w="med" len="med"/>
            </a:ln>
          </p:spPr>
          <p:txBody>
            <a:bodyPr/>
            <a:lstStyle/>
            <a:p>
              <a:endParaRPr lang="zh-CN" altLang="en-US"/>
            </a:p>
          </p:txBody>
        </p:sp>
        <p:sp>
          <p:nvSpPr>
            <p:cNvPr id="49206" name="Arc 83"/>
            <p:cNvSpPr/>
            <p:nvPr/>
          </p:nvSpPr>
          <p:spPr>
            <a:xfrm>
              <a:off x="2021" y="2398"/>
              <a:ext cx="497" cy="104"/>
            </a:xfrm>
            <a:custGeom>
              <a:avLst/>
              <a:gdLst/>
              <a:ahLst/>
              <a:cxnLst>
                <a:cxn ang="0">
                  <a:pos x="6" y="0"/>
                </a:cxn>
                <a:cxn ang="0">
                  <a:pos x="3" y="0"/>
                </a:cxn>
                <a:cxn ang="0">
                  <a:pos x="0" y="0"/>
                </a:cxn>
                <a:cxn ang="0">
                  <a:pos x="0" y="0"/>
                </a:cxn>
                <a:cxn ang="0">
                  <a:pos x="6" y="0"/>
                </a:cxn>
                <a:cxn ang="0">
                  <a:pos x="3" y="0"/>
                </a:cxn>
                <a:cxn ang="0">
                  <a:pos x="0" y="0"/>
                </a:cxn>
                <a:cxn ang="0">
                  <a:pos x="0" y="0"/>
                </a:cxn>
                <a:cxn ang="0">
                  <a:pos x="3" y="0"/>
                </a:cxn>
                <a:cxn ang="0">
                  <a:pos x="6" y="0"/>
                </a:cxn>
              </a:cxnLst>
              <a:rect l="0" t="0" r="0" b="0"/>
              <a:pathLst>
                <a:path w="43195" h="22562" fill="none">
                  <a:moveTo>
                    <a:pt x="43195" y="1408"/>
                  </a:moveTo>
                  <a:cubicBezTo>
                    <a:pt x="42952" y="13161"/>
                    <a:pt x="33355" y="22561"/>
                    <a:pt x="21600" y="22562"/>
                  </a:cubicBezTo>
                  <a:cubicBezTo>
                    <a:pt x="9670" y="22562"/>
                    <a:pt x="0" y="12891"/>
                    <a:pt x="0" y="962"/>
                  </a:cubicBezTo>
                  <a:cubicBezTo>
                    <a:pt x="-1" y="641"/>
                    <a:pt x="7" y="320"/>
                    <a:pt x="21" y="0"/>
                  </a:cubicBezTo>
                </a:path>
                <a:path w="43195" h="22562" stroke="0">
                  <a:moveTo>
                    <a:pt x="43195" y="1408"/>
                  </a:moveTo>
                  <a:cubicBezTo>
                    <a:pt x="42952" y="13161"/>
                    <a:pt x="33355" y="22561"/>
                    <a:pt x="21600" y="22562"/>
                  </a:cubicBezTo>
                  <a:cubicBezTo>
                    <a:pt x="9670" y="22562"/>
                    <a:pt x="0" y="12891"/>
                    <a:pt x="0" y="962"/>
                  </a:cubicBezTo>
                  <a:cubicBezTo>
                    <a:pt x="-1" y="641"/>
                    <a:pt x="7" y="320"/>
                    <a:pt x="21" y="0"/>
                  </a:cubicBezTo>
                  <a:lnTo>
                    <a:pt x="21600" y="962"/>
                  </a:lnTo>
                  <a:lnTo>
                    <a:pt x="43195" y="1408"/>
                  </a:lnTo>
                  <a:close/>
                </a:path>
              </a:pathLst>
            </a:custGeom>
            <a:noFill/>
            <a:ln w="12700" cap="flat" cmpd="sng">
              <a:solidFill>
                <a:schemeClr val="bg1">
                  <a:alpha val="100000"/>
                </a:schemeClr>
              </a:solidFill>
              <a:prstDash val="solid"/>
              <a:miter lim="800000"/>
              <a:headEnd type="triangle" w="sm" len="med"/>
              <a:tailEnd type="none" w="med" len="med"/>
            </a:ln>
          </p:spPr>
          <p:txBody>
            <a:bodyPr/>
            <a:lstStyle/>
            <a:p>
              <a:endParaRPr lang="zh-CN" altLang="en-US"/>
            </a:p>
          </p:txBody>
        </p:sp>
        <p:sp>
          <p:nvSpPr>
            <p:cNvPr id="49207" name="Arc 84"/>
            <p:cNvSpPr/>
            <p:nvPr/>
          </p:nvSpPr>
          <p:spPr>
            <a:xfrm>
              <a:off x="2268" y="2404"/>
              <a:ext cx="1385" cy="531"/>
            </a:xfrm>
            <a:custGeom>
              <a:avLst/>
              <a:gdLst/>
              <a:ahLst/>
              <a:cxnLst>
                <a:cxn ang="0">
                  <a:pos x="89" y="0"/>
                </a:cxn>
                <a:cxn ang="0">
                  <a:pos x="89" y="0"/>
                </a:cxn>
                <a:cxn ang="0">
                  <a:pos x="60" y="17"/>
                </a:cxn>
                <a:cxn ang="0">
                  <a:pos x="89" y="0"/>
                </a:cxn>
                <a:cxn ang="0">
                  <a:pos x="89" y="0"/>
                </a:cxn>
                <a:cxn ang="0">
                  <a:pos x="60" y="17"/>
                </a:cxn>
                <a:cxn ang="0">
                  <a:pos x="0" y="0"/>
                </a:cxn>
                <a:cxn ang="0">
                  <a:pos x="89" y="0"/>
                </a:cxn>
              </a:cxnLst>
              <a:rect l="0" t="0" r="0" b="0"/>
              <a:pathLst>
                <a:path w="21600" h="16186" fill="none">
                  <a:moveTo>
                    <a:pt x="21599" y="-1"/>
                  </a:moveTo>
                  <a:cubicBezTo>
                    <a:pt x="21599" y="61"/>
                    <a:pt x="21600" y="123"/>
                    <a:pt x="21600" y="186"/>
                  </a:cubicBezTo>
                  <a:cubicBezTo>
                    <a:pt x="21600" y="6280"/>
                    <a:pt x="19025" y="12091"/>
                    <a:pt x="14510" y="16185"/>
                  </a:cubicBezTo>
                </a:path>
                <a:path w="21600" h="16186" stroke="0">
                  <a:moveTo>
                    <a:pt x="21599" y="-1"/>
                  </a:moveTo>
                  <a:cubicBezTo>
                    <a:pt x="21599" y="61"/>
                    <a:pt x="21600" y="123"/>
                    <a:pt x="21600" y="186"/>
                  </a:cubicBezTo>
                  <a:cubicBezTo>
                    <a:pt x="21600" y="6280"/>
                    <a:pt x="19025" y="12091"/>
                    <a:pt x="14510" y="16185"/>
                  </a:cubicBezTo>
                  <a:lnTo>
                    <a:pt x="0" y="186"/>
                  </a:lnTo>
                  <a:lnTo>
                    <a:pt x="21599" y="-1"/>
                  </a:lnTo>
                  <a:close/>
                </a:path>
              </a:pathLst>
            </a:custGeom>
            <a:noFill/>
            <a:ln w="12700" cap="flat" cmpd="sng">
              <a:solidFill>
                <a:schemeClr val="bg1">
                  <a:alpha val="100000"/>
                </a:schemeClr>
              </a:solidFill>
              <a:prstDash val="solid"/>
              <a:miter lim="800000"/>
              <a:headEnd type="triangle" w="sm" len="med"/>
              <a:tailEnd type="none" w="med" len="med"/>
            </a:ln>
          </p:spPr>
          <p:txBody>
            <a:bodyPr/>
            <a:lstStyle/>
            <a:p>
              <a:endParaRPr lang="zh-CN" altLang="en-US"/>
            </a:p>
          </p:txBody>
        </p:sp>
      </p:grpSp>
      <p:grpSp>
        <p:nvGrpSpPr>
          <p:cNvPr id="12373" name="Group 85"/>
          <p:cNvGrpSpPr/>
          <p:nvPr/>
        </p:nvGrpSpPr>
        <p:grpSpPr>
          <a:xfrm>
            <a:off x="2419356" y="838200"/>
            <a:ext cx="415926" cy="1262063"/>
            <a:chOff x="1526" y="534"/>
            <a:chExt cx="262" cy="795"/>
          </a:xfrm>
        </p:grpSpPr>
        <p:sp>
          <p:nvSpPr>
            <p:cNvPr id="49196" name="Line 86"/>
            <p:cNvSpPr/>
            <p:nvPr/>
          </p:nvSpPr>
          <p:spPr>
            <a:xfrm>
              <a:off x="1788" y="534"/>
              <a:ext cx="0" cy="795"/>
            </a:xfrm>
            <a:prstGeom prst="line">
              <a:avLst/>
            </a:prstGeom>
            <a:ln w="76200" cap="flat" cmpd="sng">
              <a:solidFill>
                <a:srgbClr val="FF0000"/>
              </a:solidFill>
              <a:prstDash val="solid"/>
              <a:miter/>
              <a:headEnd type="none" w="med" len="med"/>
              <a:tailEnd type="none" w="med" len="med"/>
            </a:ln>
          </p:spPr>
        </p:sp>
        <p:grpSp>
          <p:nvGrpSpPr>
            <p:cNvPr id="49197" name="Group 87"/>
            <p:cNvGrpSpPr/>
            <p:nvPr/>
          </p:nvGrpSpPr>
          <p:grpSpPr>
            <a:xfrm>
              <a:off x="1526" y="623"/>
              <a:ext cx="178" cy="235"/>
              <a:chOff x="1228" y="864"/>
              <a:chExt cx="288" cy="384"/>
            </a:xfrm>
          </p:grpSpPr>
          <p:sp>
            <p:nvSpPr>
              <p:cNvPr id="49198" name="Line 88"/>
              <p:cNvSpPr/>
              <p:nvPr/>
            </p:nvSpPr>
            <p:spPr>
              <a:xfrm flipV="1">
                <a:off x="1516" y="864"/>
                <a:ext cx="0" cy="384"/>
              </a:xfrm>
              <a:prstGeom prst="line">
                <a:avLst/>
              </a:prstGeom>
              <a:ln w="38100" cap="flat" cmpd="sng">
                <a:solidFill>
                  <a:srgbClr val="FF0000"/>
                </a:solidFill>
                <a:prstDash val="solid"/>
                <a:miter/>
                <a:headEnd type="none" w="med" len="med"/>
                <a:tailEnd type="triangle" w="med" len="med"/>
              </a:ln>
            </p:spPr>
          </p:sp>
          <p:sp>
            <p:nvSpPr>
              <p:cNvPr id="49199" name="WordArt 89"/>
              <p:cNvSpPr>
                <a:spLocks noTextEdit="1"/>
              </p:cNvSpPr>
              <p:nvPr/>
            </p:nvSpPr>
            <p:spPr>
              <a:xfrm>
                <a:off x="1228" y="960"/>
                <a:ext cx="192" cy="204"/>
              </a:xfrm>
              <a:prstGeom prst="rect">
                <a:avLst/>
              </a:prstGeom>
            </p:spPr>
            <p:txBody>
              <a:bodyPr wrap="none" fromWordArt="1">
                <a:prstTxWarp prst="textPlain">
                  <a:avLst>
                    <a:gd name="adj" fmla="val 30690"/>
                  </a:avLst>
                </a:prstTxWarp>
                <a:normAutofit fontScale="25000" lnSpcReduction="20000"/>
              </a:bodyPr>
              <a:lstStyle/>
              <a:p>
                <a:pPr algn="ctr"/>
                <a:r>
                  <a:rPr lang="zh-CN" altLang="en-US" sz="3600" dirty="0">
                    <a:ln w="9525" cap="flat" cmpd="sng">
                      <a:solidFill>
                        <a:srgbClr val="FF0000"/>
                      </a:solidFill>
                      <a:prstDash val="solid"/>
                      <a:miter/>
                      <a:headEnd type="none" w="med" len="med"/>
                      <a:tailEnd type="none" w="med" len="med"/>
                    </a:ln>
                    <a:solidFill>
                      <a:srgbClr val="FF0000"/>
                    </a:solidFill>
                    <a:latin typeface="Bookman Old Style" panose="02050604050505020204" pitchFamily="18" charset="0"/>
                    <a:ea typeface="Bookman Old Style" panose="02050604050505020204" pitchFamily="18" charset="0"/>
                  </a:rPr>
                  <a:t>I</a:t>
                </a:r>
              </a:p>
            </p:txBody>
          </p:sp>
        </p:grpSp>
      </p:grpSp>
      <p:grpSp>
        <p:nvGrpSpPr>
          <p:cNvPr id="12378" name="Group 90"/>
          <p:cNvGrpSpPr/>
          <p:nvPr/>
        </p:nvGrpSpPr>
        <p:grpSpPr>
          <a:xfrm>
            <a:off x="4953000" y="1982788"/>
            <a:ext cx="3832225" cy="877887"/>
            <a:chOff x="3120" y="1249"/>
            <a:chExt cx="2414" cy="553"/>
          </a:xfrm>
        </p:grpSpPr>
        <p:sp>
          <p:nvSpPr>
            <p:cNvPr id="49189" name="Arc 91"/>
            <p:cNvSpPr/>
            <p:nvPr/>
          </p:nvSpPr>
          <p:spPr>
            <a:xfrm>
              <a:off x="3120" y="1249"/>
              <a:ext cx="967" cy="454"/>
            </a:xfrm>
            <a:custGeom>
              <a:avLst/>
              <a:gdLst/>
              <a:ahLst/>
              <a:cxnLst>
                <a:cxn ang="0">
                  <a:pos x="44" y="2"/>
                </a:cxn>
                <a:cxn ang="0">
                  <a:pos x="17" y="10"/>
                </a:cxn>
                <a:cxn ang="0">
                  <a:pos x="44" y="2"/>
                </a:cxn>
                <a:cxn ang="0">
                  <a:pos x="17" y="10"/>
                </a:cxn>
                <a:cxn ang="0">
                  <a:pos x="0" y="0"/>
                </a:cxn>
                <a:cxn ang="0">
                  <a:pos x="44" y="2"/>
                </a:cxn>
              </a:cxnLst>
              <a:rect l="0" t="0" r="0" b="0"/>
              <a:pathLst>
                <a:path w="21356" h="20040" fill="none">
                  <a:moveTo>
                    <a:pt x="21355" y="3237"/>
                  </a:moveTo>
                  <a:cubicBezTo>
                    <a:pt x="20209" y="10797"/>
                    <a:pt x="15152" y="17187"/>
                    <a:pt x="8059" y="20040"/>
                  </a:cubicBezTo>
                </a:path>
                <a:path w="21356" h="20040" stroke="0">
                  <a:moveTo>
                    <a:pt x="21355" y="3237"/>
                  </a:moveTo>
                  <a:cubicBezTo>
                    <a:pt x="20209" y="10797"/>
                    <a:pt x="15152" y="17187"/>
                    <a:pt x="8059" y="20040"/>
                  </a:cubicBezTo>
                  <a:lnTo>
                    <a:pt x="0" y="0"/>
                  </a:lnTo>
                  <a:lnTo>
                    <a:pt x="21355" y="3237"/>
                  </a:lnTo>
                  <a:close/>
                </a:path>
              </a:pathLst>
            </a:custGeom>
            <a:noFill/>
            <a:ln w="12700" cap="flat" cmpd="sng">
              <a:solidFill>
                <a:schemeClr val="bg1">
                  <a:alpha val="100000"/>
                </a:schemeClr>
              </a:solidFill>
              <a:prstDash val="solid"/>
              <a:miter lim="800000"/>
              <a:headEnd type="triangle" w="med" len="med"/>
              <a:tailEnd type="none" w="med" len="med"/>
            </a:ln>
          </p:spPr>
          <p:txBody>
            <a:bodyPr/>
            <a:lstStyle/>
            <a:p>
              <a:endParaRPr lang="zh-CN" altLang="en-US"/>
            </a:p>
          </p:txBody>
        </p:sp>
        <p:sp>
          <p:nvSpPr>
            <p:cNvPr id="49190" name="Arc 92"/>
            <p:cNvSpPr/>
            <p:nvPr/>
          </p:nvSpPr>
          <p:spPr>
            <a:xfrm>
              <a:off x="3410" y="1305"/>
              <a:ext cx="429" cy="141"/>
            </a:xfrm>
            <a:custGeom>
              <a:avLst/>
              <a:gdLst/>
              <a:ahLst/>
              <a:cxnLst>
                <a:cxn ang="0">
                  <a:pos x="4" y="0"/>
                </a:cxn>
                <a:cxn ang="0">
                  <a:pos x="4" y="0"/>
                </a:cxn>
                <a:cxn ang="0">
                  <a:pos x="2" y="1"/>
                </a:cxn>
                <a:cxn ang="0">
                  <a:pos x="0" y="0"/>
                </a:cxn>
                <a:cxn ang="0">
                  <a:pos x="4" y="0"/>
                </a:cxn>
                <a:cxn ang="0">
                  <a:pos x="4" y="0"/>
                </a:cxn>
                <a:cxn ang="0">
                  <a:pos x="2" y="1"/>
                </a:cxn>
                <a:cxn ang="0">
                  <a:pos x="0" y="0"/>
                </a:cxn>
                <a:cxn ang="0">
                  <a:pos x="2" y="0"/>
                </a:cxn>
                <a:cxn ang="0">
                  <a:pos x="4" y="0"/>
                </a:cxn>
              </a:cxnLst>
              <a:rect l="0" t="0" r="0" b="0"/>
              <a:pathLst>
                <a:path w="43106" h="25290" fill="none">
                  <a:moveTo>
                    <a:pt x="42788" y="0"/>
                  </a:moveTo>
                  <a:cubicBezTo>
                    <a:pt x="42999" y="1218"/>
                    <a:pt x="43106" y="2453"/>
                    <a:pt x="43106" y="3690"/>
                  </a:cubicBezTo>
                  <a:cubicBezTo>
                    <a:pt x="43106" y="15619"/>
                    <a:pt x="33435" y="25290"/>
                    <a:pt x="21506" y="25290"/>
                  </a:cubicBezTo>
                  <a:cubicBezTo>
                    <a:pt x="10356" y="25290"/>
                    <a:pt x="1039" y="16804"/>
                    <a:pt x="0" y="5703"/>
                  </a:cubicBezTo>
                </a:path>
                <a:path w="43106" h="25290" stroke="0">
                  <a:moveTo>
                    <a:pt x="42788" y="0"/>
                  </a:moveTo>
                  <a:cubicBezTo>
                    <a:pt x="42999" y="1218"/>
                    <a:pt x="43106" y="2453"/>
                    <a:pt x="43106" y="3690"/>
                  </a:cubicBezTo>
                  <a:cubicBezTo>
                    <a:pt x="43106" y="15619"/>
                    <a:pt x="33435" y="25290"/>
                    <a:pt x="21506" y="25290"/>
                  </a:cubicBezTo>
                  <a:cubicBezTo>
                    <a:pt x="10356" y="25290"/>
                    <a:pt x="1039" y="16804"/>
                    <a:pt x="0" y="5703"/>
                  </a:cubicBezTo>
                  <a:lnTo>
                    <a:pt x="21506" y="3690"/>
                  </a:lnTo>
                  <a:lnTo>
                    <a:pt x="42788" y="0"/>
                  </a:lnTo>
                  <a:close/>
                </a:path>
              </a:pathLst>
            </a:custGeom>
            <a:noFill/>
            <a:ln w="12700" cap="flat" cmpd="sng">
              <a:solidFill>
                <a:schemeClr val="bg1">
                  <a:alpha val="100000"/>
                </a:schemeClr>
              </a:solidFill>
              <a:prstDash val="solid"/>
              <a:miter lim="800000"/>
              <a:headEnd type="triangle" w="med" len="med"/>
              <a:tailEnd type="none" w="med" len="med"/>
            </a:ln>
          </p:spPr>
          <p:txBody>
            <a:bodyPr/>
            <a:lstStyle/>
            <a:p>
              <a:endParaRPr lang="zh-CN" altLang="en-US"/>
            </a:p>
          </p:txBody>
        </p:sp>
        <p:sp>
          <p:nvSpPr>
            <p:cNvPr id="49191" name="Line 93"/>
            <p:cNvSpPr/>
            <p:nvPr/>
          </p:nvSpPr>
          <p:spPr>
            <a:xfrm flipH="1">
              <a:off x="3936" y="1344"/>
              <a:ext cx="336" cy="384"/>
            </a:xfrm>
            <a:prstGeom prst="line">
              <a:avLst/>
            </a:prstGeom>
            <a:ln w="12700" cap="flat" cmpd="sng">
              <a:solidFill>
                <a:schemeClr val="bg1"/>
              </a:solidFill>
              <a:prstDash val="solid"/>
              <a:miter/>
              <a:headEnd type="triangle" w="med" len="med"/>
              <a:tailEnd type="none" w="med" len="med"/>
            </a:ln>
          </p:spPr>
        </p:sp>
        <p:sp>
          <p:nvSpPr>
            <p:cNvPr id="49192" name="Arc 94"/>
            <p:cNvSpPr/>
            <p:nvPr/>
          </p:nvSpPr>
          <p:spPr>
            <a:xfrm>
              <a:off x="4657" y="1322"/>
              <a:ext cx="483" cy="217"/>
            </a:xfrm>
            <a:custGeom>
              <a:avLst/>
              <a:gdLst/>
              <a:ahLst/>
              <a:cxnLst>
                <a:cxn ang="0">
                  <a:pos x="9" y="2"/>
                </a:cxn>
                <a:cxn ang="0">
                  <a:pos x="7" y="2"/>
                </a:cxn>
                <a:cxn ang="0">
                  <a:pos x="0" y="0"/>
                </a:cxn>
                <a:cxn ang="0">
                  <a:pos x="9" y="2"/>
                </a:cxn>
                <a:cxn ang="0">
                  <a:pos x="7" y="2"/>
                </a:cxn>
                <a:cxn ang="0">
                  <a:pos x="0" y="0"/>
                </a:cxn>
                <a:cxn ang="0">
                  <a:pos x="7" y="0"/>
                </a:cxn>
                <a:cxn ang="0">
                  <a:pos x="9" y="2"/>
                </a:cxn>
              </a:cxnLst>
              <a:rect l="0" t="0" r="0" b="0"/>
              <a:pathLst>
                <a:path w="27142" h="21600" fill="none">
                  <a:moveTo>
                    <a:pt x="27142" y="20871"/>
                  </a:moveTo>
                  <a:cubicBezTo>
                    <a:pt x="25326" y="21354"/>
                    <a:pt x="23456" y="21599"/>
                    <a:pt x="21578" y="21600"/>
                  </a:cubicBezTo>
                  <a:cubicBezTo>
                    <a:pt x="10024" y="21600"/>
                    <a:pt x="516" y="12508"/>
                    <a:pt x="-1" y="967"/>
                  </a:cubicBezTo>
                </a:path>
                <a:path w="27142" h="21600" stroke="0">
                  <a:moveTo>
                    <a:pt x="27142" y="20871"/>
                  </a:moveTo>
                  <a:cubicBezTo>
                    <a:pt x="25326" y="21354"/>
                    <a:pt x="23456" y="21599"/>
                    <a:pt x="21578" y="21600"/>
                  </a:cubicBezTo>
                  <a:cubicBezTo>
                    <a:pt x="10024" y="21600"/>
                    <a:pt x="516" y="12508"/>
                    <a:pt x="-1" y="967"/>
                  </a:cubicBezTo>
                  <a:lnTo>
                    <a:pt x="21578" y="0"/>
                  </a:lnTo>
                  <a:lnTo>
                    <a:pt x="27142" y="20871"/>
                  </a:lnTo>
                  <a:close/>
                </a:path>
              </a:pathLst>
            </a:custGeom>
            <a:noFill/>
            <a:ln w="12700" cap="flat" cmpd="sng">
              <a:solidFill>
                <a:schemeClr val="bg1">
                  <a:alpha val="100000"/>
                </a:schemeClr>
              </a:solidFill>
              <a:prstDash val="solid"/>
              <a:miter lim="800000"/>
              <a:headEnd type="none" w="med" len="med"/>
              <a:tailEnd type="triangle" w="med" len="med"/>
            </a:ln>
          </p:spPr>
          <p:txBody>
            <a:bodyPr/>
            <a:lstStyle/>
            <a:p>
              <a:endParaRPr lang="zh-CN" altLang="en-US"/>
            </a:p>
          </p:txBody>
        </p:sp>
        <p:sp>
          <p:nvSpPr>
            <p:cNvPr id="49193" name="Arc 95"/>
            <p:cNvSpPr/>
            <p:nvPr/>
          </p:nvSpPr>
          <p:spPr>
            <a:xfrm rot="97968">
              <a:off x="4410" y="1410"/>
              <a:ext cx="1124" cy="392"/>
            </a:xfrm>
            <a:custGeom>
              <a:avLst/>
              <a:gdLst/>
              <a:ahLst/>
              <a:cxnLst>
                <a:cxn ang="0">
                  <a:pos x="8" y="11"/>
                </a:cxn>
                <a:cxn ang="0">
                  <a:pos x="0" y="2"/>
                </a:cxn>
                <a:cxn ang="0">
                  <a:pos x="1" y="0"/>
                </a:cxn>
                <a:cxn ang="0">
                  <a:pos x="8" y="11"/>
                </a:cxn>
                <a:cxn ang="0">
                  <a:pos x="0" y="2"/>
                </a:cxn>
                <a:cxn ang="0">
                  <a:pos x="1" y="0"/>
                </a:cxn>
                <a:cxn ang="0">
                  <a:pos x="58" y="2"/>
                </a:cxn>
                <a:cxn ang="0">
                  <a:pos x="8" y="11"/>
                </a:cxn>
              </a:cxnLst>
              <a:rect l="0" t="0" r="0" b="0"/>
              <a:pathLst>
                <a:path w="21600" h="14372" fill="none">
                  <a:moveTo>
                    <a:pt x="3100" y="14372"/>
                  </a:moveTo>
                  <a:cubicBezTo>
                    <a:pt x="1072" y="11006"/>
                    <a:pt x="0" y="7150"/>
                    <a:pt x="0" y="3221"/>
                  </a:cubicBezTo>
                  <a:cubicBezTo>
                    <a:pt x="-1" y="2142"/>
                    <a:pt x="80" y="1066"/>
                    <a:pt x="241" y="0"/>
                  </a:cubicBezTo>
                </a:path>
                <a:path w="21600" h="14372" stroke="0">
                  <a:moveTo>
                    <a:pt x="3100" y="14372"/>
                  </a:moveTo>
                  <a:cubicBezTo>
                    <a:pt x="1072" y="11006"/>
                    <a:pt x="0" y="7150"/>
                    <a:pt x="0" y="3221"/>
                  </a:cubicBezTo>
                  <a:cubicBezTo>
                    <a:pt x="-1" y="2142"/>
                    <a:pt x="80" y="1066"/>
                    <a:pt x="241" y="0"/>
                  </a:cubicBezTo>
                  <a:lnTo>
                    <a:pt x="21600" y="3221"/>
                  </a:lnTo>
                  <a:lnTo>
                    <a:pt x="3100" y="14372"/>
                  </a:lnTo>
                  <a:close/>
                </a:path>
              </a:pathLst>
            </a:custGeom>
            <a:noFill/>
            <a:ln w="12700" cap="flat" cmpd="sng">
              <a:solidFill>
                <a:schemeClr val="bg1">
                  <a:alpha val="100000"/>
                </a:schemeClr>
              </a:solidFill>
              <a:prstDash val="solid"/>
              <a:miter lim="800000"/>
              <a:headEnd type="none" w="med" len="med"/>
              <a:tailEnd type="triangle" w="med" len="med"/>
            </a:ln>
          </p:spPr>
          <p:txBody>
            <a:bodyPr/>
            <a:lstStyle/>
            <a:p>
              <a:endParaRPr lang="zh-CN" altLang="en-US"/>
            </a:p>
          </p:txBody>
        </p:sp>
        <p:sp>
          <p:nvSpPr>
            <p:cNvPr id="49194" name="Arc 96"/>
            <p:cNvSpPr/>
            <p:nvPr/>
          </p:nvSpPr>
          <p:spPr>
            <a:xfrm>
              <a:off x="4753" y="1281"/>
              <a:ext cx="420" cy="184"/>
            </a:xfrm>
            <a:custGeom>
              <a:avLst/>
              <a:gdLst/>
              <a:ahLst/>
              <a:cxnLst>
                <a:cxn ang="0">
                  <a:pos x="4" y="0"/>
                </a:cxn>
                <a:cxn ang="0">
                  <a:pos x="4" y="0"/>
                </a:cxn>
                <a:cxn ang="0">
                  <a:pos x="2" y="1"/>
                </a:cxn>
                <a:cxn ang="0">
                  <a:pos x="0" y="0"/>
                </a:cxn>
                <a:cxn ang="0">
                  <a:pos x="0" y="0"/>
                </a:cxn>
                <a:cxn ang="0">
                  <a:pos x="4" y="0"/>
                </a:cxn>
                <a:cxn ang="0">
                  <a:pos x="4" y="0"/>
                </a:cxn>
                <a:cxn ang="0">
                  <a:pos x="2" y="1"/>
                </a:cxn>
                <a:cxn ang="0">
                  <a:pos x="0" y="0"/>
                </a:cxn>
                <a:cxn ang="0">
                  <a:pos x="0" y="0"/>
                </a:cxn>
                <a:cxn ang="0">
                  <a:pos x="2" y="0"/>
                </a:cxn>
                <a:cxn ang="0">
                  <a:pos x="4" y="0"/>
                </a:cxn>
              </a:cxnLst>
              <a:rect l="0" t="0" r="0" b="0"/>
              <a:pathLst>
                <a:path w="43200" h="26911" fill="none">
                  <a:moveTo>
                    <a:pt x="42536" y="0"/>
                  </a:moveTo>
                  <a:cubicBezTo>
                    <a:pt x="42977" y="1736"/>
                    <a:pt x="43200" y="3520"/>
                    <a:pt x="43200" y="5311"/>
                  </a:cubicBezTo>
                  <a:cubicBezTo>
                    <a:pt x="43200" y="17240"/>
                    <a:pt x="33529" y="26911"/>
                    <a:pt x="21600" y="26911"/>
                  </a:cubicBezTo>
                  <a:cubicBezTo>
                    <a:pt x="9670" y="26911"/>
                    <a:pt x="0" y="17240"/>
                    <a:pt x="0" y="5311"/>
                  </a:cubicBezTo>
                  <a:cubicBezTo>
                    <a:pt x="-1" y="4716"/>
                    <a:pt x="24" y="4122"/>
                    <a:pt x="73" y="3529"/>
                  </a:cubicBezTo>
                </a:path>
                <a:path w="43200" h="26911" stroke="0">
                  <a:moveTo>
                    <a:pt x="42536" y="0"/>
                  </a:moveTo>
                  <a:cubicBezTo>
                    <a:pt x="42977" y="1736"/>
                    <a:pt x="43200" y="3520"/>
                    <a:pt x="43200" y="5311"/>
                  </a:cubicBezTo>
                  <a:cubicBezTo>
                    <a:pt x="43200" y="17240"/>
                    <a:pt x="33529" y="26911"/>
                    <a:pt x="21600" y="26911"/>
                  </a:cubicBezTo>
                  <a:cubicBezTo>
                    <a:pt x="9670" y="26911"/>
                    <a:pt x="0" y="17240"/>
                    <a:pt x="0" y="5311"/>
                  </a:cubicBezTo>
                  <a:cubicBezTo>
                    <a:pt x="-1" y="4716"/>
                    <a:pt x="24" y="4122"/>
                    <a:pt x="73" y="3529"/>
                  </a:cubicBezTo>
                  <a:lnTo>
                    <a:pt x="21600" y="5311"/>
                  </a:lnTo>
                  <a:lnTo>
                    <a:pt x="42536" y="0"/>
                  </a:lnTo>
                  <a:close/>
                </a:path>
              </a:pathLst>
            </a:custGeom>
            <a:noFill/>
            <a:ln w="12700" cap="flat" cmpd="sng">
              <a:solidFill>
                <a:schemeClr val="bg1">
                  <a:alpha val="100000"/>
                </a:schemeClr>
              </a:solidFill>
              <a:prstDash val="solid"/>
              <a:miter lim="800000"/>
              <a:headEnd type="none" w="med" len="med"/>
              <a:tailEnd type="triangle" w="med" len="med"/>
            </a:ln>
          </p:spPr>
          <p:txBody>
            <a:bodyPr/>
            <a:lstStyle/>
            <a:p>
              <a:endParaRPr lang="zh-CN" altLang="en-US"/>
            </a:p>
          </p:txBody>
        </p:sp>
        <p:sp>
          <p:nvSpPr>
            <p:cNvPr id="49195" name="Arc 97"/>
            <p:cNvSpPr/>
            <p:nvPr/>
          </p:nvSpPr>
          <p:spPr>
            <a:xfrm>
              <a:off x="3169" y="1307"/>
              <a:ext cx="768" cy="229"/>
            </a:xfrm>
            <a:custGeom>
              <a:avLst/>
              <a:gdLst/>
              <a:ahLst/>
              <a:cxnLst>
                <a:cxn ang="0">
                  <a:pos x="14" y="0"/>
                </a:cxn>
                <a:cxn ang="0">
                  <a:pos x="14" y="0"/>
                </a:cxn>
                <a:cxn ang="0">
                  <a:pos x="7" y="2"/>
                </a:cxn>
                <a:cxn ang="0">
                  <a:pos x="0" y="0"/>
                </a:cxn>
                <a:cxn ang="0">
                  <a:pos x="14" y="0"/>
                </a:cxn>
                <a:cxn ang="0">
                  <a:pos x="14" y="0"/>
                </a:cxn>
                <a:cxn ang="0">
                  <a:pos x="7" y="2"/>
                </a:cxn>
                <a:cxn ang="0">
                  <a:pos x="0" y="0"/>
                </a:cxn>
                <a:cxn ang="0">
                  <a:pos x="7" y="0"/>
                </a:cxn>
                <a:cxn ang="0">
                  <a:pos x="14" y="0"/>
                </a:cxn>
              </a:cxnLst>
              <a:rect l="0" t="0" r="0" b="0"/>
              <a:pathLst>
                <a:path w="43058" h="22948" fill="none">
                  <a:moveTo>
                    <a:pt x="43015" y="0"/>
                  </a:moveTo>
                  <a:cubicBezTo>
                    <a:pt x="43043" y="448"/>
                    <a:pt x="43058" y="898"/>
                    <a:pt x="43058" y="1348"/>
                  </a:cubicBezTo>
                  <a:cubicBezTo>
                    <a:pt x="43058" y="13277"/>
                    <a:pt x="33387" y="22948"/>
                    <a:pt x="21458" y="22948"/>
                  </a:cubicBezTo>
                  <a:cubicBezTo>
                    <a:pt x="10486" y="22948"/>
                    <a:pt x="1258" y="14723"/>
                    <a:pt x="0" y="3823"/>
                  </a:cubicBezTo>
                </a:path>
                <a:path w="43058" h="22948" stroke="0">
                  <a:moveTo>
                    <a:pt x="43015" y="0"/>
                  </a:moveTo>
                  <a:cubicBezTo>
                    <a:pt x="43043" y="448"/>
                    <a:pt x="43058" y="898"/>
                    <a:pt x="43058" y="1348"/>
                  </a:cubicBezTo>
                  <a:cubicBezTo>
                    <a:pt x="43058" y="13277"/>
                    <a:pt x="33387" y="22948"/>
                    <a:pt x="21458" y="22948"/>
                  </a:cubicBezTo>
                  <a:cubicBezTo>
                    <a:pt x="10486" y="22948"/>
                    <a:pt x="1258" y="14723"/>
                    <a:pt x="0" y="3823"/>
                  </a:cubicBezTo>
                  <a:lnTo>
                    <a:pt x="21458" y="1348"/>
                  </a:lnTo>
                  <a:lnTo>
                    <a:pt x="43015" y="0"/>
                  </a:lnTo>
                  <a:close/>
                </a:path>
              </a:pathLst>
            </a:custGeom>
            <a:noFill/>
            <a:ln w="12700" cap="flat" cmpd="sng">
              <a:solidFill>
                <a:schemeClr val="bg1">
                  <a:alpha val="100000"/>
                </a:schemeClr>
              </a:solidFill>
              <a:prstDash val="solid"/>
              <a:miter lim="800000"/>
              <a:headEnd type="triangle" w="med" len="med"/>
              <a:tailEnd type="none" w="med" len="med"/>
            </a:ln>
          </p:spPr>
          <p:txBody>
            <a:bodyPr/>
            <a:lstStyle/>
            <a:p>
              <a:endParaRPr lang="zh-CN" altLang="en-US"/>
            </a:p>
          </p:txBody>
        </p:sp>
      </p:grpSp>
      <p:grpSp>
        <p:nvGrpSpPr>
          <p:cNvPr id="12386" name="Group 98"/>
          <p:cNvGrpSpPr/>
          <p:nvPr/>
        </p:nvGrpSpPr>
        <p:grpSpPr>
          <a:xfrm>
            <a:off x="7924800" y="1066800"/>
            <a:ext cx="457200" cy="327025"/>
            <a:chOff x="2640" y="672"/>
            <a:chExt cx="288" cy="206"/>
          </a:xfrm>
        </p:grpSpPr>
        <p:sp>
          <p:nvSpPr>
            <p:cNvPr id="49187" name="WordArt 99"/>
            <p:cNvSpPr>
              <a:spLocks noTextEdit="1"/>
            </p:cNvSpPr>
            <p:nvPr/>
          </p:nvSpPr>
          <p:spPr>
            <a:xfrm>
              <a:off x="2640" y="720"/>
              <a:ext cx="288" cy="158"/>
            </a:xfrm>
            <a:prstGeom prst="rect">
              <a:avLst/>
            </a:prstGeom>
          </p:spPr>
          <p:txBody>
            <a:bodyPr wrap="none" fromWordArt="1">
              <a:prstTxWarp prst="textPlain">
                <a:avLst>
                  <a:gd name="adj" fmla="val 55991"/>
                </a:avLst>
              </a:prstTxWarp>
              <a:normAutofit/>
            </a:bodyPr>
            <a:lstStyle/>
            <a:p>
              <a:pPr algn="ctr"/>
              <a:r>
                <a:rPr lang="zh-CN" altLang="en-US" sz="800" b="1" i="1">
                  <a:ln w="9525" cap="flat" cmpd="sng">
                    <a:solidFill>
                      <a:srgbClr val="FF6600"/>
                    </a:solidFill>
                    <a:prstDash val="solid"/>
                    <a:headEnd type="none" w="med" len="med"/>
                    <a:tailEnd type="none" w="med" len="med"/>
                  </a:ln>
                  <a:solidFill>
                    <a:srgbClr val="FF6600"/>
                  </a:solidFill>
                  <a:latin typeface="Times New Roman" panose="02020603050405020304" pitchFamily="18" charset="0"/>
                  <a:ea typeface="Times New Roman" panose="02020603050405020304" pitchFamily="18" charset="0"/>
                </a:rPr>
                <a:t>B</a:t>
              </a:r>
            </a:p>
          </p:txBody>
        </p:sp>
        <p:sp>
          <p:nvSpPr>
            <p:cNvPr id="49188" name="Line 100"/>
            <p:cNvSpPr/>
            <p:nvPr/>
          </p:nvSpPr>
          <p:spPr>
            <a:xfrm>
              <a:off x="2688" y="672"/>
              <a:ext cx="240" cy="0"/>
            </a:xfrm>
            <a:prstGeom prst="line">
              <a:avLst/>
            </a:prstGeom>
            <a:ln w="28575" cap="flat" cmpd="sng">
              <a:solidFill>
                <a:srgbClr val="FF6600"/>
              </a:solidFill>
              <a:prstDash val="solid"/>
              <a:miter/>
              <a:headEnd type="none" w="med" len="med"/>
              <a:tailEnd type="triangle" w="med" len="sm"/>
            </a:ln>
          </p:spPr>
        </p:sp>
      </p:grpSp>
      <p:grpSp>
        <p:nvGrpSpPr>
          <p:cNvPr id="12389" name="Group 101"/>
          <p:cNvGrpSpPr/>
          <p:nvPr/>
        </p:nvGrpSpPr>
        <p:grpSpPr>
          <a:xfrm>
            <a:off x="4953000" y="1441450"/>
            <a:ext cx="3848100" cy="911225"/>
            <a:chOff x="3120" y="908"/>
            <a:chExt cx="2424" cy="574"/>
          </a:xfrm>
        </p:grpSpPr>
        <p:sp>
          <p:nvSpPr>
            <p:cNvPr id="49180" name="Arc 102"/>
            <p:cNvSpPr/>
            <p:nvPr/>
          </p:nvSpPr>
          <p:spPr>
            <a:xfrm rot="97968">
              <a:off x="4422" y="961"/>
              <a:ext cx="1122" cy="521"/>
            </a:xfrm>
            <a:custGeom>
              <a:avLst/>
              <a:gdLst/>
              <a:ahLst/>
              <a:cxnLst>
                <a:cxn ang="0">
                  <a:pos x="0" y="13"/>
                </a:cxn>
                <a:cxn ang="0">
                  <a:pos x="34" y="0"/>
                </a:cxn>
                <a:cxn ang="0">
                  <a:pos x="0" y="13"/>
                </a:cxn>
                <a:cxn ang="0">
                  <a:pos x="34" y="0"/>
                </a:cxn>
                <a:cxn ang="0">
                  <a:pos x="58" y="14"/>
                </a:cxn>
                <a:cxn ang="0">
                  <a:pos x="0" y="13"/>
                </a:cxn>
              </a:cxnLst>
              <a:rect l="0" t="0" r="0" b="0"/>
              <a:pathLst>
                <a:path w="21554" h="19707" fill="none">
                  <a:moveTo>
                    <a:pt x="-1" y="18300"/>
                  </a:moveTo>
                  <a:cubicBezTo>
                    <a:pt x="520" y="10317"/>
                    <a:pt x="5411" y="3275"/>
                    <a:pt x="12711" y="0"/>
                  </a:cubicBezTo>
                </a:path>
                <a:path w="21554" h="19707" stroke="0">
                  <a:moveTo>
                    <a:pt x="-1" y="18300"/>
                  </a:moveTo>
                  <a:cubicBezTo>
                    <a:pt x="520" y="10317"/>
                    <a:pt x="5411" y="3275"/>
                    <a:pt x="12711" y="0"/>
                  </a:cubicBezTo>
                  <a:lnTo>
                    <a:pt x="21554" y="19707"/>
                  </a:lnTo>
                  <a:lnTo>
                    <a:pt x="-1" y="18300"/>
                  </a:lnTo>
                  <a:close/>
                </a:path>
              </a:pathLst>
            </a:custGeom>
            <a:noFill/>
            <a:ln w="12700" cap="flat" cmpd="sng">
              <a:solidFill>
                <a:schemeClr val="bg1">
                  <a:alpha val="100000"/>
                </a:schemeClr>
              </a:solidFill>
              <a:prstDash val="solid"/>
              <a:miter lim="800000"/>
              <a:headEnd type="none" w="med" len="med"/>
              <a:tailEnd type="none" w="med" len="med"/>
            </a:ln>
          </p:spPr>
          <p:txBody>
            <a:bodyPr/>
            <a:lstStyle/>
            <a:p>
              <a:endParaRPr lang="zh-CN" altLang="en-US"/>
            </a:p>
          </p:txBody>
        </p:sp>
        <p:sp>
          <p:nvSpPr>
            <p:cNvPr id="49181" name="Arc 103"/>
            <p:cNvSpPr/>
            <p:nvPr/>
          </p:nvSpPr>
          <p:spPr>
            <a:xfrm>
              <a:off x="3321" y="1106"/>
              <a:ext cx="619" cy="241"/>
            </a:xfrm>
            <a:custGeom>
              <a:avLst/>
              <a:gdLst/>
              <a:ahLst/>
              <a:cxnLst>
                <a:cxn ang="0">
                  <a:pos x="0" y="0"/>
                </a:cxn>
                <a:cxn ang="0">
                  <a:pos x="4" y="0"/>
                </a:cxn>
                <a:cxn ang="0">
                  <a:pos x="11" y="2"/>
                </a:cxn>
                <a:cxn ang="0">
                  <a:pos x="11" y="2"/>
                </a:cxn>
                <a:cxn ang="0">
                  <a:pos x="0" y="0"/>
                </a:cxn>
                <a:cxn ang="0">
                  <a:pos x="4" y="0"/>
                </a:cxn>
                <a:cxn ang="0">
                  <a:pos x="11" y="2"/>
                </a:cxn>
                <a:cxn ang="0">
                  <a:pos x="11" y="2"/>
                </a:cxn>
                <a:cxn ang="0">
                  <a:pos x="4" y="2"/>
                </a:cxn>
                <a:cxn ang="0">
                  <a:pos x="0" y="0"/>
                </a:cxn>
              </a:cxnLst>
              <a:rect l="0" t="0" r="0" b="0"/>
              <a:pathLst>
                <a:path w="34705" h="24083" fill="none">
                  <a:moveTo>
                    <a:pt x="-1" y="4429"/>
                  </a:moveTo>
                  <a:cubicBezTo>
                    <a:pt x="3764" y="1556"/>
                    <a:pt x="8369" y="-1"/>
                    <a:pt x="13105" y="0"/>
                  </a:cubicBezTo>
                  <a:cubicBezTo>
                    <a:pt x="25034" y="0"/>
                    <a:pt x="34705" y="9670"/>
                    <a:pt x="34705" y="21600"/>
                  </a:cubicBezTo>
                  <a:cubicBezTo>
                    <a:pt x="34705" y="22429"/>
                    <a:pt x="34657" y="23258"/>
                    <a:pt x="34561" y="24082"/>
                  </a:cubicBezTo>
                </a:path>
                <a:path w="34705" h="24083" stroke="0">
                  <a:moveTo>
                    <a:pt x="-1" y="4429"/>
                  </a:moveTo>
                  <a:cubicBezTo>
                    <a:pt x="3764" y="1556"/>
                    <a:pt x="8369" y="-1"/>
                    <a:pt x="13105" y="0"/>
                  </a:cubicBezTo>
                  <a:cubicBezTo>
                    <a:pt x="25034" y="0"/>
                    <a:pt x="34705" y="9670"/>
                    <a:pt x="34705" y="21600"/>
                  </a:cubicBezTo>
                  <a:cubicBezTo>
                    <a:pt x="34705" y="22429"/>
                    <a:pt x="34657" y="23258"/>
                    <a:pt x="34561" y="24082"/>
                  </a:cubicBezTo>
                  <a:lnTo>
                    <a:pt x="13105" y="21600"/>
                  </a:lnTo>
                  <a:lnTo>
                    <a:pt x="-1" y="4429"/>
                  </a:lnTo>
                  <a:close/>
                </a:path>
              </a:pathLst>
            </a:custGeom>
            <a:noFill/>
            <a:ln w="12700" cap="flat" cmpd="sng">
              <a:solidFill>
                <a:schemeClr val="bg1">
                  <a:alpha val="100000"/>
                </a:schemeClr>
              </a:solidFill>
              <a:prstDash val="solid"/>
              <a:miter lim="800000"/>
              <a:headEnd type="none" w="med" len="med"/>
              <a:tailEnd type="none" w="med" len="med"/>
            </a:ln>
          </p:spPr>
          <p:txBody>
            <a:bodyPr/>
            <a:lstStyle/>
            <a:p>
              <a:endParaRPr lang="zh-CN" altLang="en-US"/>
            </a:p>
          </p:txBody>
        </p:sp>
        <p:sp>
          <p:nvSpPr>
            <p:cNvPr id="49182" name="Line 104"/>
            <p:cNvSpPr/>
            <p:nvPr/>
          </p:nvSpPr>
          <p:spPr>
            <a:xfrm flipH="1">
              <a:off x="4224" y="977"/>
              <a:ext cx="401" cy="415"/>
            </a:xfrm>
            <a:prstGeom prst="line">
              <a:avLst/>
            </a:prstGeom>
            <a:ln w="12700" cap="flat" cmpd="sng">
              <a:solidFill>
                <a:schemeClr val="bg1"/>
              </a:solidFill>
              <a:prstDash val="solid"/>
              <a:miter/>
              <a:headEnd type="none" w="med" len="med"/>
              <a:tailEnd type="none" w="med" len="med"/>
            </a:ln>
          </p:spPr>
        </p:sp>
        <p:sp>
          <p:nvSpPr>
            <p:cNvPr id="49183" name="Arc 105"/>
            <p:cNvSpPr/>
            <p:nvPr/>
          </p:nvSpPr>
          <p:spPr>
            <a:xfrm>
              <a:off x="4657" y="1104"/>
              <a:ext cx="764" cy="313"/>
            </a:xfrm>
            <a:custGeom>
              <a:avLst/>
              <a:gdLst/>
              <a:ahLst/>
              <a:cxnLst>
                <a:cxn ang="0">
                  <a:pos x="1" y="3"/>
                </a:cxn>
                <a:cxn ang="0">
                  <a:pos x="0" y="2"/>
                </a:cxn>
                <a:cxn ang="0">
                  <a:pos x="7" y="0"/>
                </a:cxn>
                <a:cxn ang="0">
                  <a:pos x="14" y="2"/>
                </a:cxn>
                <a:cxn ang="0">
                  <a:pos x="1" y="3"/>
                </a:cxn>
                <a:cxn ang="0">
                  <a:pos x="0" y="2"/>
                </a:cxn>
                <a:cxn ang="0">
                  <a:pos x="7" y="0"/>
                </a:cxn>
                <a:cxn ang="0">
                  <a:pos x="14" y="2"/>
                </a:cxn>
                <a:cxn ang="0">
                  <a:pos x="7" y="2"/>
                </a:cxn>
                <a:cxn ang="0">
                  <a:pos x="1" y="3"/>
                </a:cxn>
              </a:cxnLst>
              <a:rect l="0" t="0" r="0" b="0"/>
              <a:pathLst>
                <a:path w="42979" h="31098" fill="none">
                  <a:moveTo>
                    <a:pt x="2200" y="31097"/>
                  </a:moveTo>
                  <a:cubicBezTo>
                    <a:pt x="752" y="28140"/>
                    <a:pt x="0" y="24892"/>
                    <a:pt x="0" y="21600"/>
                  </a:cubicBezTo>
                  <a:cubicBezTo>
                    <a:pt x="0" y="9670"/>
                    <a:pt x="9670" y="0"/>
                    <a:pt x="21600" y="0"/>
                  </a:cubicBezTo>
                  <a:cubicBezTo>
                    <a:pt x="32339" y="-1"/>
                    <a:pt x="41448" y="7890"/>
                    <a:pt x="42979" y="18520"/>
                  </a:cubicBezTo>
                </a:path>
                <a:path w="42979" h="31098" stroke="0">
                  <a:moveTo>
                    <a:pt x="2200" y="31097"/>
                  </a:moveTo>
                  <a:cubicBezTo>
                    <a:pt x="752" y="28140"/>
                    <a:pt x="0" y="24892"/>
                    <a:pt x="0" y="21600"/>
                  </a:cubicBezTo>
                  <a:cubicBezTo>
                    <a:pt x="0" y="9670"/>
                    <a:pt x="9670" y="0"/>
                    <a:pt x="21600" y="0"/>
                  </a:cubicBezTo>
                  <a:cubicBezTo>
                    <a:pt x="32339" y="-1"/>
                    <a:pt x="41448" y="7890"/>
                    <a:pt x="42979" y="18520"/>
                  </a:cubicBezTo>
                  <a:lnTo>
                    <a:pt x="21600" y="21600"/>
                  </a:lnTo>
                  <a:lnTo>
                    <a:pt x="2200" y="31097"/>
                  </a:lnTo>
                  <a:close/>
                </a:path>
              </a:pathLst>
            </a:custGeom>
            <a:noFill/>
            <a:ln w="12700" cap="flat" cmpd="sng">
              <a:solidFill>
                <a:schemeClr val="bg1">
                  <a:alpha val="100000"/>
                </a:schemeClr>
              </a:solidFill>
              <a:prstDash val="solid"/>
              <a:miter lim="800000"/>
              <a:headEnd type="none" w="med" len="med"/>
              <a:tailEnd type="none" w="med" len="med"/>
            </a:ln>
          </p:spPr>
          <p:txBody>
            <a:bodyPr/>
            <a:lstStyle/>
            <a:p>
              <a:endParaRPr lang="zh-CN" altLang="en-US"/>
            </a:p>
          </p:txBody>
        </p:sp>
        <p:sp>
          <p:nvSpPr>
            <p:cNvPr id="49184" name="Arc 106"/>
            <p:cNvSpPr/>
            <p:nvPr/>
          </p:nvSpPr>
          <p:spPr>
            <a:xfrm>
              <a:off x="4753" y="1201"/>
              <a:ext cx="420" cy="128"/>
            </a:xfrm>
            <a:custGeom>
              <a:avLst/>
              <a:gdLst/>
              <a:ahLst/>
              <a:cxnLst>
                <a:cxn ang="0">
                  <a:pos x="0" y="1"/>
                </a:cxn>
                <a:cxn ang="0">
                  <a:pos x="0" y="1"/>
                </a:cxn>
                <a:cxn ang="0">
                  <a:pos x="2" y="0"/>
                </a:cxn>
                <a:cxn ang="0">
                  <a:pos x="4" y="1"/>
                </a:cxn>
                <a:cxn ang="0">
                  <a:pos x="4" y="1"/>
                </a:cxn>
                <a:cxn ang="0">
                  <a:pos x="0" y="1"/>
                </a:cxn>
                <a:cxn ang="0">
                  <a:pos x="0" y="1"/>
                </a:cxn>
                <a:cxn ang="0">
                  <a:pos x="2" y="0"/>
                </a:cxn>
                <a:cxn ang="0">
                  <a:pos x="4" y="1"/>
                </a:cxn>
                <a:cxn ang="0">
                  <a:pos x="4" y="1"/>
                </a:cxn>
                <a:cxn ang="0">
                  <a:pos x="2" y="1"/>
                </a:cxn>
                <a:cxn ang="0">
                  <a:pos x="0" y="1"/>
                </a:cxn>
              </a:cxnLst>
              <a:rect l="0" t="0" r="0" b="0"/>
              <a:pathLst>
                <a:path w="43200" h="21691" fill="none">
                  <a:moveTo>
                    <a:pt x="0" y="21690"/>
                  </a:moveTo>
                  <a:cubicBezTo>
                    <a:pt x="0" y="21660"/>
                    <a:pt x="0" y="21630"/>
                    <a:pt x="0" y="21600"/>
                  </a:cubicBezTo>
                  <a:cubicBezTo>
                    <a:pt x="0" y="9670"/>
                    <a:pt x="9670" y="0"/>
                    <a:pt x="21600" y="0"/>
                  </a:cubicBezTo>
                  <a:cubicBezTo>
                    <a:pt x="33529" y="0"/>
                    <a:pt x="43200" y="9670"/>
                    <a:pt x="43200" y="21600"/>
                  </a:cubicBezTo>
                  <a:cubicBezTo>
                    <a:pt x="43200" y="21616"/>
                    <a:pt x="43199" y="21633"/>
                    <a:pt x="43199" y="21649"/>
                  </a:cubicBezTo>
                </a:path>
                <a:path w="43200" h="21691" stroke="0">
                  <a:moveTo>
                    <a:pt x="0" y="21690"/>
                  </a:moveTo>
                  <a:cubicBezTo>
                    <a:pt x="0" y="21660"/>
                    <a:pt x="0" y="21630"/>
                    <a:pt x="0" y="21600"/>
                  </a:cubicBezTo>
                  <a:cubicBezTo>
                    <a:pt x="0" y="9670"/>
                    <a:pt x="9670" y="0"/>
                    <a:pt x="21600" y="0"/>
                  </a:cubicBezTo>
                  <a:cubicBezTo>
                    <a:pt x="33529" y="0"/>
                    <a:pt x="43200" y="9670"/>
                    <a:pt x="43200" y="21600"/>
                  </a:cubicBezTo>
                  <a:cubicBezTo>
                    <a:pt x="43200" y="21616"/>
                    <a:pt x="43199" y="21633"/>
                    <a:pt x="43199" y="21649"/>
                  </a:cubicBezTo>
                  <a:lnTo>
                    <a:pt x="21600" y="21600"/>
                  </a:lnTo>
                  <a:lnTo>
                    <a:pt x="0" y="21690"/>
                  </a:lnTo>
                  <a:close/>
                </a:path>
              </a:pathLst>
            </a:custGeom>
            <a:noFill/>
            <a:ln w="12700" cap="flat" cmpd="sng">
              <a:solidFill>
                <a:schemeClr val="bg1">
                  <a:alpha val="100000"/>
                </a:schemeClr>
              </a:solidFill>
              <a:prstDash val="solid"/>
              <a:miter lim="800000"/>
              <a:headEnd type="none" w="med" len="med"/>
              <a:tailEnd type="triangle" w="med" len="med"/>
            </a:ln>
          </p:spPr>
          <p:txBody>
            <a:bodyPr/>
            <a:lstStyle/>
            <a:p>
              <a:endParaRPr lang="zh-CN" altLang="en-US"/>
            </a:p>
          </p:txBody>
        </p:sp>
        <p:sp>
          <p:nvSpPr>
            <p:cNvPr id="49185" name="Arc 107"/>
            <p:cNvSpPr/>
            <p:nvPr/>
          </p:nvSpPr>
          <p:spPr>
            <a:xfrm>
              <a:off x="3120" y="908"/>
              <a:ext cx="978" cy="464"/>
            </a:xfrm>
            <a:custGeom>
              <a:avLst/>
              <a:gdLst/>
              <a:ahLst/>
              <a:cxnLst>
                <a:cxn ang="0">
                  <a:pos x="32" y="0"/>
                </a:cxn>
                <a:cxn ang="0">
                  <a:pos x="44" y="8"/>
                </a:cxn>
                <a:cxn ang="0">
                  <a:pos x="43" y="11"/>
                </a:cxn>
                <a:cxn ang="0">
                  <a:pos x="32" y="0"/>
                </a:cxn>
                <a:cxn ang="0">
                  <a:pos x="44" y="8"/>
                </a:cxn>
                <a:cxn ang="0">
                  <a:pos x="43" y="11"/>
                </a:cxn>
                <a:cxn ang="0">
                  <a:pos x="0" y="8"/>
                </a:cxn>
                <a:cxn ang="0">
                  <a:pos x="32" y="0"/>
                </a:cxn>
              </a:cxnLst>
              <a:rect l="0" t="0" r="0" b="0"/>
              <a:pathLst>
                <a:path w="21600" h="20482" fill="none">
                  <a:moveTo>
                    <a:pt x="15522" y="0"/>
                  </a:moveTo>
                  <a:cubicBezTo>
                    <a:pt x="19420" y="4028"/>
                    <a:pt x="21600" y="9414"/>
                    <a:pt x="21600" y="15020"/>
                  </a:cubicBezTo>
                  <a:cubicBezTo>
                    <a:pt x="21600" y="16863"/>
                    <a:pt x="21364" y="18698"/>
                    <a:pt x="20898" y="20482"/>
                  </a:cubicBezTo>
                </a:path>
                <a:path w="21600" h="20482" stroke="0">
                  <a:moveTo>
                    <a:pt x="15522" y="0"/>
                  </a:moveTo>
                  <a:cubicBezTo>
                    <a:pt x="19420" y="4028"/>
                    <a:pt x="21600" y="9414"/>
                    <a:pt x="21600" y="15020"/>
                  </a:cubicBezTo>
                  <a:cubicBezTo>
                    <a:pt x="21600" y="16863"/>
                    <a:pt x="21364" y="18698"/>
                    <a:pt x="20898" y="20482"/>
                  </a:cubicBezTo>
                  <a:lnTo>
                    <a:pt x="0" y="15020"/>
                  </a:lnTo>
                  <a:lnTo>
                    <a:pt x="15522" y="0"/>
                  </a:lnTo>
                  <a:close/>
                </a:path>
              </a:pathLst>
            </a:custGeom>
            <a:noFill/>
            <a:ln w="12700" cap="flat" cmpd="sng">
              <a:solidFill>
                <a:schemeClr val="bg1">
                  <a:alpha val="100000"/>
                </a:schemeClr>
              </a:solidFill>
              <a:prstDash val="solid"/>
              <a:miter lim="800000"/>
              <a:headEnd type="none" w="med" len="med"/>
              <a:tailEnd type="none" w="med" len="med"/>
            </a:ln>
          </p:spPr>
          <p:txBody>
            <a:bodyPr/>
            <a:lstStyle/>
            <a:p>
              <a:endParaRPr lang="zh-CN" altLang="en-US"/>
            </a:p>
          </p:txBody>
        </p:sp>
        <p:sp>
          <p:nvSpPr>
            <p:cNvPr id="49186" name="Arc 108"/>
            <p:cNvSpPr/>
            <p:nvPr/>
          </p:nvSpPr>
          <p:spPr>
            <a:xfrm>
              <a:off x="3409" y="1203"/>
              <a:ext cx="430" cy="150"/>
            </a:xfrm>
            <a:custGeom>
              <a:avLst/>
              <a:gdLst/>
              <a:ahLst/>
              <a:cxnLst>
                <a:cxn ang="0">
                  <a:pos x="0" y="1"/>
                </a:cxn>
                <a:cxn ang="0">
                  <a:pos x="0" y="1"/>
                </a:cxn>
                <a:cxn ang="0">
                  <a:pos x="2" y="0"/>
                </a:cxn>
                <a:cxn ang="0">
                  <a:pos x="4" y="1"/>
                </a:cxn>
                <a:cxn ang="0">
                  <a:pos x="4" y="1"/>
                </a:cxn>
                <a:cxn ang="0">
                  <a:pos x="0" y="1"/>
                </a:cxn>
                <a:cxn ang="0">
                  <a:pos x="0" y="1"/>
                </a:cxn>
                <a:cxn ang="0">
                  <a:pos x="2" y="0"/>
                </a:cxn>
                <a:cxn ang="0">
                  <a:pos x="4" y="1"/>
                </a:cxn>
                <a:cxn ang="0">
                  <a:pos x="4" y="1"/>
                </a:cxn>
                <a:cxn ang="0">
                  <a:pos x="2" y="1"/>
                </a:cxn>
                <a:cxn ang="0">
                  <a:pos x="0" y="1"/>
                </a:cxn>
              </a:cxnLst>
              <a:rect l="0" t="0" r="0" b="0"/>
              <a:pathLst>
                <a:path w="43200" h="26832" fill="none">
                  <a:moveTo>
                    <a:pt x="227" y="24729"/>
                  </a:moveTo>
                  <a:cubicBezTo>
                    <a:pt x="76" y="23692"/>
                    <a:pt x="0" y="22647"/>
                    <a:pt x="0" y="21600"/>
                  </a:cubicBezTo>
                  <a:cubicBezTo>
                    <a:pt x="0" y="9670"/>
                    <a:pt x="9670" y="0"/>
                    <a:pt x="21600" y="0"/>
                  </a:cubicBezTo>
                  <a:cubicBezTo>
                    <a:pt x="33529" y="0"/>
                    <a:pt x="43200" y="9670"/>
                    <a:pt x="43200" y="21600"/>
                  </a:cubicBezTo>
                  <a:cubicBezTo>
                    <a:pt x="43200" y="23363"/>
                    <a:pt x="42983" y="25120"/>
                    <a:pt x="42556" y="26831"/>
                  </a:cubicBezTo>
                </a:path>
                <a:path w="43200" h="26832" stroke="0">
                  <a:moveTo>
                    <a:pt x="227" y="24729"/>
                  </a:moveTo>
                  <a:cubicBezTo>
                    <a:pt x="76" y="23692"/>
                    <a:pt x="0" y="22647"/>
                    <a:pt x="0" y="21600"/>
                  </a:cubicBezTo>
                  <a:cubicBezTo>
                    <a:pt x="0" y="9670"/>
                    <a:pt x="9670" y="0"/>
                    <a:pt x="21600" y="0"/>
                  </a:cubicBezTo>
                  <a:cubicBezTo>
                    <a:pt x="33529" y="0"/>
                    <a:pt x="43200" y="9670"/>
                    <a:pt x="43200" y="21600"/>
                  </a:cubicBezTo>
                  <a:cubicBezTo>
                    <a:pt x="43200" y="23363"/>
                    <a:pt x="42983" y="25120"/>
                    <a:pt x="42556" y="26831"/>
                  </a:cubicBezTo>
                  <a:lnTo>
                    <a:pt x="21600" y="21600"/>
                  </a:lnTo>
                  <a:lnTo>
                    <a:pt x="227" y="24729"/>
                  </a:lnTo>
                  <a:close/>
                </a:path>
              </a:pathLst>
            </a:custGeom>
            <a:noFill/>
            <a:ln w="12700" cap="flat" cmpd="sng">
              <a:solidFill>
                <a:schemeClr val="bg1">
                  <a:alpha val="100000"/>
                </a:schemeClr>
              </a:solidFill>
              <a:prstDash val="solid"/>
              <a:miter lim="800000"/>
              <a:headEnd type="none" w="med" len="med"/>
              <a:tailEnd type="none" w="med" len="med"/>
            </a:ln>
          </p:spPr>
          <p:txBody>
            <a:bodyPr/>
            <a:lstStyle/>
            <a:p>
              <a:endParaRPr lang="zh-CN" altLang="en-US"/>
            </a:p>
          </p:txBody>
        </p:sp>
      </p:grpSp>
      <p:grpSp>
        <p:nvGrpSpPr>
          <p:cNvPr id="12397" name="Group 109"/>
          <p:cNvGrpSpPr/>
          <p:nvPr/>
        </p:nvGrpSpPr>
        <p:grpSpPr>
          <a:xfrm>
            <a:off x="5873750" y="914400"/>
            <a:ext cx="1906588" cy="1255713"/>
            <a:chOff x="3700" y="576"/>
            <a:chExt cx="1201" cy="791"/>
          </a:xfrm>
        </p:grpSpPr>
        <p:sp>
          <p:nvSpPr>
            <p:cNvPr id="49177" name="Arc 110"/>
            <p:cNvSpPr/>
            <p:nvPr/>
          </p:nvSpPr>
          <p:spPr>
            <a:xfrm>
              <a:off x="3700" y="768"/>
              <a:ext cx="1201" cy="599"/>
            </a:xfrm>
            <a:custGeom>
              <a:avLst/>
              <a:gdLst/>
              <a:ahLst/>
              <a:cxnLst>
                <a:cxn ang="0">
                  <a:pos x="0" y="16"/>
                </a:cxn>
                <a:cxn ang="0">
                  <a:pos x="0" y="15"/>
                </a:cxn>
                <a:cxn ang="0">
                  <a:pos x="17" y="0"/>
                </a:cxn>
                <a:cxn ang="0">
                  <a:pos x="33" y="15"/>
                </a:cxn>
                <a:cxn ang="0">
                  <a:pos x="33" y="16"/>
                </a:cxn>
                <a:cxn ang="0">
                  <a:pos x="0" y="16"/>
                </a:cxn>
                <a:cxn ang="0">
                  <a:pos x="0" y="15"/>
                </a:cxn>
                <a:cxn ang="0">
                  <a:pos x="17" y="0"/>
                </a:cxn>
                <a:cxn ang="0">
                  <a:pos x="33" y="15"/>
                </a:cxn>
                <a:cxn ang="0">
                  <a:pos x="33" y="16"/>
                </a:cxn>
                <a:cxn ang="0">
                  <a:pos x="17" y="15"/>
                </a:cxn>
                <a:cxn ang="0">
                  <a:pos x="0" y="16"/>
                </a:cxn>
              </a:cxnLst>
              <a:rect l="0" t="0" r="0" b="0"/>
              <a:pathLst>
                <a:path w="43200" h="22475" fill="none">
                  <a:moveTo>
                    <a:pt x="4" y="22024"/>
                  </a:moveTo>
                  <a:cubicBezTo>
                    <a:pt x="1" y="21883"/>
                    <a:pt x="0" y="21741"/>
                    <a:pt x="0" y="21600"/>
                  </a:cubicBezTo>
                  <a:cubicBezTo>
                    <a:pt x="0" y="9670"/>
                    <a:pt x="9670" y="0"/>
                    <a:pt x="21600" y="0"/>
                  </a:cubicBezTo>
                  <a:cubicBezTo>
                    <a:pt x="33529" y="0"/>
                    <a:pt x="43200" y="9670"/>
                    <a:pt x="43200" y="21600"/>
                  </a:cubicBezTo>
                  <a:cubicBezTo>
                    <a:pt x="43200" y="21891"/>
                    <a:pt x="43194" y="22183"/>
                    <a:pt x="43182" y="22475"/>
                  </a:cubicBezTo>
                </a:path>
                <a:path w="43200" h="22475" stroke="0">
                  <a:moveTo>
                    <a:pt x="4" y="22024"/>
                  </a:moveTo>
                  <a:cubicBezTo>
                    <a:pt x="1" y="21883"/>
                    <a:pt x="0" y="21741"/>
                    <a:pt x="0" y="21600"/>
                  </a:cubicBezTo>
                  <a:cubicBezTo>
                    <a:pt x="0" y="9670"/>
                    <a:pt x="9670" y="0"/>
                    <a:pt x="21600" y="0"/>
                  </a:cubicBezTo>
                  <a:cubicBezTo>
                    <a:pt x="33529" y="0"/>
                    <a:pt x="43200" y="9670"/>
                    <a:pt x="43200" y="21600"/>
                  </a:cubicBezTo>
                  <a:cubicBezTo>
                    <a:pt x="43200" y="21891"/>
                    <a:pt x="43194" y="22183"/>
                    <a:pt x="43182" y="22475"/>
                  </a:cubicBezTo>
                  <a:lnTo>
                    <a:pt x="21600" y="21600"/>
                  </a:lnTo>
                  <a:lnTo>
                    <a:pt x="4" y="22024"/>
                  </a:lnTo>
                  <a:close/>
                </a:path>
              </a:pathLst>
            </a:custGeom>
            <a:noFill/>
            <a:ln w="7620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49178" name="Line 111"/>
            <p:cNvSpPr/>
            <p:nvPr/>
          </p:nvSpPr>
          <p:spPr>
            <a:xfrm>
              <a:off x="4176" y="672"/>
              <a:ext cx="240" cy="0"/>
            </a:xfrm>
            <a:prstGeom prst="line">
              <a:avLst/>
            </a:prstGeom>
            <a:ln w="28575" cap="flat" cmpd="sng">
              <a:solidFill>
                <a:srgbClr val="FF0000"/>
              </a:solidFill>
              <a:prstDash val="solid"/>
              <a:miter/>
              <a:headEnd type="none" w="med" len="med"/>
              <a:tailEnd type="triangle" w="med" len="med"/>
            </a:ln>
          </p:spPr>
        </p:sp>
        <p:sp>
          <p:nvSpPr>
            <p:cNvPr id="49179" name="WordArt 112"/>
            <p:cNvSpPr>
              <a:spLocks noTextEdit="1"/>
            </p:cNvSpPr>
            <p:nvPr/>
          </p:nvSpPr>
          <p:spPr>
            <a:xfrm>
              <a:off x="4032" y="576"/>
              <a:ext cx="119" cy="125"/>
            </a:xfrm>
            <a:prstGeom prst="rect">
              <a:avLst/>
            </a:prstGeom>
          </p:spPr>
          <p:txBody>
            <a:bodyPr wrap="none" fromWordArt="1">
              <a:prstTxWarp prst="textPlain">
                <a:avLst>
                  <a:gd name="adj" fmla="val 30690"/>
                </a:avLst>
              </a:prstTxWarp>
              <a:normAutofit fontScale="25000" lnSpcReduction="20000"/>
            </a:bodyPr>
            <a:lstStyle/>
            <a:p>
              <a:pPr algn="ctr"/>
              <a:r>
                <a:rPr lang="zh-CN" altLang="en-US" sz="3600">
                  <a:ln w="9525" cap="flat" cmpd="sng">
                    <a:solidFill>
                      <a:srgbClr val="FF0000"/>
                    </a:solidFill>
                    <a:prstDash val="solid"/>
                    <a:miter/>
                    <a:headEnd type="none" w="med" len="med"/>
                    <a:tailEnd type="none" w="med" len="med"/>
                  </a:ln>
                  <a:solidFill>
                    <a:srgbClr val="FF0000"/>
                  </a:solidFill>
                  <a:latin typeface="Bookman Old Style" panose="02050604050505020204" pitchFamily="18" charset="0"/>
                  <a:ea typeface="Bookman Old Style" panose="02050604050505020204" pitchFamily="18" charset="0"/>
                </a:rPr>
                <a:t>I</a:t>
              </a:r>
            </a:p>
          </p:txBody>
        </p:sp>
      </p:grpSp>
      <p:grpSp>
        <p:nvGrpSpPr>
          <p:cNvPr id="49173" name="Group 128"/>
          <p:cNvGrpSpPr/>
          <p:nvPr/>
        </p:nvGrpSpPr>
        <p:grpSpPr>
          <a:xfrm>
            <a:off x="838200" y="342901"/>
            <a:ext cx="7543800" cy="381001"/>
            <a:chOff x="769" y="411"/>
            <a:chExt cx="4752" cy="240"/>
          </a:xfrm>
        </p:grpSpPr>
        <p:sp>
          <p:nvSpPr>
            <p:cNvPr id="79987" name="WordArt 122"/>
            <p:cNvSpPr>
              <a:spLocks noChangeArrowheads="1" noChangeShapeType="1" noTextEdit="1"/>
            </p:cNvSpPr>
            <p:nvPr/>
          </p:nvSpPr>
          <p:spPr bwMode="auto">
            <a:xfrm>
              <a:off x="769" y="435"/>
              <a:ext cx="4752" cy="216"/>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0" cap="none" spc="0" normalizeH="0" baseline="0" noProof="0" dirty="0">
                  <a:ln w="9525">
                    <a:solidFill>
                      <a:srgbClr val="CC0000"/>
                    </a:solidFill>
                    <a:miter lim="800000"/>
                  </a:ln>
                  <a:solidFill>
                    <a:srgbClr val="CC0000"/>
                  </a:solidFill>
                  <a:effectLst/>
                  <a:uLnTx/>
                  <a:uFillTx/>
                  <a:latin typeface="宋体" panose="02010600030101010101" pitchFamily="2" charset="-122"/>
                  <a:ea typeface="宋体" panose="02010600030101010101" pitchFamily="2" charset="-122"/>
                  <a:cs typeface="+mn-cs"/>
                </a:rPr>
                <a:t>一、磁感应线</a:t>
              </a:r>
              <a:r>
                <a:rPr kumimoji="0" lang="en-US" altLang="zh-CN" sz="2400" b="1" i="0" u="none" strike="noStrike" kern="10" cap="none" spc="0" normalizeH="0" baseline="0" noProof="0" dirty="0">
                  <a:ln w="9525">
                    <a:solidFill>
                      <a:srgbClr val="CC0000"/>
                    </a:solidFill>
                    <a:miter lim="800000"/>
                  </a:ln>
                  <a:solidFill>
                    <a:srgbClr val="CC0000"/>
                  </a:solidFill>
                  <a:effectLst/>
                  <a:uLnTx/>
                  <a:uFillTx/>
                  <a:latin typeface="宋体" panose="02010600030101010101" pitchFamily="2" charset="-122"/>
                  <a:ea typeface="宋体" panose="02010600030101010101" pitchFamily="2" charset="-122"/>
                  <a:cs typeface="+mn-cs"/>
                </a:rPr>
                <a:t>( </a:t>
              </a:r>
              <a:r>
                <a:rPr kumimoji="0" lang="en-US" altLang="zh-CN" sz="2400" b="1" i="1" u="none" strike="noStrike" kern="10" cap="none" spc="0" normalizeH="0" baseline="0" noProof="0" dirty="0">
                  <a:ln w="9525">
                    <a:solidFill>
                      <a:srgbClr val="CC0000"/>
                    </a:solidFill>
                    <a:miter lim="800000"/>
                  </a:ln>
                  <a:solidFill>
                    <a:srgbClr val="CC0000"/>
                  </a:solidFill>
                  <a:effectLst/>
                  <a:uLnTx/>
                  <a:uFillTx/>
                  <a:cs typeface="Times New Roman" panose="02020603050405020304" pitchFamily="18" charset="0"/>
                </a:rPr>
                <a:t>B</a:t>
              </a:r>
              <a:r>
                <a:rPr kumimoji="0" lang="en-US" altLang="zh-CN" sz="2400" b="1" i="0" u="none" strike="noStrike" kern="10" cap="none" spc="0" normalizeH="0" baseline="0" noProof="0" dirty="0">
                  <a:ln w="9525">
                    <a:solidFill>
                      <a:srgbClr val="CC0000"/>
                    </a:solidFill>
                    <a:miter lim="800000"/>
                  </a:ln>
                  <a:solidFill>
                    <a:srgbClr val="CC0000"/>
                  </a:solidFill>
                  <a:effectLst/>
                  <a:uLnTx/>
                  <a:uFillTx/>
                  <a:latin typeface="宋体" panose="02010600030101010101" pitchFamily="2" charset="-122"/>
                  <a:ea typeface="宋体" panose="02010600030101010101" pitchFamily="2" charset="-122"/>
                  <a:cs typeface="+mn-cs"/>
                </a:rPr>
                <a:t> </a:t>
              </a:r>
              <a:r>
                <a:rPr kumimoji="0" lang="zh-CN" altLang="en-US" sz="2400" b="1" i="0" u="none" strike="noStrike" kern="10" cap="none" spc="0" normalizeH="0" baseline="0" noProof="0" dirty="0">
                  <a:ln w="9525">
                    <a:solidFill>
                      <a:srgbClr val="CC0000"/>
                    </a:solidFill>
                    <a:miter lim="800000"/>
                  </a:ln>
                  <a:solidFill>
                    <a:srgbClr val="CC0000"/>
                  </a:solidFill>
                  <a:effectLst/>
                  <a:uLnTx/>
                  <a:uFillTx/>
                  <a:latin typeface="宋体" panose="02010600030101010101" pitchFamily="2" charset="-122"/>
                  <a:ea typeface="宋体" panose="02010600030101010101" pitchFamily="2" charset="-122"/>
                  <a:cs typeface="+mn-cs"/>
                </a:rPr>
                <a:t>线 或 磁力线 </a:t>
              </a:r>
              <a:r>
                <a:rPr kumimoji="0" lang="en-US" altLang="zh-CN" sz="2400" b="1" i="0" u="none" strike="noStrike" kern="10" cap="none" spc="0" normalizeH="0" baseline="0" noProof="0" dirty="0">
                  <a:ln w="9525">
                    <a:solidFill>
                      <a:srgbClr val="CC0000"/>
                    </a:solidFill>
                    <a:miter lim="800000"/>
                  </a:ln>
                  <a:solidFill>
                    <a:srgbClr val="CC0000"/>
                  </a:solidFill>
                  <a:effectLst/>
                  <a:uLnTx/>
                  <a:uFillTx/>
                  <a:latin typeface="宋体" panose="02010600030101010101" pitchFamily="2" charset="-122"/>
                  <a:ea typeface="宋体" panose="02010600030101010101" pitchFamily="2" charset="-122"/>
                  <a:cs typeface="+mn-cs"/>
                </a:rPr>
                <a:t>)</a:t>
              </a:r>
              <a:endParaRPr kumimoji="0" lang="zh-CN" altLang="en-US" sz="2400" b="1" i="0" u="none" strike="noStrike" kern="10" cap="none" spc="0" normalizeH="0" baseline="0" noProof="0" dirty="0">
                <a:ln w="9525">
                  <a:solidFill>
                    <a:srgbClr val="CC0000"/>
                  </a:solidFill>
                  <a:miter lim="800000"/>
                </a:ln>
                <a:solidFill>
                  <a:srgbClr val="CC0000"/>
                </a:solidFill>
                <a:effectLst/>
                <a:uLnTx/>
                <a:uFillTx/>
                <a:latin typeface="宋体" panose="02010600030101010101" pitchFamily="2" charset="-122"/>
                <a:ea typeface="宋体" panose="02010600030101010101" pitchFamily="2" charset="-122"/>
                <a:cs typeface="+mn-cs"/>
              </a:endParaRPr>
            </a:p>
          </p:txBody>
        </p:sp>
        <p:sp>
          <p:nvSpPr>
            <p:cNvPr id="49176" name="Line 123"/>
            <p:cNvSpPr/>
            <p:nvPr/>
          </p:nvSpPr>
          <p:spPr>
            <a:xfrm flipV="1">
              <a:off x="3000" y="411"/>
              <a:ext cx="244" cy="0"/>
            </a:xfrm>
            <a:prstGeom prst="line">
              <a:avLst/>
            </a:prstGeom>
            <a:ln w="38100" cap="flat" cmpd="sng">
              <a:solidFill>
                <a:srgbClr val="CC0000"/>
              </a:solidFill>
              <a:prstDash val="solid"/>
              <a:miter/>
              <a:headEnd type="none" w="med" len="med"/>
              <a:tailEnd type="triangle" w="med" len="med"/>
            </a:ln>
          </p:spPr>
        </p:sp>
      </p:grpSp>
      <p:sp>
        <p:nvSpPr>
          <p:cNvPr id="49174" name="Rectangle 125" descr="羊皮纸"/>
          <p:cNvSpPr/>
          <p:nvPr/>
        </p:nvSpPr>
        <p:spPr>
          <a:xfrm>
            <a:off x="1588" y="6696075"/>
            <a:ext cx="9144000" cy="146050"/>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4" name="组合 3"/>
          <p:cNvGrpSpPr/>
          <p:nvPr/>
        </p:nvGrpSpPr>
        <p:grpSpPr>
          <a:xfrm>
            <a:off x="1495201" y="3684885"/>
            <a:ext cx="6723564" cy="461665"/>
            <a:chOff x="1436187" y="3608388"/>
            <a:chExt cx="6723564" cy="461665"/>
          </a:xfrm>
        </p:grpSpPr>
        <p:sp>
          <p:nvSpPr>
            <p:cNvPr id="49237" name="Oval 31"/>
            <p:cNvSpPr/>
            <p:nvPr/>
          </p:nvSpPr>
          <p:spPr>
            <a:xfrm>
              <a:off x="1436187" y="3702063"/>
              <a:ext cx="228600" cy="228600"/>
            </a:xfrm>
            <a:prstGeom prst="ellipse">
              <a:avLst/>
            </a:prstGeom>
            <a:solidFill>
              <a:srgbClr val="FF6600"/>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 name="矩形 2"/>
            <p:cNvSpPr/>
            <p:nvPr/>
          </p:nvSpPr>
          <p:spPr>
            <a:xfrm>
              <a:off x="1775774" y="3608388"/>
              <a:ext cx="6383977" cy="461665"/>
            </a:xfrm>
            <a:prstGeom prst="rect">
              <a:avLst/>
            </a:prstGeom>
          </p:spPr>
          <p:txBody>
            <a:bodyPr wrap="square">
              <a:spAutoFit/>
            </a:bodyPr>
            <a:lstStyle/>
            <a:p>
              <a:r>
                <a:rPr lang="zh-CN" altLang="en-US" kern="10" dirty="0">
                  <a:ln w="9525">
                    <a:solidFill>
                      <a:srgbClr val="000000"/>
                    </a:solidFill>
                    <a:miter lim="800000"/>
                  </a:ln>
                  <a:solidFill>
                    <a:srgbClr val="000000"/>
                  </a:solidFill>
                  <a:latin typeface="宋体" panose="02010600030101010101" pitchFamily="2" charset="-122"/>
                </a:rPr>
                <a:t>曲线任一点的切线方向与该点   方向一致。</a:t>
              </a:r>
              <a:endParaRPr lang="zh-CN" altLang="en-US" dirty="0"/>
            </a:p>
          </p:txBody>
        </p:sp>
        <p:grpSp>
          <p:nvGrpSpPr>
            <p:cNvPr id="49240" name="Group 34"/>
            <p:cNvGrpSpPr/>
            <p:nvPr/>
          </p:nvGrpSpPr>
          <p:grpSpPr>
            <a:xfrm>
              <a:off x="5857842" y="3630613"/>
              <a:ext cx="396909" cy="357104"/>
              <a:chOff x="4082" y="2208"/>
              <a:chExt cx="288" cy="151"/>
            </a:xfrm>
          </p:grpSpPr>
          <p:sp>
            <p:nvSpPr>
              <p:cNvPr id="49252" name="WordArt 35"/>
              <p:cNvSpPr>
                <a:spLocks noTextEdit="1"/>
              </p:cNvSpPr>
              <p:nvPr/>
            </p:nvSpPr>
            <p:spPr>
              <a:xfrm>
                <a:off x="4082" y="2249"/>
                <a:ext cx="288" cy="110"/>
              </a:xfrm>
              <a:prstGeom prst="rect">
                <a:avLst/>
              </a:prstGeom>
            </p:spPr>
            <p:txBody>
              <a:bodyPr wrap="none" fromWordArt="1">
                <a:prstTxWarp prst="textPlain">
                  <a:avLst>
                    <a:gd name="adj" fmla="val 55991"/>
                  </a:avLst>
                </a:prstTxWarp>
                <a:normAutofit/>
              </a:bodyPr>
              <a:lstStyle/>
              <a:p>
                <a:pPr algn="ctr"/>
                <a:r>
                  <a:rPr lang="zh-CN" altLang="en-US" sz="800" b="1" i="1" dirty="0">
                    <a:ln w="9525" cap="flat" cmpd="sng">
                      <a:solidFill>
                        <a:srgbClr val="FF6600"/>
                      </a:solidFill>
                      <a:prstDash val="solid"/>
                      <a:headEnd type="none" w="med" len="med"/>
                      <a:tailEnd type="none" w="med" len="med"/>
                    </a:ln>
                    <a:solidFill>
                      <a:srgbClr val="FF6600"/>
                    </a:solidFill>
                    <a:latin typeface="Times New Roman" panose="02020603050405020304" pitchFamily="18" charset="0"/>
                    <a:ea typeface="Times New Roman" panose="02020603050405020304" pitchFamily="18" charset="0"/>
                  </a:rPr>
                  <a:t>B</a:t>
                </a:r>
              </a:p>
            </p:txBody>
          </p:sp>
          <p:sp>
            <p:nvSpPr>
              <p:cNvPr id="49253" name="Line 36"/>
              <p:cNvSpPr/>
              <p:nvPr/>
            </p:nvSpPr>
            <p:spPr>
              <a:xfrm>
                <a:off x="4122" y="2208"/>
                <a:ext cx="240" cy="0"/>
              </a:xfrm>
              <a:prstGeom prst="line">
                <a:avLst/>
              </a:prstGeom>
              <a:ln w="28575" cap="flat" cmpd="sng">
                <a:solidFill>
                  <a:srgbClr val="FF6600"/>
                </a:solidFill>
                <a:prstDash val="solid"/>
                <a:miter/>
                <a:headEnd type="none" w="med" len="med"/>
                <a:tailEnd type="triangle" w="med" len="sm"/>
              </a:ln>
            </p:spPr>
          </p:sp>
        </p:grpSp>
      </p:grpSp>
      <p:grpSp>
        <p:nvGrpSpPr>
          <p:cNvPr id="5" name="组合 4"/>
          <p:cNvGrpSpPr/>
          <p:nvPr/>
        </p:nvGrpSpPr>
        <p:grpSpPr>
          <a:xfrm>
            <a:off x="1474131" y="4291536"/>
            <a:ext cx="6970437" cy="461665"/>
            <a:chOff x="1411563" y="4215755"/>
            <a:chExt cx="6970437" cy="461665"/>
          </a:xfrm>
        </p:grpSpPr>
        <p:sp>
          <p:nvSpPr>
            <p:cNvPr id="49238" name="Oval 32"/>
            <p:cNvSpPr/>
            <p:nvPr/>
          </p:nvSpPr>
          <p:spPr>
            <a:xfrm>
              <a:off x="1411563" y="4358473"/>
              <a:ext cx="228600" cy="228600"/>
            </a:xfrm>
            <a:prstGeom prst="ellipse">
              <a:avLst/>
            </a:prstGeom>
            <a:solidFill>
              <a:srgbClr val="FF6600"/>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 name="矩形 1"/>
            <p:cNvSpPr/>
            <p:nvPr/>
          </p:nvSpPr>
          <p:spPr>
            <a:xfrm>
              <a:off x="1775774" y="4215755"/>
              <a:ext cx="6606226" cy="461665"/>
            </a:xfrm>
            <a:prstGeom prst="rect">
              <a:avLst/>
            </a:prstGeom>
          </p:spPr>
          <p:txBody>
            <a:bodyPr wrap="square">
              <a:spAutoFit/>
            </a:bodyPr>
            <a:lstStyle/>
            <a:p>
              <a:pPr lvl="0">
                <a:defRPr/>
              </a:pPr>
              <a:r>
                <a:rPr kumimoji="1" lang="zh-CN" altLang="en-US" kern="10" dirty="0">
                  <a:ln w="9525">
                    <a:solidFill>
                      <a:srgbClr val="000000"/>
                    </a:solidFill>
                    <a:miter lim="800000"/>
                  </a:ln>
                  <a:solidFill>
                    <a:srgbClr val="000000"/>
                  </a:solidFill>
                  <a:latin typeface="宋体" panose="02010600030101010101" pitchFamily="2" charset="-122"/>
                </a:rPr>
                <a:t>磁感线在某处的疏密程度表示该处   的大小。</a:t>
              </a:r>
            </a:p>
          </p:txBody>
        </p:sp>
        <p:grpSp>
          <p:nvGrpSpPr>
            <p:cNvPr id="121" name="Group 34"/>
            <p:cNvGrpSpPr/>
            <p:nvPr/>
          </p:nvGrpSpPr>
          <p:grpSpPr>
            <a:xfrm>
              <a:off x="6450806" y="4254477"/>
              <a:ext cx="396909" cy="357104"/>
              <a:chOff x="4082" y="2208"/>
              <a:chExt cx="288" cy="151"/>
            </a:xfrm>
          </p:grpSpPr>
          <p:sp>
            <p:nvSpPr>
              <p:cNvPr id="122" name="WordArt 35"/>
              <p:cNvSpPr>
                <a:spLocks noTextEdit="1"/>
              </p:cNvSpPr>
              <p:nvPr/>
            </p:nvSpPr>
            <p:spPr>
              <a:xfrm>
                <a:off x="4082" y="2249"/>
                <a:ext cx="288" cy="110"/>
              </a:xfrm>
              <a:prstGeom prst="rect">
                <a:avLst/>
              </a:prstGeom>
            </p:spPr>
            <p:txBody>
              <a:bodyPr wrap="none" fromWordArt="1">
                <a:prstTxWarp prst="textPlain">
                  <a:avLst>
                    <a:gd name="adj" fmla="val 55991"/>
                  </a:avLst>
                </a:prstTxWarp>
                <a:normAutofit/>
              </a:bodyPr>
              <a:lstStyle/>
              <a:p>
                <a:pPr algn="ctr"/>
                <a:r>
                  <a:rPr lang="zh-CN" altLang="en-US" sz="800" b="1" i="1" dirty="0">
                    <a:ln w="9525" cap="flat" cmpd="sng">
                      <a:solidFill>
                        <a:srgbClr val="FF6600"/>
                      </a:solidFill>
                      <a:prstDash val="solid"/>
                      <a:headEnd type="none" w="med" len="med"/>
                      <a:tailEnd type="none" w="med" len="med"/>
                    </a:ln>
                    <a:solidFill>
                      <a:srgbClr val="FF6600"/>
                    </a:solidFill>
                    <a:latin typeface="Times New Roman" panose="02020603050405020304" pitchFamily="18" charset="0"/>
                    <a:ea typeface="Times New Roman" panose="02020603050405020304" pitchFamily="18" charset="0"/>
                  </a:rPr>
                  <a:t>B</a:t>
                </a:r>
              </a:p>
            </p:txBody>
          </p:sp>
          <p:sp>
            <p:nvSpPr>
              <p:cNvPr id="123" name="Line 36"/>
              <p:cNvSpPr/>
              <p:nvPr/>
            </p:nvSpPr>
            <p:spPr>
              <a:xfrm>
                <a:off x="4122" y="2208"/>
                <a:ext cx="240" cy="0"/>
              </a:xfrm>
              <a:prstGeom prst="line">
                <a:avLst/>
              </a:prstGeom>
              <a:ln w="28575" cap="flat" cmpd="sng">
                <a:solidFill>
                  <a:srgbClr val="FF6600"/>
                </a:solidFill>
                <a:prstDash val="solid"/>
                <a:miter/>
                <a:headEnd type="none" w="med" len="med"/>
                <a:tailEnd type="triangle" w="med" len="sm"/>
              </a:ln>
            </p:spPr>
          </p:sp>
        </p:grpSp>
      </p:grpSp>
      <p:grpSp>
        <p:nvGrpSpPr>
          <p:cNvPr id="14" name="组合 13"/>
          <p:cNvGrpSpPr/>
          <p:nvPr/>
        </p:nvGrpSpPr>
        <p:grpSpPr>
          <a:xfrm>
            <a:off x="609600" y="5029200"/>
            <a:ext cx="8229600" cy="1600200"/>
            <a:chOff x="609600" y="5029200"/>
            <a:chExt cx="8229600" cy="1600200"/>
          </a:xfrm>
        </p:grpSpPr>
        <p:sp>
          <p:nvSpPr>
            <p:cNvPr id="49216" name="Rectangle 49"/>
            <p:cNvSpPr/>
            <p:nvPr/>
          </p:nvSpPr>
          <p:spPr>
            <a:xfrm>
              <a:off x="609600" y="5029200"/>
              <a:ext cx="8229600" cy="1600200"/>
            </a:xfrm>
            <a:prstGeom prst="rect">
              <a:avLst/>
            </a:prstGeom>
            <a:solidFill>
              <a:srgbClr val="FFFFCC"/>
            </a:solidFill>
            <a:ln w="9525" cap="flat" cmpd="sng">
              <a:solidFill>
                <a:srgbClr val="FFFFCC"/>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9217" name="Rectangle 50"/>
            <p:cNvSpPr/>
            <p:nvPr/>
          </p:nvSpPr>
          <p:spPr>
            <a:xfrm>
              <a:off x="609600" y="5029200"/>
              <a:ext cx="609600" cy="1600200"/>
            </a:xfrm>
            <a:prstGeom prst="rect">
              <a:avLst/>
            </a:prstGeom>
            <a:solidFill>
              <a:srgbClr val="9DC1E5">
                <a:alpha val="50195"/>
              </a:srgbClr>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9218" name="WordArt 51"/>
            <p:cNvSpPr>
              <a:spLocks noTextEdit="1"/>
            </p:cNvSpPr>
            <p:nvPr/>
          </p:nvSpPr>
          <p:spPr>
            <a:xfrm rot="5400000">
              <a:off x="304800" y="5638800"/>
              <a:ext cx="1219200" cy="304800"/>
            </a:xfrm>
            <a:prstGeom prst="rect">
              <a:avLst/>
            </a:prstGeom>
          </p:spPr>
          <p:txBody>
            <a:bodyPr vert="eaVert" wrap="none" fromWordArt="1">
              <a:prstTxWarp prst="textPlain">
                <a:avLst>
                  <a:gd name="adj" fmla="val 50000"/>
                </a:avLst>
              </a:prstTxWarp>
              <a:normAutofit/>
            </a:bodyPr>
            <a:lstStyle/>
            <a:p>
              <a:pPr algn="ctr"/>
              <a:r>
                <a:rPr lang="zh-CN" altLang="en-US" sz="3600" dirty="0">
                  <a:ln w="9525" cap="flat" cmpd="sng">
                    <a:solidFill>
                      <a:srgbClr val="990099"/>
                    </a:solidFill>
                    <a:prstDash val="solid"/>
                    <a:miter/>
                    <a:headEnd type="none" w="med" len="med"/>
                    <a:tailEnd type="none" w="med" len="med"/>
                  </a:ln>
                  <a:solidFill>
                    <a:srgbClr val="990099"/>
                  </a:solidFill>
                  <a:latin typeface="宋体" panose="02010600030101010101" pitchFamily="2" charset="-122"/>
                  <a:ea typeface="宋体" panose="02010600030101010101" pitchFamily="2" charset="-122"/>
                </a:rPr>
                <a:t>特点</a:t>
              </a:r>
            </a:p>
          </p:txBody>
        </p:sp>
        <p:grpSp>
          <p:nvGrpSpPr>
            <p:cNvPr id="11" name="组合 10"/>
            <p:cNvGrpSpPr/>
            <p:nvPr/>
          </p:nvGrpSpPr>
          <p:grpSpPr>
            <a:xfrm>
              <a:off x="1447800" y="5087292"/>
              <a:ext cx="5023961" cy="461665"/>
              <a:chOff x="1447800" y="5087292"/>
              <a:chExt cx="5023961" cy="461665"/>
            </a:xfrm>
          </p:grpSpPr>
          <p:sp>
            <p:nvSpPr>
              <p:cNvPr id="49219" name="Oval 52"/>
              <p:cNvSpPr/>
              <p:nvPr/>
            </p:nvSpPr>
            <p:spPr>
              <a:xfrm>
                <a:off x="1447800" y="5181600"/>
                <a:ext cx="228600" cy="228600"/>
              </a:xfrm>
              <a:prstGeom prst="ellipse">
                <a:avLst/>
              </a:prstGeom>
              <a:solidFill>
                <a:srgbClr val="990099"/>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7" name="矩形 6"/>
              <p:cNvSpPr/>
              <p:nvPr/>
            </p:nvSpPr>
            <p:spPr>
              <a:xfrm>
                <a:off x="2286000" y="5087292"/>
                <a:ext cx="4185761" cy="461665"/>
              </a:xfrm>
              <a:prstGeom prst="rect">
                <a:avLst/>
              </a:prstGeom>
            </p:spPr>
            <p:txBody>
              <a:bodyPr wrap="none">
                <a:spAutoFit/>
              </a:bodyPr>
              <a:lstStyle/>
              <a:p>
                <a:r>
                  <a:rPr lang="zh-CN" altLang="en-US" kern="10" dirty="0">
                    <a:ln w="9525">
                      <a:solidFill>
                        <a:srgbClr val="000000"/>
                      </a:solidFill>
                      <a:miter lim="800000"/>
                    </a:ln>
                    <a:solidFill>
                      <a:srgbClr val="000000"/>
                    </a:solidFill>
                    <a:latin typeface="宋体" panose="02010600030101010101" pitchFamily="2" charset="-122"/>
                  </a:rPr>
                  <a:t>线恒闭合</a:t>
                </a:r>
                <a:r>
                  <a:rPr lang="en-US" altLang="zh-CN" kern="10" dirty="0">
                    <a:ln w="9525">
                      <a:solidFill>
                        <a:srgbClr val="000000"/>
                      </a:solidFill>
                      <a:miter lim="800000"/>
                    </a:ln>
                    <a:solidFill>
                      <a:srgbClr val="000000"/>
                    </a:solidFill>
                    <a:latin typeface="宋体" panose="02010600030101010101" pitchFamily="2" charset="-122"/>
                  </a:rPr>
                  <a:t>,</a:t>
                </a:r>
                <a:r>
                  <a:rPr lang="zh-CN" altLang="en-US" kern="10" dirty="0">
                    <a:ln w="9525">
                      <a:solidFill>
                        <a:srgbClr val="000000"/>
                      </a:solidFill>
                      <a:miter lim="800000"/>
                    </a:ln>
                    <a:solidFill>
                      <a:srgbClr val="000000"/>
                    </a:solidFill>
                    <a:latin typeface="宋体" panose="02010600030101010101" pitchFamily="2" charset="-122"/>
                  </a:rPr>
                  <a:t>既无起点</a:t>
                </a:r>
                <a:r>
                  <a:rPr lang="en-US" altLang="zh-CN" kern="10" dirty="0">
                    <a:ln w="9525">
                      <a:solidFill>
                        <a:srgbClr val="000000"/>
                      </a:solidFill>
                      <a:miter lim="800000"/>
                    </a:ln>
                    <a:solidFill>
                      <a:srgbClr val="000000"/>
                    </a:solidFill>
                    <a:latin typeface="宋体" panose="02010600030101010101" pitchFamily="2" charset="-122"/>
                  </a:rPr>
                  <a:t>,</a:t>
                </a:r>
                <a:r>
                  <a:rPr lang="zh-CN" altLang="en-US" kern="10" dirty="0">
                    <a:ln w="9525">
                      <a:solidFill>
                        <a:srgbClr val="000000"/>
                      </a:solidFill>
                      <a:miter lim="800000"/>
                    </a:ln>
                    <a:solidFill>
                      <a:srgbClr val="000000"/>
                    </a:solidFill>
                    <a:latin typeface="宋体" panose="02010600030101010101" pitchFamily="2" charset="-122"/>
                  </a:rPr>
                  <a:t>也无终点</a:t>
                </a:r>
                <a:endParaRPr lang="zh-CN" altLang="en-US" dirty="0"/>
              </a:p>
            </p:txBody>
          </p:sp>
          <p:grpSp>
            <p:nvGrpSpPr>
              <p:cNvPr id="49244" name="Group 42"/>
              <p:cNvGrpSpPr/>
              <p:nvPr/>
            </p:nvGrpSpPr>
            <p:grpSpPr>
              <a:xfrm>
                <a:off x="1845446" y="5142348"/>
                <a:ext cx="343466" cy="330555"/>
                <a:chOff x="4032" y="2220"/>
                <a:chExt cx="288" cy="146"/>
              </a:xfrm>
            </p:grpSpPr>
            <p:sp>
              <p:nvSpPr>
                <p:cNvPr id="49248" name="WordArt 43"/>
                <p:cNvSpPr>
                  <a:spLocks noTextEdit="1"/>
                </p:cNvSpPr>
                <p:nvPr/>
              </p:nvSpPr>
              <p:spPr>
                <a:xfrm>
                  <a:off x="4032" y="2256"/>
                  <a:ext cx="288" cy="110"/>
                </a:xfrm>
                <a:prstGeom prst="rect">
                  <a:avLst/>
                </a:prstGeom>
              </p:spPr>
              <p:txBody>
                <a:bodyPr wrap="none" fromWordArt="1">
                  <a:prstTxWarp prst="textPlain">
                    <a:avLst>
                      <a:gd name="adj" fmla="val 55991"/>
                    </a:avLst>
                  </a:prstTxWarp>
                  <a:normAutofit/>
                </a:bodyPr>
                <a:lstStyle/>
                <a:p>
                  <a:pPr algn="ctr"/>
                  <a:r>
                    <a:rPr lang="zh-CN" altLang="en-US" sz="800" b="1" i="1" dirty="0">
                      <a:ln w="9525" cap="flat" cmpd="sng">
                        <a:solidFill>
                          <a:srgbClr val="FF6600"/>
                        </a:solidFill>
                        <a:prstDash val="solid"/>
                        <a:headEnd type="none" w="med" len="med"/>
                        <a:tailEnd type="none" w="med" len="med"/>
                      </a:ln>
                      <a:solidFill>
                        <a:srgbClr val="FF6600"/>
                      </a:solidFill>
                      <a:latin typeface="Times New Roman" panose="02020603050405020304" pitchFamily="18" charset="0"/>
                      <a:ea typeface="Times New Roman" panose="02020603050405020304" pitchFamily="18" charset="0"/>
                    </a:rPr>
                    <a:t>B</a:t>
                  </a:r>
                </a:p>
              </p:txBody>
            </p:sp>
            <p:sp>
              <p:nvSpPr>
                <p:cNvPr id="49249" name="Line 44"/>
                <p:cNvSpPr/>
                <p:nvPr/>
              </p:nvSpPr>
              <p:spPr>
                <a:xfrm>
                  <a:off x="4080" y="2220"/>
                  <a:ext cx="240" cy="0"/>
                </a:xfrm>
                <a:prstGeom prst="line">
                  <a:avLst/>
                </a:prstGeom>
                <a:ln w="28575" cap="flat" cmpd="sng">
                  <a:solidFill>
                    <a:srgbClr val="FF6600"/>
                  </a:solidFill>
                  <a:prstDash val="solid"/>
                  <a:miter/>
                  <a:headEnd type="none" w="med" len="med"/>
                  <a:tailEnd type="triangle" w="med" len="sm"/>
                </a:ln>
              </p:spPr>
            </p:sp>
          </p:grpSp>
        </p:grpSp>
        <p:grpSp>
          <p:nvGrpSpPr>
            <p:cNvPr id="12" name="组合 11"/>
            <p:cNvGrpSpPr/>
            <p:nvPr/>
          </p:nvGrpSpPr>
          <p:grpSpPr>
            <a:xfrm>
              <a:off x="1447800" y="5549553"/>
              <a:ext cx="2694418" cy="461665"/>
              <a:chOff x="1447800" y="5517803"/>
              <a:chExt cx="2694418" cy="461665"/>
            </a:xfrm>
          </p:grpSpPr>
          <p:sp>
            <p:nvSpPr>
              <p:cNvPr id="49220" name="Oval 53"/>
              <p:cNvSpPr/>
              <p:nvPr/>
            </p:nvSpPr>
            <p:spPr>
              <a:xfrm>
                <a:off x="1447800" y="5665305"/>
                <a:ext cx="228600" cy="228600"/>
              </a:xfrm>
              <a:prstGeom prst="ellipse">
                <a:avLst/>
              </a:prstGeom>
              <a:solidFill>
                <a:srgbClr val="990099"/>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8" name="矩形 7"/>
              <p:cNvSpPr/>
              <p:nvPr/>
            </p:nvSpPr>
            <p:spPr>
              <a:xfrm>
                <a:off x="2264781" y="5517803"/>
                <a:ext cx="1877437" cy="461665"/>
              </a:xfrm>
              <a:prstGeom prst="rect">
                <a:avLst/>
              </a:prstGeom>
            </p:spPr>
            <p:txBody>
              <a:bodyPr wrap="none">
                <a:spAutoFit/>
              </a:bodyPr>
              <a:lstStyle/>
              <a:p>
                <a:pPr lvl="0" algn="ctr">
                  <a:defRPr/>
                </a:pPr>
                <a:r>
                  <a:rPr lang="zh-CN" altLang="en-US" kern="10" dirty="0">
                    <a:ln w="9525">
                      <a:solidFill>
                        <a:srgbClr val="000000"/>
                      </a:solidFill>
                      <a:miter lim="800000"/>
                    </a:ln>
                    <a:solidFill>
                      <a:srgbClr val="000000"/>
                    </a:solidFill>
                    <a:latin typeface="宋体" panose="02010600030101010101" pitchFamily="2" charset="-122"/>
                  </a:rPr>
                  <a:t>线不能相交</a:t>
                </a:r>
                <a:r>
                  <a:rPr lang="en-US" altLang="zh-CN" kern="10" dirty="0">
                    <a:ln w="9525">
                      <a:solidFill>
                        <a:srgbClr val="000000"/>
                      </a:solidFill>
                      <a:miter lim="800000"/>
                    </a:ln>
                    <a:solidFill>
                      <a:srgbClr val="000000"/>
                    </a:solidFill>
                    <a:latin typeface="宋体" panose="02010600030101010101" pitchFamily="2" charset="-122"/>
                  </a:rPr>
                  <a:t>.</a:t>
                </a:r>
                <a:endParaRPr lang="zh-CN" altLang="en-US" kern="10" dirty="0">
                  <a:ln w="9525">
                    <a:solidFill>
                      <a:srgbClr val="000000"/>
                    </a:solidFill>
                    <a:miter lim="800000"/>
                  </a:ln>
                  <a:solidFill>
                    <a:srgbClr val="000000"/>
                  </a:solidFill>
                  <a:latin typeface="宋体" panose="02010600030101010101" pitchFamily="2" charset="-122"/>
                </a:endParaRPr>
              </a:p>
            </p:txBody>
          </p:sp>
          <p:grpSp>
            <p:nvGrpSpPr>
              <p:cNvPr id="131" name="Group 42"/>
              <p:cNvGrpSpPr/>
              <p:nvPr/>
            </p:nvGrpSpPr>
            <p:grpSpPr>
              <a:xfrm>
                <a:off x="1838342" y="5582934"/>
                <a:ext cx="343466" cy="323763"/>
                <a:chOff x="4032" y="2223"/>
                <a:chExt cx="288" cy="143"/>
              </a:xfrm>
            </p:grpSpPr>
            <p:sp>
              <p:nvSpPr>
                <p:cNvPr id="132" name="WordArt 43"/>
                <p:cNvSpPr>
                  <a:spLocks noTextEdit="1"/>
                </p:cNvSpPr>
                <p:nvPr/>
              </p:nvSpPr>
              <p:spPr>
                <a:xfrm>
                  <a:off x="4032" y="2256"/>
                  <a:ext cx="288" cy="110"/>
                </a:xfrm>
                <a:prstGeom prst="rect">
                  <a:avLst/>
                </a:prstGeom>
              </p:spPr>
              <p:txBody>
                <a:bodyPr wrap="none" fromWordArt="1">
                  <a:prstTxWarp prst="textPlain">
                    <a:avLst>
                      <a:gd name="adj" fmla="val 55991"/>
                    </a:avLst>
                  </a:prstTxWarp>
                  <a:normAutofit/>
                </a:bodyPr>
                <a:lstStyle/>
                <a:p>
                  <a:pPr algn="ctr"/>
                  <a:r>
                    <a:rPr lang="zh-CN" altLang="en-US" sz="800" b="1" i="1" dirty="0">
                      <a:ln w="9525" cap="flat" cmpd="sng">
                        <a:solidFill>
                          <a:srgbClr val="FF6600"/>
                        </a:solidFill>
                        <a:prstDash val="solid"/>
                        <a:headEnd type="none" w="med" len="med"/>
                        <a:tailEnd type="none" w="med" len="med"/>
                      </a:ln>
                      <a:solidFill>
                        <a:srgbClr val="FF6600"/>
                      </a:solidFill>
                      <a:latin typeface="Times New Roman" panose="02020603050405020304" pitchFamily="18" charset="0"/>
                      <a:ea typeface="Times New Roman" panose="02020603050405020304" pitchFamily="18" charset="0"/>
                    </a:rPr>
                    <a:t>B</a:t>
                  </a:r>
                </a:p>
              </p:txBody>
            </p:sp>
            <p:sp>
              <p:nvSpPr>
                <p:cNvPr id="133" name="Line 44"/>
                <p:cNvSpPr/>
                <p:nvPr/>
              </p:nvSpPr>
              <p:spPr>
                <a:xfrm>
                  <a:off x="4080" y="2223"/>
                  <a:ext cx="240" cy="0"/>
                </a:xfrm>
                <a:prstGeom prst="line">
                  <a:avLst/>
                </a:prstGeom>
                <a:ln w="28575" cap="flat" cmpd="sng">
                  <a:solidFill>
                    <a:srgbClr val="FF6600"/>
                  </a:solidFill>
                  <a:prstDash val="solid"/>
                  <a:miter/>
                  <a:headEnd type="none" w="med" len="med"/>
                  <a:tailEnd type="triangle" w="med" len="sm"/>
                </a:ln>
              </p:spPr>
            </p:sp>
          </p:grpSp>
        </p:grpSp>
        <p:grpSp>
          <p:nvGrpSpPr>
            <p:cNvPr id="13" name="组合 12"/>
            <p:cNvGrpSpPr/>
            <p:nvPr/>
          </p:nvGrpSpPr>
          <p:grpSpPr>
            <a:xfrm>
              <a:off x="1447800" y="6102049"/>
              <a:ext cx="6629400" cy="461665"/>
              <a:chOff x="1447800" y="6038549"/>
              <a:chExt cx="6629400" cy="461665"/>
            </a:xfrm>
          </p:grpSpPr>
          <p:sp>
            <p:nvSpPr>
              <p:cNvPr id="49221" name="Oval 54"/>
              <p:cNvSpPr/>
              <p:nvPr/>
            </p:nvSpPr>
            <p:spPr>
              <a:xfrm>
                <a:off x="1447800" y="6134100"/>
                <a:ext cx="228600" cy="228600"/>
              </a:xfrm>
              <a:prstGeom prst="ellipse">
                <a:avLst/>
              </a:prstGeom>
              <a:solidFill>
                <a:srgbClr val="990099"/>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0" name="矩形 9"/>
              <p:cNvSpPr/>
              <p:nvPr/>
            </p:nvSpPr>
            <p:spPr>
              <a:xfrm>
                <a:off x="2255044" y="6038549"/>
                <a:ext cx="5822156" cy="461665"/>
              </a:xfrm>
              <a:prstGeom prst="rect">
                <a:avLst/>
              </a:prstGeom>
            </p:spPr>
            <p:txBody>
              <a:bodyPr wrap="square">
                <a:spAutoFit/>
              </a:bodyPr>
              <a:lstStyle/>
              <a:p>
                <a:r>
                  <a:rPr lang="zh-CN" altLang="en-US" kern="10" dirty="0">
                    <a:ln w="9525">
                      <a:solidFill>
                        <a:srgbClr val="000000"/>
                      </a:solidFill>
                      <a:miter lim="800000"/>
                    </a:ln>
                    <a:solidFill>
                      <a:srgbClr val="000000"/>
                    </a:solidFill>
                    <a:latin typeface="宋体" panose="02010600030101010101" pitchFamily="2" charset="-122"/>
                  </a:rPr>
                  <a:t>线方向与电流流向组成右手螺旋关系</a:t>
                </a:r>
                <a:endParaRPr lang="zh-CN" altLang="en-US" dirty="0"/>
              </a:p>
            </p:txBody>
          </p:sp>
          <p:grpSp>
            <p:nvGrpSpPr>
              <p:cNvPr id="134" name="Group 42"/>
              <p:cNvGrpSpPr/>
              <p:nvPr/>
            </p:nvGrpSpPr>
            <p:grpSpPr>
              <a:xfrm>
                <a:off x="1828800" y="6056276"/>
                <a:ext cx="343466" cy="323763"/>
                <a:chOff x="4032" y="2223"/>
                <a:chExt cx="288" cy="143"/>
              </a:xfrm>
            </p:grpSpPr>
            <p:sp>
              <p:nvSpPr>
                <p:cNvPr id="135" name="WordArt 43"/>
                <p:cNvSpPr>
                  <a:spLocks noTextEdit="1"/>
                </p:cNvSpPr>
                <p:nvPr/>
              </p:nvSpPr>
              <p:spPr>
                <a:xfrm>
                  <a:off x="4032" y="2256"/>
                  <a:ext cx="288" cy="110"/>
                </a:xfrm>
                <a:prstGeom prst="rect">
                  <a:avLst/>
                </a:prstGeom>
              </p:spPr>
              <p:txBody>
                <a:bodyPr wrap="none" fromWordArt="1">
                  <a:prstTxWarp prst="textPlain">
                    <a:avLst>
                      <a:gd name="adj" fmla="val 55991"/>
                    </a:avLst>
                  </a:prstTxWarp>
                  <a:normAutofit/>
                </a:bodyPr>
                <a:lstStyle/>
                <a:p>
                  <a:pPr algn="ctr"/>
                  <a:r>
                    <a:rPr lang="zh-CN" altLang="en-US" sz="800" b="1" i="1" dirty="0">
                      <a:ln w="9525" cap="flat" cmpd="sng">
                        <a:solidFill>
                          <a:srgbClr val="FF6600"/>
                        </a:solidFill>
                        <a:prstDash val="solid"/>
                        <a:headEnd type="none" w="med" len="med"/>
                        <a:tailEnd type="none" w="med" len="med"/>
                      </a:ln>
                      <a:solidFill>
                        <a:srgbClr val="FF6600"/>
                      </a:solidFill>
                      <a:latin typeface="Times New Roman" panose="02020603050405020304" pitchFamily="18" charset="0"/>
                      <a:ea typeface="Times New Roman" panose="02020603050405020304" pitchFamily="18" charset="0"/>
                    </a:rPr>
                    <a:t>B</a:t>
                  </a:r>
                </a:p>
              </p:txBody>
            </p:sp>
            <p:sp>
              <p:nvSpPr>
                <p:cNvPr id="136" name="Line 44"/>
                <p:cNvSpPr/>
                <p:nvPr/>
              </p:nvSpPr>
              <p:spPr>
                <a:xfrm>
                  <a:off x="4080" y="2223"/>
                  <a:ext cx="240" cy="0"/>
                </a:xfrm>
                <a:prstGeom prst="line">
                  <a:avLst/>
                </a:prstGeom>
                <a:ln w="28575" cap="flat" cmpd="sng">
                  <a:solidFill>
                    <a:srgbClr val="FF6600"/>
                  </a:solidFill>
                  <a:prstDash val="solid"/>
                  <a:miter/>
                  <a:headEnd type="none" w="med" len="med"/>
                  <a:tailEnd type="triangle" w="med" len="sm"/>
                </a:ln>
              </p:spPr>
            </p:sp>
          </p:grpSp>
        </p:grpSp>
      </p:grpSp>
    </p:spTree>
    <p:extLst>
      <p:ext uri="{BB962C8B-B14F-4D97-AF65-F5344CB8AC3E}">
        <p14:creationId xmlns:p14="http://schemas.microsoft.com/office/powerpoint/2010/main" val="12118946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p:cNvSpPr>
          <p:nvPr>
            <p:ph type="title" idx="4294967295"/>
          </p:nvPr>
        </p:nvSpPr>
        <p:spPr>
          <a:xfrm>
            <a:off x="1381125" y="3175"/>
            <a:ext cx="7772400" cy="1143000"/>
          </a:xfrm>
          <a:ln/>
        </p:spPr>
        <p:txBody>
          <a:bodyPr vert="horz" wrap="square" lIns="91440" tIns="45720" rIns="91440" bIns="45720" anchor="ctr"/>
          <a:lstStyle/>
          <a:p>
            <a:pPr eaLnBrk="1" hangingPunct="1"/>
            <a:r>
              <a:rPr lang="zh-CN" altLang="en-US" dirty="0">
                <a:solidFill>
                  <a:schemeClr val="bg1"/>
                </a:solidFill>
              </a:rPr>
              <a:t>图象</a:t>
            </a:r>
          </a:p>
        </p:txBody>
      </p:sp>
      <p:grpSp>
        <p:nvGrpSpPr>
          <p:cNvPr id="52227" name="Group 3"/>
          <p:cNvGrpSpPr/>
          <p:nvPr/>
        </p:nvGrpSpPr>
        <p:grpSpPr>
          <a:xfrm>
            <a:off x="0" y="0"/>
            <a:ext cx="9144000" cy="6858000"/>
            <a:chOff x="0" y="0"/>
            <a:chExt cx="5760" cy="4320"/>
          </a:xfrm>
        </p:grpSpPr>
        <p:sp>
          <p:nvSpPr>
            <p:cNvPr id="50180" name="Freeform 4"/>
            <p:cNvSpPr/>
            <p:nvPr/>
          </p:nvSpPr>
          <p:spPr>
            <a:xfrm>
              <a:off x="2886" y="2140"/>
              <a:ext cx="258" cy="324"/>
            </a:xfrm>
            <a:custGeom>
              <a:avLst/>
              <a:gdLst/>
              <a:ahLst/>
              <a:cxnLst>
                <a:cxn ang="0">
                  <a:pos x="250" y="30"/>
                </a:cxn>
                <a:cxn ang="0">
                  <a:pos x="204" y="26"/>
                </a:cxn>
                <a:cxn ang="0">
                  <a:pos x="122" y="12"/>
                </a:cxn>
                <a:cxn ang="0">
                  <a:pos x="78" y="12"/>
                </a:cxn>
                <a:cxn ang="0">
                  <a:pos x="42" y="0"/>
                </a:cxn>
                <a:cxn ang="0">
                  <a:pos x="26" y="30"/>
                </a:cxn>
                <a:cxn ang="0">
                  <a:pos x="36" y="94"/>
                </a:cxn>
                <a:cxn ang="0">
                  <a:pos x="50" y="162"/>
                </a:cxn>
                <a:cxn ang="0">
                  <a:pos x="28" y="242"/>
                </a:cxn>
                <a:cxn ang="0">
                  <a:pos x="0" y="284"/>
                </a:cxn>
                <a:cxn ang="0">
                  <a:pos x="48" y="270"/>
                </a:cxn>
                <a:cxn ang="0">
                  <a:pos x="96" y="292"/>
                </a:cxn>
                <a:cxn ang="0">
                  <a:pos x="172" y="308"/>
                </a:cxn>
                <a:cxn ang="0">
                  <a:pos x="218" y="324"/>
                </a:cxn>
                <a:cxn ang="0">
                  <a:pos x="230" y="266"/>
                </a:cxn>
                <a:cxn ang="0">
                  <a:pos x="226" y="220"/>
                </a:cxn>
                <a:cxn ang="0">
                  <a:pos x="228" y="134"/>
                </a:cxn>
                <a:cxn ang="0">
                  <a:pos x="256" y="78"/>
                </a:cxn>
                <a:cxn ang="0">
                  <a:pos x="258" y="44"/>
                </a:cxn>
                <a:cxn ang="0">
                  <a:pos x="250" y="30"/>
                </a:cxn>
              </a:cxnLst>
              <a:rect l="0" t="0" r="0" b="0"/>
              <a:pathLst>
                <a:path w="258" h="324">
                  <a:moveTo>
                    <a:pt x="250" y="30"/>
                  </a:moveTo>
                  <a:lnTo>
                    <a:pt x="204" y="26"/>
                  </a:lnTo>
                  <a:lnTo>
                    <a:pt x="122" y="12"/>
                  </a:lnTo>
                  <a:lnTo>
                    <a:pt x="78" y="12"/>
                  </a:lnTo>
                  <a:lnTo>
                    <a:pt x="42" y="0"/>
                  </a:lnTo>
                  <a:lnTo>
                    <a:pt x="26" y="30"/>
                  </a:lnTo>
                  <a:lnTo>
                    <a:pt x="36" y="94"/>
                  </a:lnTo>
                  <a:lnTo>
                    <a:pt x="50" y="162"/>
                  </a:lnTo>
                  <a:lnTo>
                    <a:pt x="28" y="242"/>
                  </a:lnTo>
                  <a:lnTo>
                    <a:pt x="0" y="284"/>
                  </a:lnTo>
                  <a:lnTo>
                    <a:pt x="48" y="270"/>
                  </a:lnTo>
                  <a:lnTo>
                    <a:pt x="96" y="292"/>
                  </a:lnTo>
                  <a:lnTo>
                    <a:pt x="172" y="308"/>
                  </a:lnTo>
                  <a:lnTo>
                    <a:pt x="218" y="324"/>
                  </a:lnTo>
                  <a:lnTo>
                    <a:pt x="230" y="266"/>
                  </a:lnTo>
                  <a:lnTo>
                    <a:pt x="226" y="220"/>
                  </a:lnTo>
                  <a:lnTo>
                    <a:pt x="228" y="134"/>
                  </a:lnTo>
                  <a:lnTo>
                    <a:pt x="256" y="78"/>
                  </a:lnTo>
                  <a:lnTo>
                    <a:pt x="258" y="44"/>
                  </a:lnTo>
                  <a:lnTo>
                    <a:pt x="250" y="30"/>
                  </a:lnTo>
                  <a:close/>
                </a:path>
              </a:pathLst>
            </a:custGeom>
            <a:gradFill rotWithShape="0">
              <a:gsLst>
                <a:gs pos="0">
                  <a:srgbClr val="FFDBBB">
                    <a:alpha val="100000"/>
                  </a:srgbClr>
                </a:gs>
                <a:gs pos="100000">
                  <a:srgbClr val="FFF0DD">
                    <a:alpha val="100000"/>
                  </a:srgbClr>
                </a:gs>
              </a:gsLst>
              <a:lin ang="18900000" scaled="1"/>
              <a:tileRect/>
            </a:gradFill>
            <a:ln w="9525">
              <a:noFill/>
            </a:ln>
          </p:spPr>
          <p:txBody>
            <a:bodyPr/>
            <a:lstStyle/>
            <a:p>
              <a:endParaRPr lang="zh-CN" altLang="en-US"/>
            </a:p>
          </p:txBody>
        </p:sp>
        <p:sp>
          <p:nvSpPr>
            <p:cNvPr id="50181" name="Freeform 5"/>
            <p:cNvSpPr/>
            <p:nvPr/>
          </p:nvSpPr>
          <p:spPr>
            <a:xfrm>
              <a:off x="2309" y="1943"/>
              <a:ext cx="654" cy="648"/>
            </a:xfrm>
            <a:custGeom>
              <a:avLst/>
              <a:gdLst/>
              <a:ahLst/>
              <a:cxnLst>
                <a:cxn ang="0">
                  <a:pos x="583" y="148"/>
                </a:cxn>
                <a:cxn ang="0">
                  <a:pos x="525" y="100"/>
                </a:cxn>
                <a:cxn ang="0">
                  <a:pos x="448" y="30"/>
                </a:cxn>
                <a:cxn ang="0">
                  <a:pos x="400" y="3"/>
                </a:cxn>
                <a:cxn ang="0">
                  <a:pos x="348" y="7"/>
                </a:cxn>
                <a:cxn ang="0">
                  <a:pos x="240" y="58"/>
                </a:cxn>
                <a:cxn ang="0">
                  <a:pos x="207" y="72"/>
                </a:cxn>
                <a:cxn ang="0">
                  <a:pos x="148" y="103"/>
                </a:cxn>
                <a:cxn ang="0">
                  <a:pos x="99" y="118"/>
                </a:cxn>
                <a:cxn ang="0">
                  <a:pos x="19" y="187"/>
                </a:cxn>
                <a:cxn ang="0">
                  <a:pos x="0" y="243"/>
                </a:cxn>
                <a:cxn ang="0">
                  <a:pos x="36" y="364"/>
                </a:cxn>
                <a:cxn ang="0">
                  <a:pos x="102" y="412"/>
                </a:cxn>
                <a:cxn ang="0">
                  <a:pos x="117" y="382"/>
                </a:cxn>
                <a:cxn ang="0">
                  <a:pos x="93" y="336"/>
                </a:cxn>
                <a:cxn ang="0">
                  <a:pos x="75" y="271"/>
                </a:cxn>
                <a:cxn ang="0">
                  <a:pos x="106" y="273"/>
                </a:cxn>
                <a:cxn ang="0">
                  <a:pos x="142" y="262"/>
                </a:cxn>
                <a:cxn ang="0">
                  <a:pos x="175" y="285"/>
                </a:cxn>
                <a:cxn ang="0">
                  <a:pos x="253" y="324"/>
                </a:cxn>
                <a:cxn ang="0">
                  <a:pos x="279" y="391"/>
                </a:cxn>
                <a:cxn ang="0">
                  <a:pos x="262" y="456"/>
                </a:cxn>
                <a:cxn ang="0">
                  <a:pos x="198" y="507"/>
                </a:cxn>
                <a:cxn ang="0">
                  <a:pos x="159" y="559"/>
                </a:cxn>
                <a:cxn ang="0">
                  <a:pos x="150" y="609"/>
                </a:cxn>
                <a:cxn ang="0">
                  <a:pos x="184" y="648"/>
                </a:cxn>
                <a:cxn ang="0">
                  <a:pos x="241" y="591"/>
                </a:cxn>
                <a:cxn ang="0">
                  <a:pos x="298" y="541"/>
                </a:cxn>
                <a:cxn ang="0">
                  <a:pos x="411" y="516"/>
                </a:cxn>
                <a:cxn ang="0">
                  <a:pos x="535" y="501"/>
                </a:cxn>
                <a:cxn ang="0">
                  <a:pos x="628" y="450"/>
                </a:cxn>
                <a:cxn ang="0">
                  <a:pos x="648" y="321"/>
                </a:cxn>
                <a:cxn ang="0">
                  <a:pos x="631" y="241"/>
                </a:cxn>
              </a:cxnLst>
              <a:rect l="0" t="0" r="0" b="0"/>
              <a:pathLst>
                <a:path w="654" h="648">
                  <a:moveTo>
                    <a:pt x="634" y="205"/>
                  </a:moveTo>
                  <a:lnTo>
                    <a:pt x="583" y="148"/>
                  </a:lnTo>
                  <a:lnTo>
                    <a:pt x="559" y="130"/>
                  </a:lnTo>
                  <a:lnTo>
                    <a:pt x="525" y="100"/>
                  </a:lnTo>
                  <a:lnTo>
                    <a:pt x="472" y="52"/>
                  </a:lnTo>
                  <a:lnTo>
                    <a:pt x="448" y="30"/>
                  </a:lnTo>
                  <a:lnTo>
                    <a:pt x="418" y="13"/>
                  </a:lnTo>
                  <a:lnTo>
                    <a:pt x="400" y="3"/>
                  </a:lnTo>
                  <a:lnTo>
                    <a:pt x="387" y="0"/>
                  </a:lnTo>
                  <a:lnTo>
                    <a:pt x="348" y="7"/>
                  </a:lnTo>
                  <a:lnTo>
                    <a:pt x="304" y="30"/>
                  </a:lnTo>
                  <a:lnTo>
                    <a:pt x="240" y="58"/>
                  </a:lnTo>
                  <a:lnTo>
                    <a:pt x="222" y="63"/>
                  </a:lnTo>
                  <a:lnTo>
                    <a:pt x="207" y="72"/>
                  </a:lnTo>
                  <a:lnTo>
                    <a:pt x="184" y="81"/>
                  </a:lnTo>
                  <a:lnTo>
                    <a:pt x="148" y="103"/>
                  </a:lnTo>
                  <a:lnTo>
                    <a:pt x="127" y="114"/>
                  </a:lnTo>
                  <a:lnTo>
                    <a:pt x="99" y="118"/>
                  </a:lnTo>
                  <a:lnTo>
                    <a:pt x="42" y="166"/>
                  </a:lnTo>
                  <a:lnTo>
                    <a:pt x="19" y="187"/>
                  </a:lnTo>
                  <a:lnTo>
                    <a:pt x="10" y="211"/>
                  </a:lnTo>
                  <a:lnTo>
                    <a:pt x="0" y="243"/>
                  </a:lnTo>
                  <a:lnTo>
                    <a:pt x="15" y="321"/>
                  </a:lnTo>
                  <a:lnTo>
                    <a:pt x="36" y="364"/>
                  </a:lnTo>
                  <a:lnTo>
                    <a:pt x="63" y="405"/>
                  </a:lnTo>
                  <a:lnTo>
                    <a:pt x="102" y="412"/>
                  </a:lnTo>
                  <a:lnTo>
                    <a:pt x="111" y="400"/>
                  </a:lnTo>
                  <a:lnTo>
                    <a:pt x="117" y="382"/>
                  </a:lnTo>
                  <a:lnTo>
                    <a:pt x="111" y="352"/>
                  </a:lnTo>
                  <a:lnTo>
                    <a:pt x="93" y="336"/>
                  </a:lnTo>
                  <a:lnTo>
                    <a:pt x="84" y="309"/>
                  </a:lnTo>
                  <a:lnTo>
                    <a:pt x="75" y="271"/>
                  </a:lnTo>
                  <a:lnTo>
                    <a:pt x="91" y="274"/>
                  </a:lnTo>
                  <a:lnTo>
                    <a:pt x="106" y="273"/>
                  </a:lnTo>
                  <a:lnTo>
                    <a:pt x="115" y="277"/>
                  </a:lnTo>
                  <a:lnTo>
                    <a:pt x="142" y="262"/>
                  </a:lnTo>
                  <a:lnTo>
                    <a:pt x="150" y="274"/>
                  </a:lnTo>
                  <a:lnTo>
                    <a:pt x="175" y="285"/>
                  </a:lnTo>
                  <a:lnTo>
                    <a:pt x="217" y="304"/>
                  </a:lnTo>
                  <a:lnTo>
                    <a:pt x="253" y="324"/>
                  </a:lnTo>
                  <a:lnTo>
                    <a:pt x="259" y="361"/>
                  </a:lnTo>
                  <a:lnTo>
                    <a:pt x="279" y="391"/>
                  </a:lnTo>
                  <a:lnTo>
                    <a:pt x="282" y="424"/>
                  </a:lnTo>
                  <a:lnTo>
                    <a:pt x="262" y="456"/>
                  </a:lnTo>
                  <a:lnTo>
                    <a:pt x="235" y="478"/>
                  </a:lnTo>
                  <a:lnTo>
                    <a:pt x="198" y="507"/>
                  </a:lnTo>
                  <a:lnTo>
                    <a:pt x="178" y="529"/>
                  </a:lnTo>
                  <a:lnTo>
                    <a:pt x="159" y="559"/>
                  </a:lnTo>
                  <a:lnTo>
                    <a:pt x="150" y="583"/>
                  </a:lnTo>
                  <a:lnTo>
                    <a:pt x="150" y="609"/>
                  </a:lnTo>
                  <a:lnTo>
                    <a:pt x="160" y="630"/>
                  </a:lnTo>
                  <a:lnTo>
                    <a:pt x="184" y="648"/>
                  </a:lnTo>
                  <a:lnTo>
                    <a:pt x="204" y="624"/>
                  </a:lnTo>
                  <a:lnTo>
                    <a:pt x="241" y="591"/>
                  </a:lnTo>
                  <a:lnTo>
                    <a:pt x="273" y="570"/>
                  </a:lnTo>
                  <a:lnTo>
                    <a:pt x="298" y="541"/>
                  </a:lnTo>
                  <a:lnTo>
                    <a:pt x="366" y="520"/>
                  </a:lnTo>
                  <a:lnTo>
                    <a:pt x="411" y="516"/>
                  </a:lnTo>
                  <a:lnTo>
                    <a:pt x="466" y="514"/>
                  </a:lnTo>
                  <a:lnTo>
                    <a:pt x="535" y="501"/>
                  </a:lnTo>
                  <a:lnTo>
                    <a:pt x="604" y="469"/>
                  </a:lnTo>
                  <a:lnTo>
                    <a:pt x="628" y="450"/>
                  </a:lnTo>
                  <a:lnTo>
                    <a:pt x="654" y="397"/>
                  </a:lnTo>
                  <a:lnTo>
                    <a:pt x="648" y="321"/>
                  </a:lnTo>
                  <a:lnTo>
                    <a:pt x="634" y="277"/>
                  </a:lnTo>
                  <a:lnTo>
                    <a:pt x="631" y="241"/>
                  </a:lnTo>
                  <a:lnTo>
                    <a:pt x="634" y="205"/>
                  </a:lnTo>
                  <a:close/>
                </a:path>
              </a:pathLst>
            </a:custGeom>
            <a:gradFill rotWithShape="0">
              <a:gsLst>
                <a:gs pos="0">
                  <a:srgbClr val="FFEFE1">
                    <a:alpha val="100000"/>
                  </a:srgbClr>
                </a:gs>
                <a:gs pos="100000">
                  <a:srgbClr val="FFE1CB">
                    <a:alpha val="100000"/>
                  </a:srgbClr>
                </a:gs>
              </a:gsLst>
              <a:lin ang="0" scaled="1"/>
              <a:tileRect/>
            </a:gradFill>
            <a:ln w="9525">
              <a:noFill/>
            </a:ln>
          </p:spPr>
          <p:txBody>
            <a:bodyPr/>
            <a:lstStyle/>
            <a:p>
              <a:endParaRPr lang="zh-CN" altLang="en-US"/>
            </a:p>
          </p:txBody>
        </p:sp>
        <p:sp>
          <p:nvSpPr>
            <p:cNvPr id="50182" name="Freeform 6"/>
            <p:cNvSpPr/>
            <p:nvPr/>
          </p:nvSpPr>
          <p:spPr>
            <a:xfrm>
              <a:off x="1170" y="2274"/>
              <a:ext cx="231" cy="342"/>
            </a:xfrm>
            <a:custGeom>
              <a:avLst/>
              <a:gdLst/>
              <a:ahLst/>
              <a:cxnLst>
                <a:cxn ang="0">
                  <a:pos x="225" y="33"/>
                </a:cxn>
                <a:cxn ang="0">
                  <a:pos x="159" y="21"/>
                </a:cxn>
                <a:cxn ang="0">
                  <a:pos x="129" y="21"/>
                </a:cxn>
                <a:cxn ang="0">
                  <a:pos x="81" y="0"/>
                </a:cxn>
                <a:cxn ang="0">
                  <a:pos x="66" y="63"/>
                </a:cxn>
                <a:cxn ang="0">
                  <a:pos x="39" y="126"/>
                </a:cxn>
                <a:cxn ang="0">
                  <a:pos x="21" y="171"/>
                </a:cxn>
                <a:cxn ang="0">
                  <a:pos x="3" y="189"/>
                </a:cxn>
                <a:cxn ang="0">
                  <a:pos x="0" y="240"/>
                </a:cxn>
                <a:cxn ang="0">
                  <a:pos x="0" y="288"/>
                </a:cxn>
                <a:cxn ang="0">
                  <a:pos x="18" y="309"/>
                </a:cxn>
                <a:cxn ang="0">
                  <a:pos x="75" y="300"/>
                </a:cxn>
                <a:cxn ang="0">
                  <a:pos x="93" y="294"/>
                </a:cxn>
                <a:cxn ang="0">
                  <a:pos x="144" y="324"/>
                </a:cxn>
                <a:cxn ang="0">
                  <a:pos x="192" y="342"/>
                </a:cxn>
                <a:cxn ang="0">
                  <a:pos x="192" y="315"/>
                </a:cxn>
                <a:cxn ang="0">
                  <a:pos x="177" y="240"/>
                </a:cxn>
                <a:cxn ang="0">
                  <a:pos x="195" y="180"/>
                </a:cxn>
                <a:cxn ang="0">
                  <a:pos x="207" y="114"/>
                </a:cxn>
                <a:cxn ang="0">
                  <a:pos x="231" y="75"/>
                </a:cxn>
                <a:cxn ang="0">
                  <a:pos x="225" y="33"/>
                </a:cxn>
              </a:cxnLst>
              <a:rect l="0" t="0" r="0" b="0"/>
              <a:pathLst>
                <a:path w="231" h="342">
                  <a:moveTo>
                    <a:pt x="225" y="33"/>
                  </a:moveTo>
                  <a:lnTo>
                    <a:pt x="159" y="21"/>
                  </a:lnTo>
                  <a:lnTo>
                    <a:pt x="129" y="21"/>
                  </a:lnTo>
                  <a:lnTo>
                    <a:pt x="81" y="0"/>
                  </a:lnTo>
                  <a:lnTo>
                    <a:pt x="66" y="63"/>
                  </a:lnTo>
                  <a:lnTo>
                    <a:pt x="39" y="126"/>
                  </a:lnTo>
                  <a:lnTo>
                    <a:pt x="21" y="171"/>
                  </a:lnTo>
                  <a:lnTo>
                    <a:pt x="3" y="189"/>
                  </a:lnTo>
                  <a:lnTo>
                    <a:pt x="0" y="240"/>
                  </a:lnTo>
                  <a:lnTo>
                    <a:pt x="0" y="288"/>
                  </a:lnTo>
                  <a:lnTo>
                    <a:pt x="18" y="309"/>
                  </a:lnTo>
                  <a:lnTo>
                    <a:pt x="75" y="300"/>
                  </a:lnTo>
                  <a:lnTo>
                    <a:pt x="93" y="294"/>
                  </a:lnTo>
                  <a:lnTo>
                    <a:pt x="144" y="324"/>
                  </a:lnTo>
                  <a:lnTo>
                    <a:pt x="192" y="342"/>
                  </a:lnTo>
                  <a:lnTo>
                    <a:pt x="192" y="315"/>
                  </a:lnTo>
                  <a:lnTo>
                    <a:pt x="177" y="240"/>
                  </a:lnTo>
                  <a:lnTo>
                    <a:pt x="195" y="180"/>
                  </a:lnTo>
                  <a:lnTo>
                    <a:pt x="207" y="114"/>
                  </a:lnTo>
                  <a:lnTo>
                    <a:pt x="231" y="75"/>
                  </a:lnTo>
                  <a:lnTo>
                    <a:pt x="225" y="33"/>
                  </a:lnTo>
                  <a:close/>
                </a:path>
              </a:pathLst>
            </a:custGeom>
            <a:gradFill rotWithShape="0">
              <a:gsLst>
                <a:gs pos="0">
                  <a:srgbClr val="FFE7C7">
                    <a:alpha val="100000"/>
                  </a:srgbClr>
                </a:gs>
                <a:gs pos="100000">
                  <a:srgbClr val="FFF0E1">
                    <a:alpha val="100000"/>
                  </a:srgbClr>
                </a:gs>
              </a:gsLst>
              <a:lin ang="18900000" scaled="1"/>
              <a:tileRect/>
            </a:gradFill>
            <a:ln w="9525">
              <a:noFill/>
            </a:ln>
          </p:spPr>
          <p:txBody>
            <a:bodyPr/>
            <a:lstStyle/>
            <a:p>
              <a:endParaRPr lang="zh-CN" altLang="en-US"/>
            </a:p>
          </p:txBody>
        </p:sp>
        <p:sp>
          <p:nvSpPr>
            <p:cNvPr id="50183" name="Freeform 7"/>
            <p:cNvSpPr/>
            <p:nvPr/>
          </p:nvSpPr>
          <p:spPr>
            <a:xfrm>
              <a:off x="688" y="1884"/>
              <a:ext cx="566" cy="722"/>
            </a:xfrm>
            <a:custGeom>
              <a:avLst/>
              <a:gdLst/>
              <a:ahLst/>
              <a:cxnLst>
                <a:cxn ang="0">
                  <a:pos x="450" y="112"/>
                </a:cxn>
                <a:cxn ang="0">
                  <a:pos x="450" y="10"/>
                </a:cxn>
                <a:cxn ang="0">
                  <a:pos x="410" y="2"/>
                </a:cxn>
                <a:cxn ang="0">
                  <a:pos x="362" y="62"/>
                </a:cxn>
                <a:cxn ang="0">
                  <a:pos x="358" y="146"/>
                </a:cxn>
                <a:cxn ang="0">
                  <a:pos x="358" y="198"/>
                </a:cxn>
                <a:cxn ang="0">
                  <a:pos x="322" y="220"/>
                </a:cxn>
                <a:cxn ang="0">
                  <a:pos x="240" y="204"/>
                </a:cxn>
                <a:cxn ang="0">
                  <a:pos x="150" y="228"/>
                </a:cxn>
                <a:cxn ang="0">
                  <a:pos x="90" y="264"/>
                </a:cxn>
                <a:cxn ang="0">
                  <a:pos x="10" y="320"/>
                </a:cxn>
                <a:cxn ang="0">
                  <a:pos x="2" y="368"/>
                </a:cxn>
                <a:cxn ang="0">
                  <a:pos x="18" y="412"/>
                </a:cxn>
                <a:cxn ang="0">
                  <a:pos x="18" y="430"/>
                </a:cxn>
                <a:cxn ang="0">
                  <a:pos x="10" y="476"/>
                </a:cxn>
                <a:cxn ang="0">
                  <a:pos x="20" y="510"/>
                </a:cxn>
                <a:cxn ang="0">
                  <a:pos x="26" y="530"/>
                </a:cxn>
                <a:cxn ang="0">
                  <a:pos x="28" y="578"/>
                </a:cxn>
                <a:cxn ang="0">
                  <a:pos x="48" y="598"/>
                </a:cxn>
                <a:cxn ang="0">
                  <a:pos x="70" y="634"/>
                </a:cxn>
                <a:cxn ang="0">
                  <a:pos x="92" y="672"/>
                </a:cxn>
                <a:cxn ang="0">
                  <a:pos x="132" y="692"/>
                </a:cxn>
                <a:cxn ang="0">
                  <a:pos x="206" y="698"/>
                </a:cxn>
                <a:cxn ang="0">
                  <a:pos x="280" y="668"/>
                </a:cxn>
                <a:cxn ang="0">
                  <a:pos x="310" y="688"/>
                </a:cxn>
                <a:cxn ang="0">
                  <a:pos x="348" y="702"/>
                </a:cxn>
                <a:cxn ang="0">
                  <a:pos x="432" y="722"/>
                </a:cxn>
                <a:cxn ang="0">
                  <a:pos x="480" y="714"/>
                </a:cxn>
                <a:cxn ang="0">
                  <a:pos x="504" y="670"/>
                </a:cxn>
                <a:cxn ang="0">
                  <a:pos x="500" y="588"/>
                </a:cxn>
                <a:cxn ang="0">
                  <a:pos x="538" y="524"/>
                </a:cxn>
                <a:cxn ang="0">
                  <a:pos x="562" y="434"/>
                </a:cxn>
                <a:cxn ang="0">
                  <a:pos x="556" y="354"/>
                </a:cxn>
                <a:cxn ang="0">
                  <a:pos x="506" y="290"/>
                </a:cxn>
                <a:cxn ang="0">
                  <a:pos x="476" y="226"/>
                </a:cxn>
                <a:cxn ang="0">
                  <a:pos x="466" y="170"/>
                </a:cxn>
              </a:cxnLst>
              <a:rect l="0" t="0" r="0" b="0"/>
              <a:pathLst>
                <a:path w="566" h="722">
                  <a:moveTo>
                    <a:pt x="466" y="156"/>
                  </a:moveTo>
                  <a:lnTo>
                    <a:pt x="450" y="112"/>
                  </a:lnTo>
                  <a:lnTo>
                    <a:pt x="452" y="68"/>
                  </a:lnTo>
                  <a:lnTo>
                    <a:pt x="450" y="10"/>
                  </a:lnTo>
                  <a:lnTo>
                    <a:pt x="436" y="0"/>
                  </a:lnTo>
                  <a:lnTo>
                    <a:pt x="410" y="2"/>
                  </a:lnTo>
                  <a:lnTo>
                    <a:pt x="384" y="18"/>
                  </a:lnTo>
                  <a:lnTo>
                    <a:pt x="362" y="62"/>
                  </a:lnTo>
                  <a:lnTo>
                    <a:pt x="352" y="112"/>
                  </a:lnTo>
                  <a:lnTo>
                    <a:pt x="358" y="146"/>
                  </a:lnTo>
                  <a:lnTo>
                    <a:pt x="364" y="166"/>
                  </a:lnTo>
                  <a:lnTo>
                    <a:pt x="358" y="198"/>
                  </a:lnTo>
                  <a:lnTo>
                    <a:pt x="358" y="228"/>
                  </a:lnTo>
                  <a:lnTo>
                    <a:pt x="322" y="220"/>
                  </a:lnTo>
                  <a:lnTo>
                    <a:pt x="276" y="214"/>
                  </a:lnTo>
                  <a:lnTo>
                    <a:pt x="240" y="204"/>
                  </a:lnTo>
                  <a:lnTo>
                    <a:pt x="202" y="210"/>
                  </a:lnTo>
                  <a:lnTo>
                    <a:pt x="150" y="228"/>
                  </a:lnTo>
                  <a:lnTo>
                    <a:pt x="122" y="244"/>
                  </a:lnTo>
                  <a:lnTo>
                    <a:pt x="90" y="264"/>
                  </a:lnTo>
                  <a:lnTo>
                    <a:pt x="50" y="290"/>
                  </a:lnTo>
                  <a:lnTo>
                    <a:pt x="10" y="320"/>
                  </a:lnTo>
                  <a:lnTo>
                    <a:pt x="0" y="338"/>
                  </a:lnTo>
                  <a:lnTo>
                    <a:pt x="2" y="368"/>
                  </a:lnTo>
                  <a:lnTo>
                    <a:pt x="8" y="404"/>
                  </a:lnTo>
                  <a:lnTo>
                    <a:pt x="18" y="412"/>
                  </a:lnTo>
                  <a:lnTo>
                    <a:pt x="28" y="418"/>
                  </a:lnTo>
                  <a:lnTo>
                    <a:pt x="18" y="430"/>
                  </a:lnTo>
                  <a:lnTo>
                    <a:pt x="6" y="460"/>
                  </a:lnTo>
                  <a:lnTo>
                    <a:pt x="10" y="476"/>
                  </a:lnTo>
                  <a:lnTo>
                    <a:pt x="14" y="500"/>
                  </a:lnTo>
                  <a:lnTo>
                    <a:pt x="20" y="510"/>
                  </a:lnTo>
                  <a:lnTo>
                    <a:pt x="40" y="518"/>
                  </a:lnTo>
                  <a:lnTo>
                    <a:pt x="26" y="530"/>
                  </a:lnTo>
                  <a:lnTo>
                    <a:pt x="20" y="554"/>
                  </a:lnTo>
                  <a:lnTo>
                    <a:pt x="28" y="578"/>
                  </a:lnTo>
                  <a:lnTo>
                    <a:pt x="38" y="590"/>
                  </a:lnTo>
                  <a:lnTo>
                    <a:pt x="48" y="598"/>
                  </a:lnTo>
                  <a:lnTo>
                    <a:pt x="64" y="612"/>
                  </a:lnTo>
                  <a:lnTo>
                    <a:pt x="70" y="634"/>
                  </a:lnTo>
                  <a:lnTo>
                    <a:pt x="74" y="652"/>
                  </a:lnTo>
                  <a:lnTo>
                    <a:pt x="92" y="672"/>
                  </a:lnTo>
                  <a:lnTo>
                    <a:pt x="108" y="684"/>
                  </a:lnTo>
                  <a:lnTo>
                    <a:pt x="132" y="692"/>
                  </a:lnTo>
                  <a:lnTo>
                    <a:pt x="172" y="698"/>
                  </a:lnTo>
                  <a:lnTo>
                    <a:pt x="206" y="698"/>
                  </a:lnTo>
                  <a:lnTo>
                    <a:pt x="232" y="692"/>
                  </a:lnTo>
                  <a:lnTo>
                    <a:pt x="280" y="668"/>
                  </a:lnTo>
                  <a:lnTo>
                    <a:pt x="292" y="682"/>
                  </a:lnTo>
                  <a:lnTo>
                    <a:pt x="310" y="688"/>
                  </a:lnTo>
                  <a:lnTo>
                    <a:pt x="334" y="698"/>
                  </a:lnTo>
                  <a:lnTo>
                    <a:pt x="348" y="702"/>
                  </a:lnTo>
                  <a:lnTo>
                    <a:pt x="400" y="714"/>
                  </a:lnTo>
                  <a:lnTo>
                    <a:pt x="432" y="722"/>
                  </a:lnTo>
                  <a:lnTo>
                    <a:pt x="456" y="718"/>
                  </a:lnTo>
                  <a:lnTo>
                    <a:pt x="480" y="714"/>
                  </a:lnTo>
                  <a:lnTo>
                    <a:pt x="494" y="700"/>
                  </a:lnTo>
                  <a:lnTo>
                    <a:pt x="504" y="670"/>
                  </a:lnTo>
                  <a:lnTo>
                    <a:pt x="496" y="624"/>
                  </a:lnTo>
                  <a:lnTo>
                    <a:pt x="500" y="588"/>
                  </a:lnTo>
                  <a:lnTo>
                    <a:pt x="526" y="554"/>
                  </a:lnTo>
                  <a:lnTo>
                    <a:pt x="538" y="524"/>
                  </a:lnTo>
                  <a:lnTo>
                    <a:pt x="538" y="484"/>
                  </a:lnTo>
                  <a:lnTo>
                    <a:pt x="562" y="434"/>
                  </a:lnTo>
                  <a:lnTo>
                    <a:pt x="566" y="394"/>
                  </a:lnTo>
                  <a:lnTo>
                    <a:pt x="556" y="354"/>
                  </a:lnTo>
                  <a:lnTo>
                    <a:pt x="534" y="318"/>
                  </a:lnTo>
                  <a:lnTo>
                    <a:pt x="506" y="290"/>
                  </a:lnTo>
                  <a:lnTo>
                    <a:pt x="474" y="242"/>
                  </a:lnTo>
                  <a:lnTo>
                    <a:pt x="476" y="226"/>
                  </a:lnTo>
                  <a:lnTo>
                    <a:pt x="470" y="198"/>
                  </a:lnTo>
                  <a:lnTo>
                    <a:pt x="466" y="170"/>
                  </a:lnTo>
                  <a:lnTo>
                    <a:pt x="466" y="156"/>
                  </a:lnTo>
                  <a:close/>
                </a:path>
              </a:pathLst>
            </a:custGeom>
            <a:gradFill rotWithShape="0">
              <a:gsLst>
                <a:gs pos="0">
                  <a:srgbClr val="FFEED9">
                    <a:alpha val="100000"/>
                  </a:srgbClr>
                </a:gs>
                <a:gs pos="100000">
                  <a:srgbClr val="FFE5CB">
                    <a:alpha val="100000"/>
                  </a:srgbClr>
                </a:gs>
              </a:gsLst>
              <a:lin ang="2700000" scaled="1"/>
              <a:tileRect/>
            </a:gradFill>
            <a:ln w="9525">
              <a:noFill/>
            </a:ln>
          </p:spPr>
          <p:txBody>
            <a:bodyPr/>
            <a:lstStyle/>
            <a:p>
              <a:endParaRPr lang="zh-CN" altLang="en-US"/>
            </a:p>
          </p:txBody>
        </p:sp>
        <p:grpSp>
          <p:nvGrpSpPr>
            <p:cNvPr id="50184" name="Group 8"/>
            <p:cNvGrpSpPr/>
            <p:nvPr/>
          </p:nvGrpSpPr>
          <p:grpSpPr>
            <a:xfrm>
              <a:off x="686" y="1881"/>
              <a:ext cx="699" cy="725"/>
              <a:chOff x="1124" y="2151"/>
              <a:chExt cx="699" cy="725"/>
            </a:xfrm>
          </p:grpSpPr>
          <p:sp>
            <p:nvSpPr>
              <p:cNvPr id="50408" name="Freeform 9"/>
              <p:cNvSpPr/>
              <p:nvPr/>
            </p:nvSpPr>
            <p:spPr>
              <a:xfrm>
                <a:off x="1671" y="2689"/>
                <a:ext cx="57" cy="13"/>
              </a:xfrm>
              <a:custGeom>
                <a:avLst/>
                <a:gdLst/>
                <a:ahLst/>
                <a:cxnLst>
                  <a:cxn ang="0">
                    <a:pos x="0" y="0"/>
                  </a:cxn>
                  <a:cxn ang="0">
                    <a:pos x="22" y="3"/>
                  </a:cxn>
                  <a:cxn ang="0">
                    <a:pos x="39" y="9"/>
                  </a:cxn>
                </a:cxnLst>
                <a:rect l="0" t="0" r="0" b="0"/>
                <a:pathLst>
                  <a:path w="84" h="18">
                    <a:moveTo>
                      <a:pt x="0" y="0"/>
                    </a:moveTo>
                    <a:lnTo>
                      <a:pt x="48" y="6"/>
                    </a:lnTo>
                    <a:lnTo>
                      <a:pt x="84" y="18"/>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409" name="Freeform 10"/>
              <p:cNvSpPr/>
              <p:nvPr/>
            </p:nvSpPr>
            <p:spPr>
              <a:xfrm>
                <a:off x="1325" y="2548"/>
                <a:ext cx="68" cy="60"/>
              </a:xfrm>
              <a:custGeom>
                <a:avLst/>
                <a:gdLst/>
                <a:ahLst/>
                <a:cxnLst>
                  <a:cxn ang="0">
                    <a:pos x="8" y="0"/>
                  </a:cxn>
                  <a:cxn ang="0">
                    <a:pos x="22" y="2"/>
                  </a:cxn>
                  <a:cxn ang="0">
                    <a:pos x="35" y="7"/>
                  </a:cxn>
                  <a:cxn ang="0">
                    <a:pos x="42" y="15"/>
                  </a:cxn>
                  <a:cxn ang="0">
                    <a:pos x="46" y="22"/>
                  </a:cxn>
                  <a:cxn ang="0">
                    <a:pos x="45" y="32"/>
                  </a:cxn>
                  <a:cxn ang="0">
                    <a:pos x="39" y="41"/>
                  </a:cxn>
                  <a:cxn ang="0">
                    <a:pos x="24" y="41"/>
                  </a:cxn>
                  <a:cxn ang="0">
                    <a:pos x="12" y="41"/>
                  </a:cxn>
                  <a:cxn ang="0">
                    <a:pos x="3" y="40"/>
                  </a:cxn>
                  <a:cxn ang="0">
                    <a:pos x="1" y="32"/>
                  </a:cxn>
                  <a:cxn ang="0">
                    <a:pos x="0" y="21"/>
                  </a:cxn>
                  <a:cxn ang="0">
                    <a:pos x="2" y="12"/>
                  </a:cxn>
                  <a:cxn ang="0">
                    <a:pos x="8" y="0"/>
                  </a:cxn>
                </a:cxnLst>
                <a:rect l="0" t="0" r="0" b="0"/>
                <a:pathLst>
                  <a:path w="100" h="87">
                    <a:moveTo>
                      <a:pt x="18" y="0"/>
                    </a:moveTo>
                    <a:lnTo>
                      <a:pt x="49" y="5"/>
                    </a:lnTo>
                    <a:lnTo>
                      <a:pt x="75" y="14"/>
                    </a:lnTo>
                    <a:lnTo>
                      <a:pt x="91" y="32"/>
                    </a:lnTo>
                    <a:lnTo>
                      <a:pt x="100" y="47"/>
                    </a:lnTo>
                    <a:lnTo>
                      <a:pt x="97" y="66"/>
                    </a:lnTo>
                    <a:lnTo>
                      <a:pt x="84" y="87"/>
                    </a:lnTo>
                    <a:lnTo>
                      <a:pt x="52" y="87"/>
                    </a:lnTo>
                    <a:lnTo>
                      <a:pt x="25" y="86"/>
                    </a:lnTo>
                    <a:lnTo>
                      <a:pt x="7" y="84"/>
                    </a:lnTo>
                    <a:lnTo>
                      <a:pt x="3" y="68"/>
                    </a:lnTo>
                    <a:lnTo>
                      <a:pt x="0" y="44"/>
                    </a:lnTo>
                    <a:lnTo>
                      <a:pt x="4" y="26"/>
                    </a:lnTo>
                    <a:lnTo>
                      <a:pt x="18" y="0"/>
                    </a:lnTo>
                    <a:close/>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410" name="Freeform 11"/>
              <p:cNvSpPr/>
              <p:nvPr/>
            </p:nvSpPr>
            <p:spPr>
              <a:xfrm>
                <a:off x="1353" y="2629"/>
                <a:ext cx="66" cy="61"/>
              </a:xfrm>
              <a:custGeom>
                <a:avLst/>
                <a:gdLst/>
                <a:ahLst/>
                <a:cxnLst>
                  <a:cxn ang="0">
                    <a:pos x="0" y="7"/>
                  </a:cxn>
                  <a:cxn ang="0">
                    <a:pos x="11" y="1"/>
                  </a:cxn>
                  <a:cxn ang="0">
                    <a:pos x="24" y="0"/>
                  </a:cxn>
                  <a:cxn ang="0">
                    <a:pos x="34" y="4"/>
                  </a:cxn>
                  <a:cxn ang="0">
                    <a:pos x="40" y="12"/>
                  </a:cxn>
                  <a:cxn ang="0">
                    <a:pos x="40" y="22"/>
                  </a:cxn>
                  <a:cxn ang="0">
                    <a:pos x="40" y="31"/>
                  </a:cxn>
                  <a:cxn ang="0">
                    <a:pos x="26" y="36"/>
                  </a:cxn>
                  <a:cxn ang="0">
                    <a:pos x="9" y="43"/>
                  </a:cxn>
                  <a:cxn ang="0">
                    <a:pos x="6" y="43"/>
                  </a:cxn>
                  <a:cxn ang="0">
                    <a:pos x="4" y="34"/>
                  </a:cxn>
                  <a:cxn ang="0">
                    <a:pos x="0" y="19"/>
                  </a:cxn>
                  <a:cxn ang="0">
                    <a:pos x="0" y="7"/>
                  </a:cxn>
                </a:cxnLst>
                <a:rect l="0" t="0" r="0" b="0"/>
                <a:pathLst>
                  <a:path w="108" h="87">
                    <a:moveTo>
                      <a:pt x="0" y="14"/>
                    </a:moveTo>
                    <a:lnTo>
                      <a:pt x="30" y="3"/>
                    </a:lnTo>
                    <a:lnTo>
                      <a:pt x="63" y="0"/>
                    </a:lnTo>
                    <a:lnTo>
                      <a:pt x="90" y="8"/>
                    </a:lnTo>
                    <a:lnTo>
                      <a:pt x="107" y="24"/>
                    </a:lnTo>
                    <a:lnTo>
                      <a:pt x="108" y="45"/>
                    </a:lnTo>
                    <a:lnTo>
                      <a:pt x="108" y="63"/>
                    </a:lnTo>
                    <a:lnTo>
                      <a:pt x="68" y="74"/>
                    </a:lnTo>
                    <a:lnTo>
                      <a:pt x="24" y="87"/>
                    </a:lnTo>
                    <a:lnTo>
                      <a:pt x="14" y="87"/>
                    </a:lnTo>
                    <a:lnTo>
                      <a:pt x="9" y="68"/>
                    </a:lnTo>
                    <a:lnTo>
                      <a:pt x="0" y="39"/>
                    </a:lnTo>
                    <a:lnTo>
                      <a:pt x="0" y="14"/>
                    </a:lnTo>
                    <a:close/>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411" name="Freeform 12"/>
              <p:cNvSpPr/>
              <p:nvPr/>
            </p:nvSpPr>
            <p:spPr>
              <a:xfrm>
                <a:off x="1264" y="2520"/>
                <a:ext cx="131" cy="58"/>
              </a:xfrm>
              <a:custGeom>
                <a:avLst/>
                <a:gdLst/>
                <a:ahLst/>
                <a:cxnLst>
                  <a:cxn ang="0">
                    <a:pos x="0" y="0"/>
                  </a:cxn>
                  <a:cxn ang="0">
                    <a:pos x="18" y="3"/>
                  </a:cxn>
                  <a:cxn ang="0">
                    <a:pos x="35" y="1"/>
                  </a:cxn>
                  <a:cxn ang="0">
                    <a:pos x="57" y="7"/>
                  </a:cxn>
                  <a:cxn ang="0">
                    <a:pos x="76" y="15"/>
                  </a:cxn>
                  <a:cxn ang="0">
                    <a:pos x="81" y="20"/>
                  </a:cxn>
                  <a:cxn ang="0">
                    <a:pos x="89" y="32"/>
                  </a:cxn>
                  <a:cxn ang="0">
                    <a:pos x="89" y="40"/>
                  </a:cxn>
                </a:cxnLst>
                <a:rect l="0" t="0" r="0" b="0"/>
                <a:pathLst>
                  <a:path w="192" h="84">
                    <a:moveTo>
                      <a:pt x="0" y="0"/>
                    </a:moveTo>
                    <a:lnTo>
                      <a:pt x="40" y="6"/>
                    </a:lnTo>
                    <a:lnTo>
                      <a:pt x="76" y="3"/>
                    </a:lnTo>
                    <a:lnTo>
                      <a:pt x="123" y="15"/>
                    </a:lnTo>
                    <a:lnTo>
                      <a:pt x="162" y="30"/>
                    </a:lnTo>
                    <a:lnTo>
                      <a:pt x="175" y="42"/>
                    </a:lnTo>
                    <a:lnTo>
                      <a:pt x="192" y="68"/>
                    </a:lnTo>
                    <a:lnTo>
                      <a:pt x="190" y="84"/>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412" name="Freeform 13"/>
              <p:cNvSpPr/>
              <p:nvPr/>
            </p:nvSpPr>
            <p:spPr>
              <a:xfrm>
                <a:off x="1196" y="2477"/>
                <a:ext cx="87" cy="42"/>
              </a:xfrm>
              <a:custGeom>
                <a:avLst/>
                <a:gdLst/>
                <a:ahLst/>
                <a:cxnLst>
                  <a:cxn ang="0">
                    <a:pos x="0" y="0"/>
                  </a:cxn>
                  <a:cxn ang="0">
                    <a:pos x="6" y="3"/>
                  </a:cxn>
                  <a:cxn ang="0">
                    <a:pos x="18" y="4"/>
                  </a:cxn>
                  <a:cxn ang="0">
                    <a:pos x="26" y="5"/>
                  </a:cxn>
                  <a:cxn ang="0">
                    <a:pos x="35" y="9"/>
                  </a:cxn>
                  <a:cxn ang="0">
                    <a:pos x="45" y="15"/>
                  </a:cxn>
                  <a:cxn ang="0">
                    <a:pos x="53" y="24"/>
                  </a:cxn>
                  <a:cxn ang="0">
                    <a:pos x="59" y="29"/>
                  </a:cxn>
                </a:cxnLst>
                <a:rect l="0" t="0" r="0" b="0"/>
                <a:pathLst>
                  <a:path w="129" h="60">
                    <a:moveTo>
                      <a:pt x="0" y="0"/>
                    </a:moveTo>
                    <a:lnTo>
                      <a:pt x="14" y="6"/>
                    </a:lnTo>
                    <a:lnTo>
                      <a:pt x="38" y="7"/>
                    </a:lnTo>
                    <a:lnTo>
                      <a:pt x="56" y="10"/>
                    </a:lnTo>
                    <a:lnTo>
                      <a:pt x="77" y="18"/>
                    </a:lnTo>
                    <a:lnTo>
                      <a:pt x="99" y="30"/>
                    </a:lnTo>
                    <a:lnTo>
                      <a:pt x="117" y="48"/>
                    </a:lnTo>
                    <a:lnTo>
                      <a:pt x="129" y="60"/>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413" name="Freeform 14"/>
              <p:cNvSpPr/>
              <p:nvPr/>
            </p:nvSpPr>
            <p:spPr>
              <a:xfrm>
                <a:off x="1124" y="2459"/>
                <a:ext cx="258" cy="161"/>
              </a:xfrm>
              <a:custGeom>
                <a:avLst/>
                <a:gdLst/>
                <a:ahLst/>
                <a:cxnLst>
                  <a:cxn ang="0">
                    <a:pos x="24" y="0"/>
                  </a:cxn>
                  <a:cxn ang="0">
                    <a:pos x="14" y="8"/>
                  </a:cxn>
                  <a:cxn ang="0">
                    <a:pos x="5" y="16"/>
                  </a:cxn>
                  <a:cxn ang="0">
                    <a:pos x="1" y="24"/>
                  </a:cxn>
                  <a:cxn ang="0">
                    <a:pos x="0" y="42"/>
                  </a:cxn>
                  <a:cxn ang="0">
                    <a:pos x="3" y="60"/>
                  </a:cxn>
                  <a:cxn ang="0">
                    <a:pos x="10" y="72"/>
                  </a:cxn>
                  <a:cxn ang="0">
                    <a:pos x="21" y="79"/>
                  </a:cxn>
                  <a:cxn ang="0">
                    <a:pos x="42" y="87"/>
                  </a:cxn>
                  <a:cxn ang="0">
                    <a:pos x="73" y="100"/>
                  </a:cxn>
                  <a:cxn ang="0">
                    <a:pos x="94" y="108"/>
                  </a:cxn>
                  <a:cxn ang="0">
                    <a:pos x="117" y="114"/>
                  </a:cxn>
                  <a:cxn ang="0">
                    <a:pos x="146" y="109"/>
                  </a:cxn>
                  <a:cxn ang="0">
                    <a:pos x="166" y="108"/>
                  </a:cxn>
                  <a:cxn ang="0">
                    <a:pos x="175" y="108"/>
                  </a:cxn>
                </a:cxnLst>
                <a:rect l="0" t="0" r="0" b="0"/>
                <a:pathLst>
                  <a:path w="380" h="228">
                    <a:moveTo>
                      <a:pt x="51" y="0"/>
                    </a:moveTo>
                    <a:lnTo>
                      <a:pt x="30" y="16"/>
                    </a:lnTo>
                    <a:lnTo>
                      <a:pt x="11" y="31"/>
                    </a:lnTo>
                    <a:lnTo>
                      <a:pt x="3" y="48"/>
                    </a:lnTo>
                    <a:lnTo>
                      <a:pt x="0" y="84"/>
                    </a:lnTo>
                    <a:lnTo>
                      <a:pt x="8" y="120"/>
                    </a:lnTo>
                    <a:lnTo>
                      <a:pt x="21" y="145"/>
                    </a:lnTo>
                    <a:lnTo>
                      <a:pt x="45" y="159"/>
                    </a:lnTo>
                    <a:lnTo>
                      <a:pt x="92" y="174"/>
                    </a:lnTo>
                    <a:lnTo>
                      <a:pt x="158" y="201"/>
                    </a:lnTo>
                    <a:lnTo>
                      <a:pt x="204" y="216"/>
                    </a:lnTo>
                    <a:lnTo>
                      <a:pt x="254" y="228"/>
                    </a:lnTo>
                    <a:lnTo>
                      <a:pt x="317" y="219"/>
                    </a:lnTo>
                    <a:lnTo>
                      <a:pt x="359" y="217"/>
                    </a:lnTo>
                    <a:lnTo>
                      <a:pt x="380" y="216"/>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414" name="Freeform 15"/>
              <p:cNvSpPr/>
              <p:nvPr/>
            </p:nvSpPr>
            <p:spPr>
              <a:xfrm>
                <a:off x="1149" y="2360"/>
                <a:ext cx="331" cy="107"/>
              </a:xfrm>
              <a:custGeom>
                <a:avLst/>
                <a:gdLst/>
                <a:ahLst/>
                <a:cxnLst>
                  <a:cxn ang="0">
                    <a:pos x="224" y="12"/>
                  </a:cxn>
                  <a:cxn ang="0">
                    <a:pos x="211" y="12"/>
                  </a:cxn>
                  <a:cxn ang="0">
                    <a:pos x="194" y="9"/>
                  </a:cxn>
                  <a:cxn ang="0">
                    <a:pos x="167" y="3"/>
                  </a:cxn>
                  <a:cxn ang="0">
                    <a:pos x="143" y="0"/>
                  </a:cxn>
                  <a:cxn ang="0">
                    <a:pos x="112" y="5"/>
                  </a:cxn>
                  <a:cxn ang="0">
                    <a:pos x="89" y="17"/>
                  </a:cxn>
                  <a:cxn ang="0">
                    <a:pos x="63" y="29"/>
                  </a:cxn>
                  <a:cxn ang="0">
                    <a:pos x="45" y="40"/>
                  </a:cxn>
                  <a:cxn ang="0">
                    <a:pos x="26" y="53"/>
                  </a:cxn>
                  <a:cxn ang="0">
                    <a:pos x="9" y="66"/>
                  </a:cxn>
                  <a:cxn ang="0">
                    <a:pos x="0" y="75"/>
                  </a:cxn>
                </a:cxnLst>
                <a:rect l="0" t="0" r="0" b="0"/>
                <a:pathLst>
                  <a:path w="489" h="153">
                    <a:moveTo>
                      <a:pt x="489" y="25"/>
                    </a:moveTo>
                    <a:lnTo>
                      <a:pt x="459" y="24"/>
                    </a:lnTo>
                    <a:lnTo>
                      <a:pt x="422" y="19"/>
                    </a:lnTo>
                    <a:lnTo>
                      <a:pt x="363" y="7"/>
                    </a:lnTo>
                    <a:lnTo>
                      <a:pt x="311" y="0"/>
                    </a:lnTo>
                    <a:lnTo>
                      <a:pt x="245" y="10"/>
                    </a:lnTo>
                    <a:lnTo>
                      <a:pt x="194" y="34"/>
                    </a:lnTo>
                    <a:lnTo>
                      <a:pt x="138" y="58"/>
                    </a:lnTo>
                    <a:lnTo>
                      <a:pt x="98" y="81"/>
                    </a:lnTo>
                    <a:lnTo>
                      <a:pt x="56" y="108"/>
                    </a:lnTo>
                    <a:lnTo>
                      <a:pt x="21" y="135"/>
                    </a:lnTo>
                    <a:lnTo>
                      <a:pt x="0" y="153"/>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415" name="Freeform 16"/>
              <p:cNvSpPr/>
              <p:nvPr/>
            </p:nvSpPr>
            <p:spPr>
              <a:xfrm>
                <a:off x="1480" y="2151"/>
                <a:ext cx="87" cy="177"/>
              </a:xfrm>
              <a:custGeom>
                <a:avLst/>
                <a:gdLst/>
                <a:ahLst/>
                <a:cxnLst>
                  <a:cxn ang="0">
                    <a:pos x="59" y="4"/>
                  </a:cxn>
                  <a:cxn ang="0">
                    <a:pos x="50" y="0"/>
                  </a:cxn>
                  <a:cxn ang="0">
                    <a:pos x="38" y="1"/>
                  </a:cxn>
                  <a:cxn ang="0">
                    <a:pos x="29" y="8"/>
                  </a:cxn>
                  <a:cxn ang="0">
                    <a:pos x="16" y="22"/>
                  </a:cxn>
                  <a:cxn ang="0">
                    <a:pos x="8" y="42"/>
                  </a:cxn>
                  <a:cxn ang="0">
                    <a:pos x="0" y="74"/>
                  </a:cxn>
                  <a:cxn ang="0">
                    <a:pos x="0" y="95"/>
                  </a:cxn>
                  <a:cxn ang="0">
                    <a:pos x="5" y="113"/>
                  </a:cxn>
                  <a:cxn ang="0">
                    <a:pos x="11" y="119"/>
                  </a:cxn>
                  <a:cxn ang="0">
                    <a:pos x="12" y="125"/>
                  </a:cxn>
                </a:cxnLst>
                <a:rect l="0" t="0" r="0" b="0"/>
                <a:pathLst>
                  <a:path w="128" h="251">
                    <a:moveTo>
                      <a:pt x="128" y="8"/>
                    </a:moveTo>
                    <a:lnTo>
                      <a:pt x="107" y="0"/>
                    </a:lnTo>
                    <a:lnTo>
                      <a:pt x="83" y="3"/>
                    </a:lnTo>
                    <a:lnTo>
                      <a:pt x="63" y="15"/>
                    </a:lnTo>
                    <a:lnTo>
                      <a:pt x="35" y="44"/>
                    </a:lnTo>
                    <a:lnTo>
                      <a:pt x="18" y="84"/>
                    </a:lnTo>
                    <a:lnTo>
                      <a:pt x="0" y="149"/>
                    </a:lnTo>
                    <a:lnTo>
                      <a:pt x="0" y="191"/>
                    </a:lnTo>
                    <a:lnTo>
                      <a:pt x="12" y="227"/>
                    </a:lnTo>
                    <a:lnTo>
                      <a:pt x="23" y="240"/>
                    </a:lnTo>
                    <a:lnTo>
                      <a:pt x="26" y="251"/>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416" name="Freeform 17"/>
              <p:cNvSpPr/>
              <p:nvPr/>
            </p:nvSpPr>
            <p:spPr>
              <a:xfrm>
                <a:off x="1483" y="2320"/>
                <a:ext cx="19" cy="117"/>
              </a:xfrm>
              <a:custGeom>
                <a:avLst/>
                <a:gdLst/>
                <a:ahLst/>
                <a:cxnLst>
                  <a:cxn ang="0">
                    <a:pos x="5" y="0"/>
                  </a:cxn>
                  <a:cxn ang="0">
                    <a:pos x="1" y="14"/>
                  </a:cxn>
                  <a:cxn ang="0">
                    <a:pos x="0" y="35"/>
                  </a:cxn>
                  <a:cxn ang="0">
                    <a:pos x="2" y="47"/>
                  </a:cxn>
                  <a:cxn ang="0">
                    <a:pos x="6" y="59"/>
                  </a:cxn>
                  <a:cxn ang="0">
                    <a:pos x="12" y="77"/>
                  </a:cxn>
                  <a:cxn ang="0">
                    <a:pos x="13" y="82"/>
                  </a:cxn>
                </a:cxnLst>
                <a:rect l="0" t="0" r="0" b="0"/>
                <a:pathLst>
                  <a:path w="28" h="166">
                    <a:moveTo>
                      <a:pt x="10" y="0"/>
                    </a:moveTo>
                    <a:lnTo>
                      <a:pt x="1" y="28"/>
                    </a:lnTo>
                    <a:lnTo>
                      <a:pt x="0" y="70"/>
                    </a:lnTo>
                    <a:lnTo>
                      <a:pt x="4" y="94"/>
                    </a:lnTo>
                    <a:lnTo>
                      <a:pt x="13" y="118"/>
                    </a:lnTo>
                    <a:lnTo>
                      <a:pt x="25" y="154"/>
                    </a:lnTo>
                    <a:lnTo>
                      <a:pt x="28" y="166"/>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417" name="Freeform 18"/>
              <p:cNvSpPr/>
              <p:nvPr/>
            </p:nvSpPr>
            <p:spPr>
              <a:xfrm>
                <a:off x="1407" y="2403"/>
                <a:ext cx="79" cy="77"/>
              </a:xfrm>
              <a:custGeom>
                <a:avLst/>
                <a:gdLst/>
                <a:ahLst/>
                <a:cxnLst>
                  <a:cxn ang="0">
                    <a:pos x="53" y="0"/>
                  </a:cxn>
                  <a:cxn ang="0">
                    <a:pos x="29" y="10"/>
                  </a:cxn>
                  <a:cxn ang="0">
                    <a:pos x="15" y="22"/>
                  </a:cxn>
                  <a:cxn ang="0">
                    <a:pos x="4" y="43"/>
                  </a:cxn>
                  <a:cxn ang="0">
                    <a:pos x="0" y="53"/>
                  </a:cxn>
                </a:cxnLst>
                <a:rect l="0" t="0" r="0" b="0"/>
                <a:pathLst>
                  <a:path w="117" h="111">
                    <a:moveTo>
                      <a:pt x="117" y="0"/>
                    </a:moveTo>
                    <a:lnTo>
                      <a:pt x="63" y="22"/>
                    </a:lnTo>
                    <a:lnTo>
                      <a:pt x="32" y="45"/>
                    </a:lnTo>
                    <a:lnTo>
                      <a:pt x="9" y="90"/>
                    </a:lnTo>
                    <a:lnTo>
                      <a:pt x="0" y="111"/>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418" name="Freeform 19"/>
              <p:cNvSpPr/>
              <p:nvPr/>
            </p:nvSpPr>
            <p:spPr>
              <a:xfrm>
                <a:off x="1277" y="2418"/>
                <a:ext cx="24" cy="86"/>
              </a:xfrm>
              <a:custGeom>
                <a:avLst/>
                <a:gdLst/>
                <a:ahLst/>
                <a:cxnLst>
                  <a:cxn ang="0">
                    <a:pos x="0" y="0"/>
                  </a:cxn>
                  <a:cxn ang="0">
                    <a:pos x="12" y="18"/>
                  </a:cxn>
                  <a:cxn ang="0">
                    <a:pos x="16" y="40"/>
                  </a:cxn>
                  <a:cxn ang="0">
                    <a:pos x="13" y="61"/>
                  </a:cxn>
                </a:cxnLst>
                <a:rect l="0" t="0" r="0" b="0"/>
                <a:pathLst>
                  <a:path w="37" h="122">
                    <a:moveTo>
                      <a:pt x="0" y="0"/>
                    </a:moveTo>
                    <a:lnTo>
                      <a:pt x="27" y="36"/>
                    </a:lnTo>
                    <a:lnTo>
                      <a:pt x="37" y="81"/>
                    </a:lnTo>
                    <a:lnTo>
                      <a:pt x="31" y="122"/>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419" name="Freeform 20"/>
              <p:cNvSpPr/>
              <p:nvPr/>
            </p:nvSpPr>
            <p:spPr>
              <a:xfrm>
                <a:off x="1364" y="2400"/>
                <a:ext cx="12" cy="120"/>
              </a:xfrm>
              <a:custGeom>
                <a:avLst/>
                <a:gdLst/>
                <a:ahLst/>
                <a:cxnLst>
                  <a:cxn ang="0">
                    <a:pos x="4" y="0"/>
                  </a:cxn>
                  <a:cxn ang="0">
                    <a:pos x="1" y="26"/>
                  </a:cxn>
                  <a:cxn ang="0">
                    <a:pos x="0" y="57"/>
                  </a:cxn>
                  <a:cxn ang="0">
                    <a:pos x="7" y="80"/>
                  </a:cxn>
                  <a:cxn ang="0">
                    <a:pos x="8" y="85"/>
                  </a:cxn>
                </a:cxnLst>
                <a:rect l="0" t="0" r="0" b="0"/>
                <a:pathLst>
                  <a:path w="18" h="169">
                    <a:moveTo>
                      <a:pt x="9" y="0"/>
                    </a:moveTo>
                    <a:lnTo>
                      <a:pt x="1" y="52"/>
                    </a:lnTo>
                    <a:lnTo>
                      <a:pt x="0" y="112"/>
                    </a:lnTo>
                    <a:lnTo>
                      <a:pt x="15" y="159"/>
                    </a:lnTo>
                    <a:lnTo>
                      <a:pt x="18" y="169"/>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420" name="Freeform 21"/>
              <p:cNvSpPr/>
              <p:nvPr/>
            </p:nvSpPr>
            <p:spPr>
              <a:xfrm>
                <a:off x="1567" y="2158"/>
                <a:ext cx="43" cy="252"/>
              </a:xfrm>
              <a:custGeom>
                <a:avLst/>
                <a:gdLst/>
                <a:ahLst/>
                <a:cxnLst>
                  <a:cxn ang="0">
                    <a:pos x="0" y="4"/>
                  </a:cxn>
                  <a:cxn ang="0">
                    <a:pos x="3" y="0"/>
                  </a:cxn>
                  <a:cxn ang="0">
                    <a:pos x="8" y="3"/>
                  </a:cxn>
                  <a:cxn ang="0">
                    <a:pos x="7" y="18"/>
                  </a:cxn>
                  <a:cxn ang="0">
                    <a:pos x="8" y="32"/>
                  </a:cxn>
                  <a:cxn ang="0">
                    <a:pos x="7" y="46"/>
                  </a:cxn>
                  <a:cxn ang="0">
                    <a:pos x="5" y="59"/>
                  </a:cxn>
                  <a:cxn ang="0">
                    <a:pos x="5" y="71"/>
                  </a:cxn>
                  <a:cxn ang="0">
                    <a:pos x="10" y="86"/>
                  </a:cxn>
                  <a:cxn ang="0">
                    <a:pos x="15" y="107"/>
                  </a:cxn>
                  <a:cxn ang="0">
                    <a:pos x="18" y="121"/>
                  </a:cxn>
                  <a:cxn ang="0">
                    <a:pos x="21" y="141"/>
                  </a:cxn>
                  <a:cxn ang="0">
                    <a:pos x="22" y="160"/>
                  </a:cxn>
                  <a:cxn ang="0">
                    <a:pos x="25" y="169"/>
                  </a:cxn>
                  <a:cxn ang="0">
                    <a:pos x="29" y="178"/>
                  </a:cxn>
                </a:cxnLst>
                <a:rect l="0" t="0" r="0" b="0"/>
                <a:pathLst>
                  <a:path w="64" h="357">
                    <a:moveTo>
                      <a:pt x="0" y="9"/>
                    </a:moveTo>
                    <a:lnTo>
                      <a:pt x="6" y="0"/>
                    </a:lnTo>
                    <a:lnTo>
                      <a:pt x="18" y="5"/>
                    </a:lnTo>
                    <a:lnTo>
                      <a:pt x="16" y="35"/>
                    </a:lnTo>
                    <a:lnTo>
                      <a:pt x="18" y="65"/>
                    </a:lnTo>
                    <a:lnTo>
                      <a:pt x="16" y="92"/>
                    </a:lnTo>
                    <a:lnTo>
                      <a:pt x="12" y="119"/>
                    </a:lnTo>
                    <a:lnTo>
                      <a:pt x="12" y="141"/>
                    </a:lnTo>
                    <a:lnTo>
                      <a:pt x="22" y="173"/>
                    </a:lnTo>
                    <a:lnTo>
                      <a:pt x="34" y="215"/>
                    </a:lnTo>
                    <a:lnTo>
                      <a:pt x="40" y="243"/>
                    </a:lnTo>
                    <a:lnTo>
                      <a:pt x="46" y="284"/>
                    </a:lnTo>
                    <a:lnTo>
                      <a:pt x="48" y="320"/>
                    </a:lnTo>
                    <a:lnTo>
                      <a:pt x="55" y="338"/>
                    </a:lnTo>
                    <a:lnTo>
                      <a:pt x="64" y="357"/>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421" name="Freeform 22"/>
              <p:cNvSpPr/>
              <p:nvPr/>
            </p:nvSpPr>
            <p:spPr>
              <a:xfrm>
                <a:off x="1564" y="2162"/>
                <a:ext cx="4" cy="69"/>
              </a:xfrm>
              <a:custGeom>
                <a:avLst/>
                <a:gdLst/>
                <a:ahLst/>
                <a:cxnLst>
                  <a:cxn ang="0">
                    <a:pos x="2" y="0"/>
                  </a:cxn>
                  <a:cxn ang="0">
                    <a:pos x="0" y="14"/>
                  </a:cxn>
                  <a:cxn ang="0">
                    <a:pos x="0" y="30"/>
                  </a:cxn>
                  <a:cxn ang="0">
                    <a:pos x="1" y="43"/>
                  </a:cxn>
                  <a:cxn ang="0">
                    <a:pos x="2" y="49"/>
                  </a:cxn>
                </a:cxnLst>
                <a:rect l="0" t="0" r="0" b="0"/>
                <a:pathLst>
                  <a:path w="7" h="98">
                    <a:moveTo>
                      <a:pt x="6" y="0"/>
                    </a:moveTo>
                    <a:lnTo>
                      <a:pt x="0" y="29"/>
                    </a:lnTo>
                    <a:lnTo>
                      <a:pt x="0" y="59"/>
                    </a:lnTo>
                    <a:lnTo>
                      <a:pt x="1" y="86"/>
                    </a:lnTo>
                    <a:lnTo>
                      <a:pt x="7" y="98"/>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422" name="Freeform 23"/>
              <p:cNvSpPr/>
              <p:nvPr/>
            </p:nvSpPr>
            <p:spPr>
              <a:xfrm>
                <a:off x="1610" y="2410"/>
                <a:ext cx="81" cy="166"/>
              </a:xfrm>
              <a:custGeom>
                <a:avLst/>
                <a:gdLst/>
                <a:ahLst/>
                <a:cxnLst>
                  <a:cxn ang="0">
                    <a:pos x="0" y="0"/>
                  </a:cxn>
                  <a:cxn ang="0">
                    <a:pos x="5" y="9"/>
                  </a:cxn>
                  <a:cxn ang="0">
                    <a:pos x="10" y="18"/>
                  </a:cxn>
                  <a:cxn ang="0">
                    <a:pos x="20" y="30"/>
                  </a:cxn>
                  <a:cxn ang="0">
                    <a:pos x="34" y="46"/>
                  </a:cxn>
                  <a:cxn ang="0">
                    <a:pos x="47" y="64"/>
                  </a:cxn>
                  <a:cxn ang="0">
                    <a:pos x="52" y="78"/>
                  </a:cxn>
                  <a:cxn ang="0">
                    <a:pos x="56" y="93"/>
                  </a:cxn>
                  <a:cxn ang="0">
                    <a:pos x="56" y="106"/>
                  </a:cxn>
                  <a:cxn ang="0">
                    <a:pos x="51" y="117"/>
                  </a:cxn>
                </a:cxnLst>
                <a:rect l="0" t="0" r="0" b="0"/>
                <a:pathLst>
                  <a:path w="118" h="236">
                    <a:moveTo>
                      <a:pt x="0" y="0"/>
                    </a:moveTo>
                    <a:lnTo>
                      <a:pt x="10" y="18"/>
                    </a:lnTo>
                    <a:lnTo>
                      <a:pt x="22" y="36"/>
                    </a:lnTo>
                    <a:lnTo>
                      <a:pt x="42" y="59"/>
                    </a:lnTo>
                    <a:lnTo>
                      <a:pt x="72" y="93"/>
                    </a:lnTo>
                    <a:lnTo>
                      <a:pt x="99" y="129"/>
                    </a:lnTo>
                    <a:lnTo>
                      <a:pt x="111" y="158"/>
                    </a:lnTo>
                    <a:lnTo>
                      <a:pt x="118" y="188"/>
                    </a:lnTo>
                    <a:lnTo>
                      <a:pt x="118" y="213"/>
                    </a:lnTo>
                    <a:lnTo>
                      <a:pt x="109" y="236"/>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423" name="Freeform 24"/>
              <p:cNvSpPr/>
              <p:nvPr/>
            </p:nvSpPr>
            <p:spPr>
              <a:xfrm>
                <a:off x="1374" y="2613"/>
                <a:ext cx="47" cy="32"/>
              </a:xfrm>
              <a:custGeom>
                <a:avLst/>
                <a:gdLst/>
                <a:ahLst/>
                <a:cxnLst>
                  <a:cxn ang="0">
                    <a:pos x="0" y="0"/>
                  </a:cxn>
                  <a:cxn ang="0">
                    <a:pos x="8" y="0"/>
                  </a:cxn>
                  <a:cxn ang="0">
                    <a:pos x="20" y="5"/>
                  </a:cxn>
                  <a:cxn ang="0">
                    <a:pos x="29" y="15"/>
                  </a:cxn>
                  <a:cxn ang="0">
                    <a:pos x="32" y="22"/>
                  </a:cxn>
                </a:cxnLst>
                <a:rect l="0" t="0" r="0" b="0"/>
                <a:pathLst>
                  <a:path w="69" h="47">
                    <a:moveTo>
                      <a:pt x="0" y="0"/>
                    </a:moveTo>
                    <a:lnTo>
                      <a:pt x="18" y="0"/>
                    </a:lnTo>
                    <a:lnTo>
                      <a:pt x="44" y="11"/>
                    </a:lnTo>
                    <a:lnTo>
                      <a:pt x="63" y="32"/>
                    </a:lnTo>
                    <a:lnTo>
                      <a:pt x="69" y="47"/>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424" name="Freeform 25"/>
              <p:cNvSpPr/>
              <p:nvPr/>
            </p:nvSpPr>
            <p:spPr>
              <a:xfrm>
                <a:off x="1131" y="2572"/>
                <a:ext cx="281" cy="141"/>
              </a:xfrm>
              <a:custGeom>
                <a:avLst/>
                <a:gdLst/>
                <a:ahLst/>
                <a:cxnLst>
                  <a:cxn ang="0">
                    <a:pos x="190" y="77"/>
                  </a:cxn>
                  <a:cxn ang="0">
                    <a:pos x="179" y="80"/>
                  </a:cxn>
                  <a:cxn ang="0">
                    <a:pos x="163" y="87"/>
                  </a:cxn>
                  <a:cxn ang="0">
                    <a:pos x="151" y="93"/>
                  </a:cxn>
                  <a:cxn ang="0">
                    <a:pos x="132" y="100"/>
                  </a:cxn>
                  <a:cxn ang="0">
                    <a:pos x="111" y="100"/>
                  </a:cxn>
                  <a:cxn ang="0">
                    <a:pos x="93" y="95"/>
                  </a:cxn>
                  <a:cxn ang="0">
                    <a:pos x="70" y="91"/>
                  </a:cxn>
                  <a:cxn ang="0">
                    <a:pos x="51" y="83"/>
                  </a:cxn>
                  <a:cxn ang="0">
                    <a:pos x="32" y="74"/>
                  </a:cxn>
                  <a:cxn ang="0">
                    <a:pos x="14" y="66"/>
                  </a:cxn>
                  <a:cxn ang="0">
                    <a:pos x="7" y="64"/>
                  </a:cxn>
                  <a:cxn ang="0">
                    <a:pos x="3" y="53"/>
                  </a:cxn>
                  <a:cxn ang="0">
                    <a:pos x="0" y="39"/>
                  </a:cxn>
                  <a:cxn ang="0">
                    <a:pos x="1" y="19"/>
                  </a:cxn>
                  <a:cxn ang="0">
                    <a:pos x="7" y="9"/>
                  </a:cxn>
                  <a:cxn ang="0">
                    <a:pos x="14" y="0"/>
                  </a:cxn>
                </a:cxnLst>
                <a:rect l="0" t="0" r="0" b="0"/>
                <a:pathLst>
                  <a:path w="416" h="198">
                    <a:moveTo>
                      <a:pt x="416" y="152"/>
                    </a:moveTo>
                    <a:lnTo>
                      <a:pt x="392" y="159"/>
                    </a:lnTo>
                    <a:lnTo>
                      <a:pt x="357" y="171"/>
                    </a:lnTo>
                    <a:lnTo>
                      <a:pt x="330" y="183"/>
                    </a:lnTo>
                    <a:lnTo>
                      <a:pt x="290" y="198"/>
                    </a:lnTo>
                    <a:lnTo>
                      <a:pt x="243" y="198"/>
                    </a:lnTo>
                    <a:lnTo>
                      <a:pt x="204" y="188"/>
                    </a:lnTo>
                    <a:lnTo>
                      <a:pt x="153" y="180"/>
                    </a:lnTo>
                    <a:lnTo>
                      <a:pt x="113" y="164"/>
                    </a:lnTo>
                    <a:lnTo>
                      <a:pt x="69" y="146"/>
                    </a:lnTo>
                    <a:lnTo>
                      <a:pt x="30" y="131"/>
                    </a:lnTo>
                    <a:lnTo>
                      <a:pt x="15" y="126"/>
                    </a:lnTo>
                    <a:lnTo>
                      <a:pt x="6" y="104"/>
                    </a:lnTo>
                    <a:lnTo>
                      <a:pt x="0" y="77"/>
                    </a:lnTo>
                    <a:lnTo>
                      <a:pt x="3" y="38"/>
                    </a:lnTo>
                    <a:lnTo>
                      <a:pt x="17" y="17"/>
                    </a:lnTo>
                    <a:lnTo>
                      <a:pt x="30" y="0"/>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425" name="Freeform 26"/>
              <p:cNvSpPr/>
              <p:nvPr/>
            </p:nvSpPr>
            <p:spPr>
              <a:xfrm>
                <a:off x="1359" y="2697"/>
                <a:ext cx="68" cy="62"/>
              </a:xfrm>
              <a:custGeom>
                <a:avLst/>
                <a:gdLst/>
                <a:ahLst/>
                <a:cxnLst>
                  <a:cxn ang="0">
                    <a:pos x="1" y="17"/>
                  </a:cxn>
                  <a:cxn ang="0">
                    <a:pos x="5" y="32"/>
                  </a:cxn>
                  <a:cxn ang="0">
                    <a:pos x="7" y="42"/>
                  </a:cxn>
                  <a:cxn ang="0">
                    <a:pos x="19" y="43"/>
                  </a:cxn>
                  <a:cxn ang="0">
                    <a:pos x="36" y="35"/>
                  </a:cxn>
                  <a:cxn ang="0">
                    <a:pos x="46" y="23"/>
                  </a:cxn>
                  <a:cxn ang="0">
                    <a:pos x="45" y="10"/>
                  </a:cxn>
                  <a:cxn ang="0">
                    <a:pos x="40" y="4"/>
                  </a:cxn>
                  <a:cxn ang="0">
                    <a:pos x="31" y="0"/>
                  </a:cxn>
                  <a:cxn ang="0">
                    <a:pos x="9" y="7"/>
                  </a:cxn>
                  <a:cxn ang="0">
                    <a:pos x="0" y="10"/>
                  </a:cxn>
                  <a:cxn ang="0">
                    <a:pos x="1" y="17"/>
                  </a:cxn>
                </a:cxnLst>
                <a:rect l="0" t="0" r="0" b="0"/>
                <a:pathLst>
                  <a:path w="101" h="89">
                    <a:moveTo>
                      <a:pt x="3" y="35"/>
                    </a:moveTo>
                    <a:lnTo>
                      <a:pt x="11" y="66"/>
                    </a:lnTo>
                    <a:lnTo>
                      <a:pt x="17" y="87"/>
                    </a:lnTo>
                    <a:lnTo>
                      <a:pt x="41" y="89"/>
                    </a:lnTo>
                    <a:lnTo>
                      <a:pt x="80" y="72"/>
                    </a:lnTo>
                    <a:lnTo>
                      <a:pt x="101" y="47"/>
                    </a:lnTo>
                    <a:lnTo>
                      <a:pt x="99" y="21"/>
                    </a:lnTo>
                    <a:lnTo>
                      <a:pt x="87" y="8"/>
                    </a:lnTo>
                    <a:lnTo>
                      <a:pt x="69" y="0"/>
                    </a:lnTo>
                    <a:lnTo>
                      <a:pt x="21" y="14"/>
                    </a:lnTo>
                    <a:lnTo>
                      <a:pt x="0" y="20"/>
                    </a:lnTo>
                    <a:lnTo>
                      <a:pt x="3" y="35"/>
                    </a:lnTo>
                    <a:close/>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426" name="Freeform 27"/>
              <p:cNvSpPr/>
              <p:nvPr/>
            </p:nvSpPr>
            <p:spPr>
              <a:xfrm>
                <a:off x="1399" y="2689"/>
                <a:ext cx="28" cy="19"/>
              </a:xfrm>
              <a:custGeom>
                <a:avLst/>
                <a:gdLst/>
                <a:ahLst/>
                <a:cxnLst>
                  <a:cxn ang="0">
                    <a:pos x="0" y="0"/>
                  </a:cxn>
                  <a:cxn ang="0">
                    <a:pos x="16" y="8"/>
                  </a:cxn>
                  <a:cxn ang="0">
                    <a:pos x="22" y="30"/>
                  </a:cxn>
                </a:cxnLst>
                <a:rect l="0" t="0" r="0" b="0"/>
                <a:pathLst>
                  <a:path w="36" h="12">
                    <a:moveTo>
                      <a:pt x="0" y="0"/>
                    </a:moveTo>
                    <a:lnTo>
                      <a:pt x="26" y="3"/>
                    </a:lnTo>
                    <a:lnTo>
                      <a:pt x="36" y="12"/>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427" name="Freeform 28"/>
              <p:cNvSpPr/>
              <p:nvPr/>
            </p:nvSpPr>
            <p:spPr>
              <a:xfrm>
                <a:off x="1146" y="2673"/>
                <a:ext cx="280" cy="122"/>
              </a:xfrm>
              <a:custGeom>
                <a:avLst/>
                <a:gdLst/>
                <a:ahLst/>
                <a:cxnLst>
                  <a:cxn ang="0">
                    <a:pos x="11" y="0"/>
                  </a:cxn>
                  <a:cxn ang="0">
                    <a:pos x="1" y="11"/>
                  </a:cxn>
                  <a:cxn ang="0">
                    <a:pos x="0" y="26"/>
                  </a:cxn>
                  <a:cxn ang="0">
                    <a:pos x="4" y="44"/>
                  </a:cxn>
                  <a:cxn ang="0">
                    <a:pos x="28" y="66"/>
                  </a:cxn>
                  <a:cxn ang="0">
                    <a:pos x="49" y="71"/>
                  </a:cxn>
                  <a:cxn ang="0">
                    <a:pos x="91" y="84"/>
                  </a:cxn>
                  <a:cxn ang="0">
                    <a:pos x="104" y="87"/>
                  </a:cxn>
                  <a:cxn ang="0">
                    <a:pos x="117" y="87"/>
                  </a:cxn>
                  <a:cxn ang="0">
                    <a:pos x="132" y="81"/>
                  </a:cxn>
                  <a:cxn ang="0">
                    <a:pos x="166" y="66"/>
                  </a:cxn>
                  <a:cxn ang="0">
                    <a:pos x="182" y="59"/>
                  </a:cxn>
                  <a:cxn ang="0">
                    <a:pos x="190" y="44"/>
                  </a:cxn>
                </a:cxnLst>
                <a:rect l="0" t="0" r="0" b="0"/>
                <a:pathLst>
                  <a:path w="413" h="171">
                    <a:moveTo>
                      <a:pt x="23" y="0"/>
                    </a:moveTo>
                    <a:lnTo>
                      <a:pt x="2" y="22"/>
                    </a:lnTo>
                    <a:lnTo>
                      <a:pt x="0" y="51"/>
                    </a:lnTo>
                    <a:lnTo>
                      <a:pt x="9" y="85"/>
                    </a:lnTo>
                    <a:lnTo>
                      <a:pt x="60" y="130"/>
                    </a:lnTo>
                    <a:lnTo>
                      <a:pt x="108" y="139"/>
                    </a:lnTo>
                    <a:lnTo>
                      <a:pt x="197" y="165"/>
                    </a:lnTo>
                    <a:lnTo>
                      <a:pt x="227" y="171"/>
                    </a:lnTo>
                    <a:lnTo>
                      <a:pt x="255" y="171"/>
                    </a:lnTo>
                    <a:lnTo>
                      <a:pt x="287" y="159"/>
                    </a:lnTo>
                    <a:lnTo>
                      <a:pt x="362" y="129"/>
                    </a:lnTo>
                    <a:lnTo>
                      <a:pt x="395" y="115"/>
                    </a:lnTo>
                    <a:lnTo>
                      <a:pt x="413" y="87"/>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428" name="Freeform 29"/>
              <p:cNvSpPr/>
              <p:nvPr/>
            </p:nvSpPr>
            <p:spPr>
              <a:xfrm>
                <a:off x="1193" y="2761"/>
                <a:ext cx="244" cy="93"/>
              </a:xfrm>
              <a:custGeom>
                <a:avLst/>
                <a:gdLst/>
                <a:ahLst/>
                <a:cxnLst>
                  <a:cxn ang="0">
                    <a:pos x="143" y="0"/>
                  </a:cxn>
                  <a:cxn ang="0">
                    <a:pos x="150" y="1"/>
                  </a:cxn>
                  <a:cxn ang="0">
                    <a:pos x="161" y="8"/>
                  </a:cxn>
                  <a:cxn ang="0">
                    <a:pos x="165" y="16"/>
                  </a:cxn>
                  <a:cxn ang="0">
                    <a:pos x="165" y="27"/>
                  </a:cxn>
                  <a:cxn ang="0">
                    <a:pos x="157" y="35"/>
                  </a:cxn>
                  <a:cxn ang="0">
                    <a:pos x="146" y="44"/>
                  </a:cxn>
                  <a:cxn ang="0">
                    <a:pos x="128" y="52"/>
                  </a:cxn>
                  <a:cxn ang="0">
                    <a:pos x="105" y="64"/>
                  </a:cxn>
                  <a:cxn ang="0">
                    <a:pos x="94" y="66"/>
                  </a:cxn>
                  <a:cxn ang="0">
                    <a:pos x="60" y="63"/>
                  </a:cxn>
                  <a:cxn ang="0">
                    <a:pos x="39" y="60"/>
                  </a:cxn>
                  <a:cxn ang="0">
                    <a:pos x="18" y="49"/>
                  </a:cxn>
                  <a:cxn ang="0">
                    <a:pos x="1" y="31"/>
                  </a:cxn>
                  <a:cxn ang="0">
                    <a:pos x="0" y="22"/>
                  </a:cxn>
                  <a:cxn ang="0">
                    <a:pos x="2" y="7"/>
                  </a:cxn>
                </a:cxnLst>
                <a:rect l="0" t="0" r="0" b="0"/>
                <a:pathLst>
                  <a:path w="360" h="132">
                    <a:moveTo>
                      <a:pt x="311" y="0"/>
                    </a:moveTo>
                    <a:lnTo>
                      <a:pt x="327" y="3"/>
                    </a:lnTo>
                    <a:lnTo>
                      <a:pt x="351" y="15"/>
                    </a:lnTo>
                    <a:lnTo>
                      <a:pt x="360" y="33"/>
                    </a:lnTo>
                    <a:lnTo>
                      <a:pt x="360" y="54"/>
                    </a:lnTo>
                    <a:lnTo>
                      <a:pt x="341" y="71"/>
                    </a:lnTo>
                    <a:lnTo>
                      <a:pt x="317" y="90"/>
                    </a:lnTo>
                    <a:lnTo>
                      <a:pt x="279" y="105"/>
                    </a:lnTo>
                    <a:lnTo>
                      <a:pt x="228" y="129"/>
                    </a:lnTo>
                    <a:lnTo>
                      <a:pt x="203" y="132"/>
                    </a:lnTo>
                    <a:lnTo>
                      <a:pt x="132" y="128"/>
                    </a:lnTo>
                    <a:lnTo>
                      <a:pt x="84" y="120"/>
                    </a:lnTo>
                    <a:lnTo>
                      <a:pt x="39" y="99"/>
                    </a:lnTo>
                    <a:lnTo>
                      <a:pt x="3" y="62"/>
                    </a:lnTo>
                    <a:lnTo>
                      <a:pt x="0" y="44"/>
                    </a:lnTo>
                    <a:lnTo>
                      <a:pt x="5" y="14"/>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429" name="Freeform 30"/>
              <p:cNvSpPr/>
              <p:nvPr/>
            </p:nvSpPr>
            <p:spPr>
              <a:xfrm>
                <a:off x="1382" y="2766"/>
                <a:ext cx="51" cy="56"/>
              </a:xfrm>
              <a:custGeom>
                <a:avLst/>
                <a:gdLst/>
                <a:ahLst/>
                <a:cxnLst>
                  <a:cxn ang="0">
                    <a:pos x="1" y="14"/>
                  </a:cxn>
                  <a:cxn ang="0">
                    <a:pos x="8" y="33"/>
                  </a:cxn>
                  <a:cxn ang="0">
                    <a:pos x="12" y="40"/>
                  </a:cxn>
                  <a:cxn ang="0">
                    <a:pos x="22" y="32"/>
                  </a:cxn>
                  <a:cxn ang="0">
                    <a:pos x="35" y="22"/>
                  </a:cxn>
                  <a:cxn ang="0">
                    <a:pos x="35" y="11"/>
                  </a:cxn>
                  <a:cxn ang="0">
                    <a:pos x="29" y="4"/>
                  </a:cxn>
                  <a:cxn ang="0">
                    <a:pos x="18" y="0"/>
                  </a:cxn>
                  <a:cxn ang="0">
                    <a:pos x="5" y="4"/>
                  </a:cxn>
                  <a:cxn ang="0">
                    <a:pos x="0" y="8"/>
                  </a:cxn>
                </a:cxnLst>
                <a:rect l="0" t="0" r="0" b="0"/>
                <a:pathLst>
                  <a:path w="75" h="78">
                    <a:moveTo>
                      <a:pt x="3" y="27"/>
                    </a:moveTo>
                    <a:lnTo>
                      <a:pt x="17" y="64"/>
                    </a:lnTo>
                    <a:lnTo>
                      <a:pt x="27" y="78"/>
                    </a:lnTo>
                    <a:lnTo>
                      <a:pt x="48" y="63"/>
                    </a:lnTo>
                    <a:lnTo>
                      <a:pt x="75" y="43"/>
                    </a:lnTo>
                    <a:lnTo>
                      <a:pt x="75" y="22"/>
                    </a:lnTo>
                    <a:lnTo>
                      <a:pt x="63" y="9"/>
                    </a:lnTo>
                    <a:lnTo>
                      <a:pt x="38" y="0"/>
                    </a:lnTo>
                    <a:lnTo>
                      <a:pt x="11" y="9"/>
                    </a:lnTo>
                    <a:lnTo>
                      <a:pt x="0" y="15"/>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430" name="Freeform 31"/>
              <p:cNvSpPr/>
              <p:nvPr/>
            </p:nvSpPr>
            <p:spPr>
              <a:xfrm>
                <a:off x="1407" y="2830"/>
                <a:ext cx="214" cy="46"/>
              </a:xfrm>
              <a:custGeom>
                <a:avLst/>
                <a:gdLst/>
                <a:ahLst/>
                <a:cxnLst>
                  <a:cxn ang="0">
                    <a:pos x="0" y="0"/>
                  </a:cxn>
                  <a:cxn ang="0">
                    <a:pos x="11" y="6"/>
                  </a:cxn>
                  <a:cxn ang="0">
                    <a:pos x="20" y="11"/>
                  </a:cxn>
                  <a:cxn ang="0">
                    <a:pos x="27" y="13"/>
                  </a:cxn>
                  <a:cxn ang="0">
                    <a:pos x="49" y="20"/>
                  </a:cxn>
                  <a:cxn ang="0">
                    <a:pos x="83" y="31"/>
                  </a:cxn>
                  <a:cxn ang="0">
                    <a:pos x="109" y="33"/>
                  </a:cxn>
                  <a:cxn ang="0">
                    <a:pos x="130" y="30"/>
                  </a:cxn>
                  <a:cxn ang="0">
                    <a:pos x="140" y="24"/>
                  </a:cxn>
                  <a:cxn ang="0">
                    <a:pos x="144" y="18"/>
                  </a:cxn>
                </a:cxnLst>
                <a:rect l="0" t="0" r="0" b="0"/>
                <a:pathLst>
                  <a:path w="317" h="65">
                    <a:moveTo>
                      <a:pt x="0" y="0"/>
                    </a:moveTo>
                    <a:lnTo>
                      <a:pt x="23" y="11"/>
                    </a:lnTo>
                    <a:lnTo>
                      <a:pt x="44" y="21"/>
                    </a:lnTo>
                    <a:lnTo>
                      <a:pt x="59" y="26"/>
                    </a:lnTo>
                    <a:lnTo>
                      <a:pt x="107" y="39"/>
                    </a:lnTo>
                    <a:lnTo>
                      <a:pt x="182" y="62"/>
                    </a:lnTo>
                    <a:lnTo>
                      <a:pt x="239" y="65"/>
                    </a:lnTo>
                    <a:lnTo>
                      <a:pt x="284" y="60"/>
                    </a:lnTo>
                    <a:lnTo>
                      <a:pt x="308" y="48"/>
                    </a:lnTo>
                    <a:lnTo>
                      <a:pt x="317" y="35"/>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431" name="Freeform 32"/>
              <p:cNvSpPr/>
              <p:nvPr/>
            </p:nvSpPr>
            <p:spPr>
              <a:xfrm>
                <a:off x="1621" y="2843"/>
                <a:ext cx="148" cy="30"/>
              </a:xfrm>
              <a:custGeom>
                <a:avLst/>
                <a:gdLst/>
                <a:ahLst/>
                <a:cxnLst>
                  <a:cxn ang="0">
                    <a:pos x="0" y="6"/>
                  </a:cxn>
                  <a:cxn ang="0">
                    <a:pos x="16" y="6"/>
                  </a:cxn>
                  <a:cxn ang="0">
                    <a:pos x="30" y="3"/>
                  </a:cxn>
                  <a:cxn ang="0">
                    <a:pos x="42" y="0"/>
                  </a:cxn>
                  <a:cxn ang="0">
                    <a:pos x="64" y="3"/>
                  </a:cxn>
                  <a:cxn ang="0">
                    <a:pos x="89" y="14"/>
                  </a:cxn>
                  <a:cxn ang="0">
                    <a:pos x="101" y="21"/>
                  </a:cxn>
                </a:cxnLst>
                <a:rect l="0" t="0" r="0" b="0"/>
                <a:pathLst>
                  <a:path w="217" h="43">
                    <a:moveTo>
                      <a:pt x="0" y="12"/>
                    </a:moveTo>
                    <a:lnTo>
                      <a:pt x="33" y="12"/>
                    </a:lnTo>
                    <a:lnTo>
                      <a:pt x="64" y="6"/>
                    </a:lnTo>
                    <a:lnTo>
                      <a:pt x="91" y="0"/>
                    </a:lnTo>
                    <a:lnTo>
                      <a:pt x="138" y="6"/>
                    </a:lnTo>
                    <a:lnTo>
                      <a:pt x="192" y="28"/>
                    </a:lnTo>
                    <a:lnTo>
                      <a:pt x="217" y="43"/>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432" name="Freeform 33"/>
              <p:cNvSpPr/>
              <p:nvPr/>
            </p:nvSpPr>
            <p:spPr>
              <a:xfrm>
                <a:off x="1612" y="2790"/>
                <a:ext cx="9" cy="51"/>
              </a:xfrm>
              <a:custGeom>
                <a:avLst/>
                <a:gdLst/>
                <a:ahLst/>
                <a:cxnLst>
                  <a:cxn ang="0">
                    <a:pos x="0" y="0"/>
                  </a:cxn>
                  <a:cxn ang="0">
                    <a:pos x="1" y="12"/>
                  </a:cxn>
                  <a:cxn ang="0">
                    <a:pos x="5" y="25"/>
                  </a:cxn>
                  <a:cxn ang="0">
                    <a:pos x="5" y="36"/>
                  </a:cxn>
                </a:cxnLst>
                <a:rect l="0" t="0" r="0" b="0"/>
                <a:pathLst>
                  <a:path w="15" h="73">
                    <a:moveTo>
                      <a:pt x="0" y="0"/>
                    </a:moveTo>
                    <a:lnTo>
                      <a:pt x="4" y="25"/>
                    </a:lnTo>
                    <a:lnTo>
                      <a:pt x="15" y="52"/>
                    </a:lnTo>
                    <a:lnTo>
                      <a:pt x="13" y="73"/>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433" name="Freeform 34"/>
              <p:cNvSpPr/>
              <p:nvPr/>
            </p:nvSpPr>
            <p:spPr>
              <a:xfrm>
                <a:off x="1620" y="2771"/>
                <a:ext cx="7" cy="35"/>
              </a:xfrm>
              <a:custGeom>
                <a:avLst/>
                <a:gdLst/>
                <a:ahLst/>
                <a:cxnLst>
                  <a:cxn ang="0">
                    <a:pos x="0" y="0"/>
                  </a:cxn>
                  <a:cxn ang="0">
                    <a:pos x="2" y="13"/>
                  </a:cxn>
                  <a:cxn ang="0">
                    <a:pos x="4" y="24"/>
                  </a:cxn>
                </a:cxnLst>
                <a:rect l="0" t="0" r="0" b="0"/>
                <a:pathLst>
                  <a:path w="11" h="52">
                    <a:moveTo>
                      <a:pt x="0" y="0"/>
                    </a:moveTo>
                    <a:lnTo>
                      <a:pt x="5" y="28"/>
                    </a:lnTo>
                    <a:lnTo>
                      <a:pt x="11" y="52"/>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434" name="Freeform 35"/>
              <p:cNvSpPr/>
              <p:nvPr/>
            </p:nvSpPr>
            <p:spPr>
              <a:xfrm>
                <a:off x="1693" y="2543"/>
                <a:ext cx="130" cy="32"/>
              </a:xfrm>
              <a:custGeom>
                <a:avLst/>
                <a:gdLst/>
                <a:ahLst/>
                <a:cxnLst>
                  <a:cxn ang="0">
                    <a:pos x="0" y="0"/>
                  </a:cxn>
                  <a:cxn ang="0">
                    <a:pos x="15" y="7"/>
                  </a:cxn>
                  <a:cxn ang="0">
                    <a:pos x="27" y="15"/>
                  </a:cxn>
                  <a:cxn ang="0">
                    <a:pos x="47" y="16"/>
                  </a:cxn>
                  <a:cxn ang="0">
                    <a:pos x="60" y="18"/>
                  </a:cxn>
                  <a:cxn ang="0">
                    <a:pos x="81" y="23"/>
                  </a:cxn>
                  <a:cxn ang="0">
                    <a:pos x="88" y="22"/>
                  </a:cxn>
                </a:cxnLst>
                <a:rect l="0" t="0" r="0" b="0"/>
                <a:pathLst>
                  <a:path w="192" h="45">
                    <a:moveTo>
                      <a:pt x="0" y="0"/>
                    </a:moveTo>
                    <a:lnTo>
                      <a:pt x="33" y="14"/>
                    </a:lnTo>
                    <a:lnTo>
                      <a:pt x="59" y="29"/>
                    </a:lnTo>
                    <a:lnTo>
                      <a:pt x="102" y="32"/>
                    </a:lnTo>
                    <a:lnTo>
                      <a:pt x="131" y="35"/>
                    </a:lnTo>
                    <a:lnTo>
                      <a:pt x="176" y="45"/>
                    </a:lnTo>
                    <a:lnTo>
                      <a:pt x="192" y="44"/>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435" name="Freeform 36"/>
              <p:cNvSpPr/>
              <p:nvPr/>
            </p:nvSpPr>
            <p:spPr>
              <a:xfrm>
                <a:off x="1634" y="2663"/>
                <a:ext cx="26" cy="50"/>
              </a:xfrm>
              <a:custGeom>
                <a:avLst/>
                <a:gdLst/>
                <a:ahLst/>
                <a:cxnLst>
                  <a:cxn ang="0">
                    <a:pos x="17" y="0"/>
                  </a:cxn>
                  <a:cxn ang="0">
                    <a:pos x="16" y="19"/>
                  </a:cxn>
                  <a:cxn ang="0">
                    <a:pos x="10" y="28"/>
                  </a:cxn>
                  <a:cxn ang="0">
                    <a:pos x="0" y="35"/>
                  </a:cxn>
                </a:cxnLst>
                <a:rect l="0" t="0" r="0" b="0"/>
                <a:pathLst>
                  <a:path w="40" h="71">
                    <a:moveTo>
                      <a:pt x="40" y="0"/>
                    </a:moveTo>
                    <a:lnTo>
                      <a:pt x="39" y="38"/>
                    </a:lnTo>
                    <a:lnTo>
                      <a:pt x="25" y="57"/>
                    </a:lnTo>
                    <a:lnTo>
                      <a:pt x="0" y="71"/>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436" name="Freeform 37"/>
              <p:cNvSpPr/>
              <p:nvPr/>
            </p:nvSpPr>
            <p:spPr>
              <a:xfrm>
                <a:off x="1275" y="2560"/>
                <a:ext cx="8" cy="42"/>
              </a:xfrm>
              <a:custGeom>
                <a:avLst/>
                <a:gdLst/>
                <a:ahLst/>
                <a:cxnLst>
                  <a:cxn ang="0">
                    <a:pos x="1" y="0"/>
                  </a:cxn>
                  <a:cxn ang="0">
                    <a:pos x="0" y="9"/>
                  </a:cxn>
                  <a:cxn ang="0">
                    <a:pos x="1" y="21"/>
                  </a:cxn>
                  <a:cxn ang="0">
                    <a:pos x="5" y="31"/>
                  </a:cxn>
                </a:cxnLst>
                <a:rect l="0" t="0" r="0" b="0"/>
                <a:pathLst>
                  <a:path w="12" h="57">
                    <a:moveTo>
                      <a:pt x="3" y="0"/>
                    </a:moveTo>
                    <a:lnTo>
                      <a:pt x="0" y="16"/>
                    </a:lnTo>
                    <a:lnTo>
                      <a:pt x="3" y="40"/>
                    </a:lnTo>
                    <a:lnTo>
                      <a:pt x="12" y="57"/>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437" name="Freeform 38"/>
              <p:cNvSpPr/>
              <p:nvPr/>
            </p:nvSpPr>
            <p:spPr>
              <a:xfrm>
                <a:off x="1289" y="2657"/>
                <a:ext cx="12" cy="45"/>
              </a:xfrm>
              <a:custGeom>
                <a:avLst/>
                <a:gdLst/>
                <a:ahLst/>
                <a:cxnLst>
                  <a:cxn ang="0">
                    <a:pos x="1" y="0"/>
                  </a:cxn>
                  <a:cxn ang="0">
                    <a:pos x="0" y="12"/>
                  </a:cxn>
                  <a:cxn ang="0">
                    <a:pos x="4" y="25"/>
                  </a:cxn>
                  <a:cxn ang="0">
                    <a:pos x="8" y="33"/>
                  </a:cxn>
                </a:cxnLst>
                <a:rect l="0" t="0" r="0" b="0"/>
                <a:pathLst>
                  <a:path w="18" h="62">
                    <a:moveTo>
                      <a:pt x="2" y="0"/>
                    </a:moveTo>
                    <a:lnTo>
                      <a:pt x="0" y="24"/>
                    </a:lnTo>
                    <a:lnTo>
                      <a:pt x="9" y="47"/>
                    </a:lnTo>
                    <a:lnTo>
                      <a:pt x="18" y="62"/>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438" name="Freeform 39"/>
              <p:cNvSpPr/>
              <p:nvPr/>
            </p:nvSpPr>
            <p:spPr>
              <a:xfrm>
                <a:off x="1300" y="2745"/>
                <a:ext cx="12" cy="40"/>
              </a:xfrm>
              <a:custGeom>
                <a:avLst/>
                <a:gdLst/>
                <a:ahLst/>
                <a:cxnLst>
                  <a:cxn ang="0">
                    <a:pos x="1" y="0"/>
                  </a:cxn>
                  <a:cxn ang="0">
                    <a:pos x="0" y="11"/>
                  </a:cxn>
                  <a:cxn ang="0">
                    <a:pos x="3" y="21"/>
                  </a:cxn>
                  <a:cxn ang="0">
                    <a:pos x="7" y="28"/>
                  </a:cxn>
                </a:cxnLst>
                <a:rect l="0" t="0" r="0" b="0"/>
                <a:pathLst>
                  <a:path w="20" h="57">
                    <a:moveTo>
                      <a:pt x="2" y="0"/>
                    </a:moveTo>
                    <a:lnTo>
                      <a:pt x="0" y="21"/>
                    </a:lnTo>
                    <a:lnTo>
                      <a:pt x="8" y="43"/>
                    </a:lnTo>
                    <a:lnTo>
                      <a:pt x="20" y="57"/>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439" name="Freeform 40"/>
              <p:cNvSpPr/>
              <p:nvPr/>
            </p:nvSpPr>
            <p:spPr>
              <a:xfrm>
                <a:off x="1320" y="2820"/>
                <a:ext cx="11" cy="23"/>
              </a:xfrm>
              <a:custGeom>
                <a:avLst/>
                <a:gdLst/>
                <a:ahLst/>
                <a:cxnLst>
                  <a:cxn ang="0">
                    <a:pos x="0" y="0"/>
                  </a:cxn>
                  <a:cxn ang="0">
                    <a:pos x="3" y="12"/>
                  </a:cxn>
                  <a:cxn ang="0">
                    <a:pos x="7" y="16"/>
                  </a:cxn>
                </a:cxnLst>
                <a:rect l="0" t="0" r="0" b="0"/>
                <a:pathLst>
                  <a:path w="18" h="33">
                    <a:moveTo>
                      <a:pt x="0" y="0"/>
                    </a:moveTo>
                    <a:lnTo>
                      <a:pt x="8" y="24"/>
                    </a:lnTo>
                    <a:lnTo>
                      <a:pt x="18" y="33"/>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440" name="Freeform 41"/>
              <p:cNvSpPr/>
              <p:nvPr/>
            </p:nvSpPr>
            <p:spPr>
              <a:xfrm>
                <a:off x="1444" y="2418"/>
                <a:ext cx="38" cy="117"/>
              </a:xfrm>
              <a:custGeom>
                <a:avLst/>
                <a:gdLst/>
                <a:ahLst/>
                <a:cxnLst>
                  <a:cxn ang="0">
                    <a:pos x="60" y="0"/>
                  </a:cxn>
                  <a:cxn ang="0">
                    <a:pos x="27" y="54"/>
                  </a:cxn>
                  <a:cxn ang="0">
                    <a:pos x="0" y="111"/>
                  </a:cxn>
                  <a:cxn ang="0">
                    <a:pos x="0" y="154"/>
                  </a:cxn>
                  <a:cxn ang="0">
                    <a:pos x="0" y="188"/>
                  </a:cxn>
                </a:cxnLst>
                <a:rect l="0" t="0" r="0" b="0"/>
                <a:pathLst>
                  <a:path w="24" h="73">
                    <a:moveTo>
                      <a:pt x="24" y="0"/>
                    </a:moveTo>
                    <a:lnTo>
                      <a:pt x="11" y="21"/>
                    </a:lnTo>
                    <a:lnTo>
                      <a:pt x="0" y="43"/>
                    </a:lnTo>
                    <a:lnTo>
                      <a:pt x="0" y="60"/>
                    </a:lnTo>
                    <a:lnTo>
                      <a:pt x="0" y="73"/>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50185" name="Rectangle 42" descr="羊皮纸"/>
            <p:cNvSpPr/>
            <p:nvPr/>
          </p:nvSpPr>
          <p:spPr>
            <a:xfrm>
              <a:off x="0" y="0"/>
              <a:ext cx="5760" cy="127"/>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0186" name="Freeform 43"/>
            <p:cNvSpPr/>
            <p:nvPr/>
          </p:nvSpPr>
          <p:spPr>
            <a:xfrm>
              <a:off x="220" y="698"/>
              <a:ext cx="1673" cy="543"/>
            </a:xfrm>
            <a:custGeom>
              <a:avLst/>
              <a:gdLst/>
              <a:ahLst/>
              <a:cxnLst>
                <a:cxn ang="0">
                  <a:pos x="0" y="384"/>
                </a:cxn>
                <a:cxn ang="0">
                  <a:pos x="287" y="0"/>
                </a:cxn>
                <a:cxn ang="0">
                  <a:pos x="1023" y="0"/>
                </a:cxn>
                <a:cxn ang="0">
                  <a:pos x="754" y="384"/>
                </a:cxn>
                <a:cxn ang="0">
                  <a:pos x="0" y="384"/>
                </a:cxn>
              </a:cxnLst>
              <a:rect l="0" t="0" r="0" b="0"/>
              <a:pathLst>
                <a:path w="2736" h="768">
                  <a:moveTo>
                    <a:pt x="0" y="768"/>
                  </a:moveTo>
                  <a:lnTo>
                    <a:pt x="768" y="0"/>
                  </a:lnTo>
                  <a:lnTo>
                    <a:pt x="2736" y="0"/>
                  </a:lnTo>
                  <a:lnTo>
                    <a:pt x="2016" y="768"/>
                  </a:lnTo>
                  <a:lnTo>
                    <a:pt x="0" y="768"/>
                  </a:lnTo>
                  <a:close/>
                </a:path>
              </a:pathLst>
            </a:custGeom>
            <a:gradFill rotWithShape="0">
              <a:gsLst>
                <a:gs pos="0">
                  <a:srgbClr val="000000">
                    <a:alpha val="100000"/>
                  </a:srgbClr>
                </a:gs>
                <a:gs pos="100000">
                  <a:srgbClr val="B2B2B2">
                    <a:alpha val="100000"/>
                  </a:srgbClr>
                </a:gs>
              </a:gsLst>
              <a:path path="rect">
                <a:fillToRect l="50000" t="50000" r="50000" b="50000"/>
              </a:path>
              <a:tileRect/>
            </a:gradFill>
            <a:ln w="9525" cap="flat" cmpd="sng">
              <a:solidFill>
                <a:srgbClr val="969696">
                  <a:alpha val="100000"/>
                </a:srgbClr>
              </a:solidFill>
              <a:prstDash val="solid"/>
              <a:miter lim="800000"/>
              <a:headEnd type="none" w="med" len="med"/>
              <a:tailEnd type="none" w="med" len="med"/>
            </a:ln>
          </p:spPr>
          <p:txBody>
            <a:bodyPr/>
            <a:lstStyle/>
            <a:p>
              <a:endParaRPr lang="zh-CN" altLang="en-US"/>
            </a:p>
          </p:txBody>
        </p:sp>
        <p:sp>
          <p:nvSpPr>
            <p:cNvPr id="50187" name="Line 44"/>
            <p:cNvSpPr/>
            <p:nvPr/>
          </p:nvSpPr>
          <p:spPr>
            <a:xfrm>
              <a:off x="1056" y="1234"/>
              <a:ext cx="0" cy="256"/>
            </a:xfrm>
            <a:prstGeom prst="line">
              <a:avLst/>
            </a:prstGeom>
            <a:ln w="57150" cap="flat" cmpd="sng">
              <a:solidFill>
                <a:srgbClr val="FF0000"/>
              </a:solidFill>
              <a:prstDash val="solid"/>
              <a:miter/>
              <a:headEnd type="none" w="med" len="med"/>
              <a:tailEnd type="none" w="med" len="med"/>
            </a:ln>
          </p:spPr>
        </p:sp>
        <p:sp>
          <p:nvSpPr>
            <p:cNvPr id="50188" name="Line 45"/>
            <p:cNvSpPr/>
            <p:nvPr/>
          </p:nvSpPr>
          <p:spPr>
            <a:xfrm flipV="1">
              <a:off x="1454" y="698"/>
              <a:ext cx="466" cy="552"/>
            </a:xfrm>
            <a:prstGeom prst="line">
              <a:avLst/>
            </a:prstGeom>
            <a:ln w="57150" cap="flat" cmpd="sng">
              <a:solidFill>
                <a:schemeClr val="tx1"/>
              </a:solidFill>
              <a:prstDash val="solid"/>
              <a:miter/>
              <a:headEnd type="none" w="med" len="med"/>
              <a:tailEnd type="none" w="med" len="med"/>
            </a:ln>
          </p:spPr>
        </p:sp>
        <p:sp>
          <p:nvSpPr>
            <p:cNvPr id="50189" name="Line 46"/>
            <p:cNvSpPr/>
            <p:nvPr/>
          </p:nvSpPr>
          <p:spPr>
            <a:xfrm flipV="1">
              <a:off x="220" y="698"/>
              <a:ext cx="486" cy="531"/>
            </a:xfrm>
            <a:prstGeom prst="line">
              <a:avLst/>
            </a:prstGeom>
            <a:ln w="28575" cap="flat" cmpd="sng">
              <a:solidFill>
                <a:srgbClr val="B2B2B2"/>
              </a:solidFill>
              <a:prstDash val="solid"/>
              <a:miter/>
              <a:headEnd type="none" w="med" len="med"/>
              <a:tailEnd type="none" w="med" len="med"/>
            </a:ln>
          </p:spPr>
        </p:sp>
        <p:sp>
          <p:nvSpPr>
            <p:cNvPr id="50190" name="Line 47"/>
            <p:cNvSpPr/>
            <p:nvPr/>
          </p:nvSpPr>
          <p:spPr>
            <a:xfrm>
              <a:off x="706" y="698"/>
              <a:ext cx="1214" cy="0"/>
            </a:xfrm>
            <a:prstGeom prst="line">
              <a:avLst/>
            </a:prstGeom>
            <a:ln w="9525" cap="flat" cmpd="sng">
              <a:solidFill>
                <a:schemeClr val="tx1"/>
              </a:solidFill>
              <a:prstDash val="solid"/>
              <a:miter/>
              <a:headEnd type="none" w="med" len="med"/>
              <a:tailEnd type="none" w="med" len="med"/>
            </a:ln>
          </p:spPr>
        </p:sp>
        <p:sp>
          <p:nvSpPr>
            <p:cNvPr id="50191" name="WordArt 48"/>
            <p:cNvSpPr>
              <a:spLocks noTextEdit="1"/>
            </p:cNvSpPr>
            <p:nvPr/>
          </p:nvSpPr>
          <p:spPr>
            <a:xfrm>
              <a:off x="536" y="1345"/>
              <a:ext cx="162" cy="103"/>
            </a:xfrm>
            <a:prstGeom prst="rect">
              <a:avLst/>
            </a:prstGeom>
          </p:spPr>
          <p:txBody>
            <a:bodyPr wrap="none" fromWordArt="1">
              <a:prstTxWarp prst="textPlain">
                <a:avLst>
                  <a:gd name="adj" fmla="val 55991"/>
                </a:avLst>
              </a:prstTxWarp>
              <a:normAutofit fontScale="62500" lnSpcReduction="20000"/>
            </a:bodyPr>
            <a:lstStyle/>
            <a:p>
              <a:pPr algn="ctr"/>
              <a:r>
                <a:rPr lang="zh-CN" altLang="en-US" sz="800" b="1" i="1">
                  <a:ln w="9525" cap="flat" cmpd="sng">
                    <a:solidFill>
                      <a:srgbClr val="008000"/>
                    </a:solidFill>
                    <a:prstDash val="solid"/>
                    <a:headEnd type="none" w="med" len="med"/>
                    <a:tailEnd type="none" w="med" len="med"/>
                  </a:ln>
                  <a:solidFill>
                    <a:srgbClr val="008000"/>
                  </a:solidFill>
                  <a:latin typeface="Times New Roman" panose="02020603050405020304" pitchFamily="18" charset="0"/>
                  <a:ea typeface="Times New Roman" panose="02020603050405020304" pitchFamily="18" charset="0"/>
                </a:rPr>
                <a:t>B</a:t>
              </a:r>
            </a:p>
          </p:txBody>
        </p:sp>
        <p:sp>
          <p:nvSpPr>
            <p:cNvPr id="50192" name="Line 49"/>
            <p:cNvSpPr/>
            <p:nvPr/>
          </p:nvSpPr>
          <p:spPr>
            <a:xfrm>
              <a:off x="568" y="1296"/>
              <a:ext cx="164" cy="3"/>
            </a:xfrm>
            <a:prstGeom prst="line">
              <a:avLst/>
            </a:prstGeom>
            <a:ln w="28575" cap="flat" cmpd="sng">
              <a:solidFill>
                <a:srgbClr val="008000"/>
              </a:solidFill>
              <a:prstDash val="solid"/>
              <a:miter/>
              <a:headEnd type="none" w="med" len="med"/>
              <a:tailEnd type="triangle" w="sm" len="med"/>
            </a:ln>
          </p:spPr>
        </p:sp>
        <p:sp>
          <p:nvSpPr>
            <p:cNvPr id="50193" name="Arc 50"/>
            <p:cNvSpPr/>
            <p:nvPr/>
          </p:nvSpPr>
          <p:spPr>
            <a:xfrm>
              <a:off x="531" y="705"/>
              <a:ext cx="526" cy="259"/>
            </a:xfrm>
            <a:custGeom>
              <a:avLst/>
              <a:gdLst/>
              <a:ahLst/>
              <a:cxnLst>
                <a:cxn ang="0">
                  <a:pos x="0" y="4"/>
                </a:cxn>
                <a:cxn ang="0">
                  <a:pos x="4" y="0"/>
                </a:cxn>
                <a:cxn ang="0">
                  <a:pos x="0" y="4"/>
                </a:cxn>
                <a:cxn ang="0">
                  <a:pos x="4" y="0"/>
                </a:cxn>
                <a:cxn ang="0">
                  <a:pos x="13" y="4"/>
                </a:cxn>
                <a:cxn ang="0">
                  <a:pos x="0" y="4"/>
                </a:cxn>
              </a:cxnLst>
              <a:rect l="0" t="0" r="0" b="0"/>
              <a:pathLst>
                <a:path w="21599" h="15981" fill="none">
                  <a:moveTo>
                    <a:pt x="-1" y="15806"/>
                  </a:moveTo>
                  <a:cubicBezTo>
                    <a:pt x="48" y="9782"/>
                    <a:pt x="2610" y="4052"/>
                    <a:pt x="7067" y="-1"/>
                  </a:cubicBezTo>
                </a:path>
                <a:path w="21599" h="15981" stroke="0">
                  <a:moveTo>
                    <a:pt x="-1" y="15806"/>
                  </a:moveTo>
                  <a:cubicBezTo>
                    <a:pt x="48" y="9782"/>
                    <a:pt x="2610" y="4052"/>
                    <a:pt x="7067" y="-1"/>
                  </a:cubicBezTo>
                  <a:lnTo>
                    <a:pt x="21599" y="15981"/>
                  </a:lnTo>
                  <a:lnTo>
                    <a:pt x="-1" y="15806"/>
                  </a:lnTo>
                  <a:close/>
                </a:path>
              </a:pathLst>
            </a:custGeom>
            <a:noFill/>
            <a:ln w="12700" cap="flat" cmpd="sng">
              <a:solidFill>
                <a:srgbClr val="FFFF99">
                  <a:alpha val="100000"/>
                </a:srgbClr>
              </a:solidFill>
              <a:prstDash val="solid"/>
              <a:miter lim="800000"/>
              <a:headEnd type="none" w="sm" len="med"/>
              <a:tailEnd type="none" w="med" len="med"/>
            </a:ln>
          </p:spPr>
          <p:txBody>
            <a:bodyPr/>
            <a:lstStyle/>
            <a:p>
              <a:endParaRPr lang="zh-CN" altLang="en-US"/>
            </a:p>
          </p:txBody>
        </p:sp>
        <p:sp>
          <p:nvSpPr>
            <p:cNvPr id="50194" name="Arc 51"/>
            <p:cNvSpPr/>
            <p:nvPr/>
          </p:nvSpPr>
          <p:spPr>
            <a:xfrm>
              <a:off x="672" y="729"/>
              <a:ext cx="782" cy="310"/>
            </a:xfrm>
            <a:custGeom>
              <a:avLst/>
              <a:gdLst/>
              <a:ahLst/>
              <a:cxnLst>
                <a:cxn ang="0">
                  <a:pos x="0" y="4"/>
                </a:cxn>
                <a:cxn ang="0">
                  <a:pos x="0" y="3"/>
                </a:cxn>
                <a:cxn ang="0">
                  <a:pos x="7" y="0"/>
                </a:cxn>
                <a:cxn ang="0">
                  <a:pos x="14" y="3"/>
                </a:cxn>
                <a:cxn ang="0">
                  <a:pos x="14" y="3"/>
                </a:cxn>
                <a:cxn ang="0">
                  <a:pos x="0" y="4"/>
                </a:cxn>
                <a:cxn ang="0">
                  <a:pos x="0" y="3"/>
                </a:cxn>
                <a:cxn ang="0">
                  <a:pos x="7" y="0"/>
                </a:cxn>
                <a:cxn ang="0">
                  <a:pos x="14" y="3"/>
                </a:cxn>
                <a:cxn ang="0">
                  <a:pos x="14" y="3"/>
                </a:cxn>
                <a:cxn ang="0">
                  <a:pos x="7" y="3"/>
                </a:cxn>
                <a:cxn ang="0">
                  <a:pos x="0" y="4"/>
                </a:cxn>
              </a:cxnLst>
              <a:rect l="0" t="0" r="0" b="0"/>
              <a:pathLst>
                <a:path w="43200" h="27377" fill="none">
                  <a:moveTo>
                    <a:pt x="786" y="27377"/>
                  </a:moveTo>
                  <a:cubicBezTo>
                    <a:pt x="264" y="25495"/>
                    <a:pt x="0" y="23552"/>
                    <a:pt x="0" y="21600"/>
                  </a:cubicBezTo>
                  <a:cubicBezTo>
                    <a:pt x="0" y="9670"/>
                    <a:pt x="9670" y="0"/>
                    <a:pt x="21600" y="0"/>
                  </a:cubicBezTo>
                  <a:cubicBezTo>
                    <a:pt x="33529" y="0"/>
                    <a:pt x="43200" y="9670"/>
                    <a:pt x="43200" y="21600"/>
                  </a:cubicBezTo>
                  <a:cubicBezTo>
                    <a:pt x="43200" y="21882"/>
                    <a:pt x="43194" y="22165"/>
                    <a:pt x="43183" y="22448"/>
                  </a:cubicBezTo>
                </a:path>
                <a:path w="43200" h="27377" stroke="0">
                  <a:moveTo>
                    <a:pt x="786" y="27377"/>
                  </a:moveTo>
                  <a:cubicBezTo>
                    <a:pt x="264" y="25495"/>
                    <a:pt x="0" y="23552"/>
                    <a:pt x="0" y="21600"/>
                  </a:cubicBezTo>
                  <a:cubicBezTo>
                    <a:pt x="0" y="9670"/>
                    <a:pt x="9670" y="0"/>
                    <a:pt x="21600" y="0"/>
                  </a:cubicBezTo>
                  <a:cubicBezTo>
                    <a:pt x="33529" y="0"/>
                    <a:pt x="43200" y="9670"/>
                    <a:pt x="43200" y="21600"/>
                  </a:cubicBezTo>
                  <a:cubicBezTo>
                    <a:pt x="43200" y="21882"/>
                    <a:pt x="43194" y="22165"/>
                    <a:pt x="43183" y="22448"/>
                  </a:cubicBezTo>
                  <a:lnTo>
                    <a:pt x="21600" y="21600"/>
                  </a:lnTo>
                  <a:lnTo>
                    <a:pt x="786" y="27377"/>
                  </a:lnTo>
                  <a:close/>
                </a:path>
              </a:pathLst>
            </a:custGeom>
            <a:noFill/>
            <a:ln w="12700" cap="flat" cmpd="sng">
              <a:solidFill>
                <a:srgbClr val="FFFF99">
                  <a:alpha val="100000"/>
                </a:srgbClr>
              </a:solidFill>
              <a:prstDash val="solid"/>
              <a:miter lim="800000"/>
              <a:headEnd type="none" w="sm" len="med"/>
              <a:tailEnd type="none" w="med" len="med"/>
            </a:ln>
          </p:spPr>
          <p:txBody>
            <a:bodyPr/>
            <a:lstStyle/>
            <a:p>
              <a:endParaRPr lang="zh-CN" altLang="en-US"/>
            </a:p>
          </p:txBody>
        </p:sp>
        <p:sp>
          <p:nvSpPr>
            <p:cNvPr id="50195" name="Arc 52"/>
            <p:cNvSpPr/>
            <p:nvPr/>
          </p:nvSpPr>
          <p:spPr>
            <a:xfrm>
              <a:off x="788" y="778"/>
              <a:ext cx="542" cy="224"/>
            </a:xfrm>
            <a:custGeom>
              <a:avLst/>
              <a:gdLst/>
              <a:ahLst/>
              <a:cxnLst>
                <a:cxn ang="0">
                  <a:pos x="0" y="2"/>
                </a:cxn>
                <a:cxn ang="0">
                  <a:pos x="0" y="1"/>
                </a:cxn>
                <a:cxn ang="0">
                  <a:pos x="3" y="0"/>
                </a:cxn>
                <a:cxn ang="0">
                  <a:pos x="7" y="1"/>
                </a:cxn>
                <a:cxn ang="0">
                  <a:pos x="7" y="2"/>
                </a:cxn>
                <a:cxn ang="0">
                  <a:pos x="0" y="2"/>
                </a:cxn>
                <a:cxn ang="0">
                  <a:pos x="0" y="1"/>
                </a:cxn>
                <a:cxn ang="0">
                  <a:pos x="3" y="0"/>
                </a:cxn>
                <a:cxn ang="0">
                  <a:pos x="7" y="1"/>
                </a:cxn>
                <a:cxn ang="0">
                  <a:pos x="7" y="2"/>
                </a:cxn>
                <a:cxn ang="0">
                  <a:pos x="3" y="1"/>
                </a:cxn>
                <a:cxn ang="0">
                  <a:pos x="0" y="2"/>
                </a:cxn>
              </a:cxnLst>
              <a:rect l="0" t="0" r="0" b="0"/>
              <a:pathLst>
                <a:path w="43200" h="27323" fill="none">
                  <a:moveTo>
                    <a:pt x="771" y="27323"/>
                  </a:moveTo>
                  <a:cubicBezTo>
                    <a:pt x="259" y="25458"/>
                    <a:pt x="0" y="23533"/>
                    <a:pt x="0" y="21600"/>
                  </a:cubicBezTo>
                  <a:cubicBezTo>
                    <a:pt x="0" y="9670"/>
                    <a:pt x="9670" y="0"/>
                    <a:pt x="21600" y="0"/>
                  </a:cubicBezTo>
                  <a:cubicBezTo>
                    <a:pt x="33529" y="0"/>
                    <a:pt x="43200" y="9670"/>
                    <a:pt x="43200" y="21600"/>
                  </a:cubicBezTo>
                  <a:cubicBezTo>
                    <a:pt x="43200" y="22007"/>
                    <a:pt x="43188" y="22415"/>
                    <a:pt x="43165" y="22822"/>
                  </a:cubicBezTo>
                </a:path>
                <a:path w="43200" h="27323" stroke="0">
                  <a:moveTo>
                    <a:pt x="771" y="27323"/>
                  </a:moveTo>
                  <a:cubicBezTo>
                    <a:pt x="259" y="25458"/>
                    <a:pt x="0" y="23533"/>
                    <a:pt x="0" y="21600"/>
                  </a:cubicBezTo>
                  <a:cubicBezTo>
                    <a:pt x="0" y="9670"/>
                    <a:pt x="9670" y="0"/>
                    <a:pt x="21600" y="0"/>
                  </a:cubicBezTo>
                  <a:cubicBezTo>
                    <a:pt x="33529" y="0"/>
                    <a:pt x="43200" y="9670"/>
                    <a:pt x="43200" y="21600"/>
                  </a:cubicBezTo>
                  <a:cubicBezTo>
                    <a:pt x="43200" y="22007"/>
                    <a:pt x="43188" y="22415"/>
                    <a:pt x="43165" y="22822"/>
                  </a:cubicBezTo>
                  <a:lnTo>
                    <a:pt x="21600" y="21600"/>
                  </a:lnTo>
                  <a:lnTo>
                    <a:pt x="771" y="27323"/>
                  </a:lnTo>
                  <a:close/>
                </a:path>
              </a:pathLst>
            </a:custGeom>
            <a:noFill/>
            <a:ln w="12700" cap="flat" cmpd="sng">
              <a:solidFill>
                <a:srgbClr val="FFFF99">
                  <a:alpha val="100000"/>
                </a:srgbClr>
              </a:solidFill>
              <a:prstDash val="solid"/>
              <a:miter lim="800000"/>
              <a:headEnd type="none" w="sm" len="med"/>
              <a:tailEnd type="none" w="med" len="med"/>
            </a:ln>
          </p:spPr>
          <p:txBody>
            <a:bodyPr/>
            <a:lstStyle/>
            <a:p>
              <a:endParaRPr lang="zh-CN" altLang="en-US"/>
            </a:p>
          </p:txBody>
        </p:sp>
        <p:sp>
          <p:nvSpPr>
            <p:cNvPr id="50196" name="Arc 53"/>
            <p:cNvSpPr/>
            <p:nvPr/>
          </p:nvSpPr>
          <p:spPr>
            <a:xfrm>
              <a:off x="859" y="829"/>
              <a:ext cx="401" cy="163"/>
            </a:xfrm>
            <a:custGeom>
              <a:avLst/>
              <a:gdLst/>
              <a:ahLst/>
              <a:cxnLst>
                <a:cxn ang="0">
                  <a:pos x="0" y="1"/>
                </a:cxn>
                <a:cxn ang="0">
                  <a:pos x="0" y="1"/>
                </a:cxn>
                <a:cxn ang="0">
                  <a:pos x="2" y="0"/>
                </a:cxn>
                <a:cxn ang="0">
                  <a:pos x="4" y="1"/>
                </a:cxn>
                <a:cxn ang="0">
                  <a:pos x="4" y="1"/>
                </a:cxn>
                <a:cxn ang="0">
                  <a:pos x="0" y="1"/>
                </a:cxn>
                <a:cxn ang="0">
                  <a:pos x="0" y="1"/>
                </a:cxn>
                <a:cxn ang="0">
                  <a:pos x="2" y="0"/>
                </a:cxn>
                <a:cxn ang="0">
                  <a:pos x="4" y="1"/>
                </a:cxn>
                <a:cxn ang="0">
                  <a:pos x="4" y="1"/>
                </a:cxn>
                <a:cxn ang="0">
                  <a:pos x="2" y="1"/>
                </a:cxn>
                <a:cxn ang="0">
                  <a:pos x="0" y="1"/>
                </a:cxn>
              </a:cxnLst>
              <a:rect l="0" t="0" r="0" b="0"/>
              <a:pathLst>
                <a:path w="43200" h="28452" fill="none">
                  <a:moveTo>
                    <a:pt x="1115" y="28452"/>
                  </a:moveTo>
                  <a:cubicBezTo>
                    <a:pt x="376" y="26243"/>
                    <a:pt x="0" y="23929"/>
                    <a:pt x="0" y="21600"/>
                  </a:cubicBezTo>
                  <a:cubicBezTo>
                    <a:pt x="0" y="9670"/>
                    <a:pt x="9670" y="0"/>
                    <a:pt x="21600" y="0"/>
                  </a:cubicBezTo>
                  <a:cubicBezTo>
                    <a:pt x="33529" y="0"/>
                    <a:pt x="43200" y="9670"/>
                    <a:pt x="43200" y="21600"/>
                  </a:cubicBezTo>
                  <a:cubicBezTo>
                    <a:pt x="43200" y="23262"/>
                    <a:pt x="43007" y="24920"/>
                    <a:pt x="42627" y="26538"/>
                  </a:cubicBezTo>
                </a:path>
                <a:path w="43200" h="28452" stroke="0">
                  <a:moveTo>
                    <a:pt x="1115" y="28452"/>
                  </a:moveTo>
                  <a:cubicBezTo>
                    <a:pt x="376" y="26243"/>
                    <a:pt x="0" y="23929"/>
                    <a:pt x="0" y="21600"/>
                  </a:cubicBezTo>
                  <a:cubicBezTo>
                    <a:pt x="0" y="9670"/>
                    <a:pt x="9670" y="0"/>
                    <a:pt x="21600" y="0"/>
                  </a:cubicBezTo>
                  <a:cubicBezTo>
                    <a:pt x="33529" y="0"/>
                    <a:pt x="43200" y="9670"/>
                    <a:pt x="43200" y="21600"/>
                  </a:cubicBezTo>
                  <a:cubicBezTo>
                    <a:pt x="43200" y="23262"/>
                    <a:pt x="43007" y="24920"/>
                    <a:pt x="42627" y="26538"/>
                  </a:cubicBezTo>
                  <a:lnTo>
                    <a:pt x="21600" y="21600"/>
                  </a:lnTo>
                  <a:lnTo>
                    <a:pt x="1115" y="28452"/>
                  </a:lnTo>
                  <a:close/>
                </a:path>
              </a:pathLst>
            </a:custGeom>
            <a:noFill/>
            <a:ln w="12700" cap="flat" cmpd="sng">
              <a:solidFill>
                <a:srgbClr val="FFFF99">
                  <a:alpha val="100000"/>
                </a:srgbClr>
              </a:solidFill>
              <a:prstDash val="solid"/>
              <a:miter lim="800000"/>
              <a:headEnd type="none" w="sm" len="med"/>
              <a:tailEnd type="none" w="med" len="med"/>
            </a:ln>
          </p:spPr>
          <p:txBody>
            <a:bodyPr/>
            <a:lstStyle/>
            <a:p>
              <a:endParaRPr lang="zh-CN" altLang="en-US"/>
            </a:p>
          </p:txBody>
        </p:sp>
        <p:sp>
          <p:nvSpPr>
            <p:cNvPr id="50197" name="Arc 54"/>
            <p:cNvSpPr/>
            <p:nvPr/>
          </p:nvSpPr>
          <p:spPr>
            <a:xfrm>
              <a:off x="922" y="868"/>
              <a:ext cx="280" cy="124"/>
            </a:xfrm>
            <a:custGeom>
              <a:avLst/>
              <a:gdLst/>
              <a:ahLst/>
              <a:cxnLst>
                <a:cxn ang="0">
                  <a:pos x="0" y="0"/>
                </a:cxn>
                <a:cxn ang="0">
                  <a:pos x="0" y="0"/>
                </a:cxn>
                <a:cxn ang="0">
                  <a:pos x="1" y="0"/>
                </a:cxn>
                <a:cxn ang="0">
                  <a:pos x="2" y="0"/>
                </a:cxn>
                <a:cxn ang="0">
                  <a:pos x="2" y="1"/>
                </a:cxn>
                <a:cxn ang="0">
                  <a:pos x="0" y="0"/>
                </a:cxn>
                <a:cxn ang="0">
                  <a:pos x="0" y="0"/>
                </a:cxn>
                <a:cxn ang="0">
                  <a:pos x="1" y="0"/>
                </a:cxn>
                <a:cxn ang="0">
                  <a:pos x="2" y="0"/>
                </a:cxn>
                <a:cxn ang="0">
                  <a:pos x="2" y="1"/>
                </a:cxn>
                <a:cxn ang="0">
                  <a:pos x="1" y="0"/>
                </a:cxn>
                <a:cxn ang="0">
                  <a:pos x="0" y="0"/>
                </a:cxn>
              </a:cxnLst>
              <a:rect l="0" t="0" r="0" b="0"/>
              <a:pathLst>
                <a:path w="43200" h="29994" fill="none">
                  <a:moveTo>
                    <a:pt x="177" y="24359"/>
                  </a:moveTo>
                  <a:cubicBezTo>
                    <a:pt x="59" y="23444"/>
                    <a:pt x="0" y="22522"/>
                    <a:pt x="0" y="21600"/>
                  </a:cubicBezTo>
                  <a:cubicBezTo>
                    <a:pt x="0" y="9670"/>
                    <a:pt x="9670" y="0"/>
                    <a:pt x="21600" y="0"/>
                  </a:cubicBezTo>
                  <a:cubicBezTo>
                    <a:pt x="33529" y="0"/>
                    <a:pt x="43200" y="9670"/>
                    <a:pt x="43200" y="21600"/>
                  </a:cubicBezTo>
                  <a:cubicBezTo>
                    <a:pt x="43200" y="24483"/>
                    <a:pt x="42622" y="27337"/>
                    <a:pt x="41502" y="29994"/>
                  </a:cubicBezTo>
                </a:path>
                <a:path w="43200" h="29994" stroke="0">
                  <a:moveTo>
                    <a:pt x="177" y="24359"/>
                  </a:moveTo>
                  <a:cubicBezTo>
                    <a:pt x="59" y="23444"/>
                    <a:pt x="0" y="22522"/>
                    <a:pt x="0" y="21600"/>
                  </a:cubicBezTo>
                  <a:cubicBezTo>
                    <a:pt x="0" y="9670"/>
                    <a:pt x="9670" y="0"/>
                    <a:pt x="21600" y="0"/>
                  </a:cubicBezTo>
                  <a:cubicBezTo>
                    <a:pt x="33529" y="0"/>
                    <a:pt x="43200" y="9670"/>
                    <a:pt x="43200" y="21600"/>
                  </a:cubicBezTo>
                  <a:cubicBezTo>
                    <a:pt x="43200" y="24483"/>
                    <a:pt x="42622" y="27337"/>
                    <a:pt x="41502" y="29994"/>
                  </a:cubicBezTo>
                  <a:lnTo>
                    <a:pt x="21600" y="21600"/>
                  </a:lnTo>
                  <a:lnTo>
                    <a:pt x="177" y="24359"/>
                  </a:lnTo>
                  <a:close/>
                </a:path>
              </a:pathLst>
            </a:custGeom>
            <a:noFill/>
            <a:ln w="12700" cap="flat" cmpd="sng">
              <a:solidFill>
                <a:srgbClr val="FFFF99">
                  <a:alpha val="100000"/>
                </a:srgbClr>
              </a:solidFill>
              <a:prstDash val="solid"/>
              <a:miter lim="800000"/>
              <a:headEnd type="none" w="sm" len="med"/>
              <a:tailEnd type="none" w="med" len="med"/>
            </a:ln>
          </p:spPr>
          <p:txBody>
            <a:bodyPr/>
            <a:lstStyle/>
            <a:p>
              <a:endParaRPr lang="zh-CN" altLang="en-US"/>
            </a:p>
          </p:txBody>
        </p:sp>
        <p:sp>
          <p:nvSpPr>
            <p:cNvPr id="50198" name="Arc 55"/>
            <p:cNvSpPr/>
            <p:nvPr/>
          </p:nvSpPr>
          <p:spPr>
            <a:xfrm>
              <a:off x="972" y="904"/>
              <a:ext cx="174" cy="89"/>
            </a:xfrm>
            <a:custGeom>
              <a:avLst/>
              <a:gdLst/>
              <a:ahLst/>
              <a:cxnLst>
                <a:cxn ang="0">
                  <a:pos x="0" y="0"/>
                </a:cxn>
                <a:cxn ang="0">
                  <a:pos x="0" y="0"/>
                </a:cxn>
                <a:cxn ang="0">
                  <a:pos x="0" y="0"/>
                </a:cxn>
                <a:cxn ang="0">
                  <a:pos x="1" y="0"/>
                </a:cxn>
                <a:cxn ang="0">
                  <a:pos x="1" y="0"/>
                </a:cxn>
                <a:cxn ang="0">
                  <a:pos x="0" y="0"/>
                </a:cxn>
                <a:cxn ang="0">
                  <a:pos x="0" y="0"/>
                </a:cxn>
                <a:cxn ang="0">
                  <a:pos x="0" y="0"/>
                </a:cxn>
                <a:cxn ang="0">
                  <a:pos x="1" y="0"/>
                </a:cxn>
                <a:cxn ang="0">
                  <a:pos x="1" y="0"/>
                </a:cxn>
                <a:cxn ang="0">
                  <a:pos x="0" y="0"/>
                </a:cxn>
                <a:cxn ang="0">
                  <a:pos x="0" y="0"/>
                </a:cxn>
              </a:cxnLst>
              <a:rect l="0" t="0" r="0" b="0"/>
              <a:pathLst>
                <a:path w="43200" h="34826" fill="none">
                  <a:moveTo>
                    <a:pt x="1377" y="29188"/>
                  </a:moveTo>
                  <a:cubicBezTo>
                    <a:pt x="466" y="26762"/>
                    <a:pt x="0" y="24191"/>
                    <a:pt x="0" y="21600"/>
                  </a:cubicBezTo>
                  <a:cubicBezTo>
                    <a:pt x="0" y="9670"/>
                    <a:pt x="9670" y="0"/>
                    <a:pt x="21600" y="0"/>
                  </a:cubicBezTo>
                  <a:cubicBezTo>
                    <a:pt x="33529" y="0"/>
                    <a:pt x="43200" y="9670"/>
                    <a:pt x="43200" y="21600"/>
                  </a:cubicBezTo>
                  <a:cubicBezTo>
                    <a:pt x="43200" y="26388"/>
                    <a:pt x="41609" y="31040"/>
                    <a:pt x="38677" y="34826"/>
                  </a:cubicBezTo>
                </a:path>
                <a:path w="43200" h="34826" stroke="0">
                  <a:moveTo>
                    <a:pt x="1377" y="29188"/>
                  </a:moveTo>
                  <a:cubicBezTo>
                    <a:pt x="466" y="26762"/>
                    <a:pt x="0" y="24191"/>
                    <a:pt x="0" y="21600"/>
                  </a:cubicBezTo>
                  <a:cubicBezTo>
                    <a:pt x="0" y="9670"/>
                    <a:pt x="9670" y="0"/>
                    <a:pt x="21600" y="0"/>
                  </a:cubicBezTo>
                  <a:cubicBezTo>
                    <a:pt x="33529" y="0"/>
                    <a:pt x="43200" y="9670"/>
                    <a:pt x="43200" y="21600"/>
                  </a:cubicBezTo>
                  <a:cubicBezTo>
                    <a:pt x="43200" y="26388"/>
                    <a:pt x="41609" y="31040"/>
                    <a:pt x="38677" y="34826"/>
                  </a:cubicBezTo>
                  <a:lnTo>
                    <a:pt x="21600" y="21600"/>
                  </a:lnTo>
                  <a:lnTo>
                    <a:pt x="1377" y="29188"/>
                  </a:lnTo>
                  <a:close/>
                </a:path>
              </a:pathLst>
            </a:custGeom>
            <a:noFill/>
            <a:ln w="12700" cap="flat" cmpd="sng">
              <a:solidFill>
                <a:srgbClr val="FFFF99">
                  <a:alpha val="100000"/>
                </a:srgbClr>
              </a:solidFill>
              <a:prstDash val="solid"/>
              <a:miter lim="800000"/>
              <a:headEnd type="none" w="sm" len="med"/>
              <a:tailEnd type="none" w="med" len="med"/>
            </a:ln>
          </p:spPr>
          <p:txBody>
            <a:bodyPr/>
            <a:lstStyle/>
            <a:p>
              <a:endParaRPr lang="zh-CN" altLang="en-US"/>
            </a:p>
          </p:txBody>
        </p:sp>
        <p:sp>
          <p:nvSpPr>
            <p:cNvPr id="50199" name="Arc 56"/>
            <p:cNvSpPr/>
            <p:nvPr/>
          </p:nvSpPr>
          <p:spPr>
            <a:xfrm>
              <a:off x="1057" y="714"/>
              <a:ext cx="532" cy="259"/>
            </a:xfrm>
            <a:custGeom>
              <a:avLst/>
              <a:gdLst/>
              <a:ahLst/>
              <a:cxnLst>
                <a:cxn ang="0">
                  <a:pos x="9" y="0"/>
                </a:cxn>
                <a:cxn ang="0">
                  <a:pos x="13" y="4"/>
                </a:cxn>
                <a:cxn ang="0">
                  <a:pos x="9" y="0"/>
                </a:cxn>
                <a:cxn ang="0">
                  <a:pos x="13" y="4"/>
                </a:cxn>
                <a:cxn ang="0">
                  <a:pos x="0" y="4"/>
                </a:cxn>
                <a:cxn ang="0">
                  <a:pos x="9" y="0"/>
                </a:cxn>
              </a:cxnLst>
              <a:rect l="0" t="0" r="0" b="0"/>
              <a:pathLst>
                <a:path w="21599" h="15948" fill="none">
                  <a:moveTo>
                    <a:pt x="14567" y="0"/>
                  </a:moveTo>
                  <a:cubicBezTo>
                    <a:pt x="19004" y="4052"/>
                    <a:pt x="21552" y="9769"/>
                    <a:pt x="21599" y="15777"/>
                  </a:cubicBezTo>
                </a:path>
                <a:path w="21599" h="15948" stroke="0">
                  <a:moveTo>
                    <a:pt x="14567" y="0"/>
                  </a:moveTo>
                  <a:cubicBezTo>
                    <a:pt x="19004" y="4052"/>
                    <a:pt x="21552" y="9769"/>
                    <a:pt x="21599" y="15777"/>
                  </a:cubicBezTo>
                  <a:lnTo>
                    <a:pt x="0" y="15948"/>
                  </a:lnTo>
                  <a:lnTo>
                    <a:pt x="14567" y="0"/>
                  </a:lnTo>
                  <a:close/>
                </a:path>
              </a:pathLst>
            </a:custGeom>
            <a:noFill/>
            <a:ln w="12700" cap="flat" cmpd="sng">
              <a:solidFill>
                <a:srgbClr val="FFFF99">
                  <a:alpha val="100000"/>
                </a:srgbClr>
              </a:solidFill>
              <a:prstDash val="solid"/>
              <a:miter lim="800000"/>
              <a:headEnd type="none" w="lg" len="lg"/>
              <a:tailEnd type="none" w="med" len="med"/>
            </a:ln>
          </p:spPr>
          <p:txBody>
            <a:bodyPr/>
            <a:lstStyle/>
            <a:p>
              <a:endParaRPr lang="zh-CN" altLang="en-US"/>
            </a:p>
          </p:txBody>
        </p:sp>
        <p:sp>
          <p:nvSpPr>
            <p:cNvPr id="50200" name="Arc 57"/>
            <p:cNvSpPr/>
            <p:nvPr/>
          </p:nvSpPr>
          <p:spPr>
            <a:xfrm>
              <a:off x="1057" y="699"/>
              <a:ext cx="679" cy="271"/>
            </a:xfrm>
            <a:custGeom>
              <a:avLst/>
              <a:gdLst/>
              <a:ahLst/>
              <a:cxnLst>
                <a:cxn ang="0">
                  <a:pos x="18" y="0"/>
                </a:cxn>
                <a:cxn ang="0">
                  <a:pos x="22" y="4"/>
                </a:cxn>
                <a:cxn ang="0">
                  <a:pos x="18" y="0"/>
                </a:cxn>
                <a:cxn ang="0">
                  <a:pos x="22" y="4"/>
                </a:cxn>
                <a:cxn ang="0">
                  <a:pos x="0" y="6"/>
                </a:cxn>
                <a:cxn ang="0">
                  <a:pos x="18" y="0"/>
                </a:cxn>
              </a:cxnLst>
              <a:rect l="0" t="0" r="0" b="0"/>
              <a:pathLst>
                <a:path w="21321" h="11636" fill="none">
                  <a:moveTo>
                    <a:pt x="18197" y="0"/>
                  </a:moveTo>
                  <a:cubicBezTo>
                    <a:pt x="19785" y="2483"/>
                    <a:pt x="20848" y="5265"/>
                    <a:pt x="21320" y="8175"/>
                  </a:cubicBezTo>
                </a:path>
                <a:path w="21321" h="11636" stroke="0">
                  <a:moveTo>
                    <a:pt x="18197" y="0"/>
                  </a:moveTo>
                  <a:cubicBezTo>
                    <a:pt x="19785" y="2483"/>
                    <a:pt x="20848" y="5265"/>
                    <a:pt x="21320" y="8175"/>
                  </a:cubicBezTo>
                  <a:lnTo>
                    <a:pt x="0" y="11636"/>
                  </a:lnTo>
                  <a:lnTo>
                    <a:pt x="18197" y="0"/>
                  </a:lnTo>
                  <a:close/>
                </a:path>
              </a:pathLst>
            </a:custGeom>
            <a:noFill/>
            <a:ln w="12700" cap="flat" cmpd="sng">
              <a:solidFill>
                <a:srgbClr val="FFFF99">
                  <a:alpha val="100000"/>
                </a:srgbClr>
              </a:solidFill>
              <a:prstDash val="solid"/>
              <a:miter lim="800000"/>
              <a:headEnd type="none" w="sm" len="med"/>
              <a:tailEnd type="none" w="med" len="med"/>
            </a:ln>
          </p:spPr>
          <p:txBody>
            <a:bodyPr/>
            <a:lstStyle/>
            <a:p>
              <a:endParaRPr lang="zh-CN" altLang="en-US"/>
            </a:p>
          </p:txBody>
        </p:sp>
        <p:sp>
          <p:nvSpPr>
            <p:cNvPr id="50201" name="Arc 58"/>
            <p:cNvSpPr/>
            <p:nvPr/>
          </p:nvSpPr>
          <p:spPr>
            <a:xfrm>
              <a:off x="382" y="968"/>
              <a:ext cx="679" cy="251"/>
            </a:xfrm>
            <a:custGeom>
              <a:avLst/>
              <a:gdLst/>
              <a:ahLst/>
              <a:cxnLst>
                <a:cxn ang="0">
                  <a:pos x="3" y="6"/>
                </a:cxn>
                <a:cxn ang="0">
                  <a:pos x="0" y="2"/>
                </a:cxn>
                <a:cxn ang="0">
                  <a:pos x="3" y="6"/>
                </a:cxn>
                <a:cxn ang="0">
                  <a:pos x="0" y="2"/>
                </a:cxn>
                <a:cxn ang="0">
                  <a:pos x="22" y="0"/>
                </a:cxn>
                <a:cxn ang="0">
                  <a:pos x="3" y="6"/>
                </a:cxn>
              </a:cxnLst>
              <a:rect l="0" t="0" r="0" b="0"/>
              <a:pathLst>
                <a:path w="21339" h="10773" fill="none">
                  <a:moveTo>
                    <a:pt x="2617" y="10772"/>
                  </a:moveTo>
                  <a:cubicBezTo>
                    <a:pt x="1296" y="8478"/>
                    <a:pt x="409" y="5960"/>
                    <a:pt x="-1" y="3345"/>
                  </a:cubicBezTo>
                </a:path>
                <a:path w="21339" h="10773" stroke="0">
                  <a:moveTo>
                    <a:pt x="2617" y="10772"/>
                  </a:moveTo>
                  <a:cubicBezTo>
                    <a:pt x="1296" y="8478"/>
                    <a:pt x="409" y="5960"/>
                    <a:pt x="-1" y="3345"/>
                  </a:cubicBezTo>
                  <a:lnTo>
                    <a:pt x="21339" y="0"/>
                  </a:lnTo>
                  <a:lnTo>
                    <a:pt x="2617" y="10772"/>
                  </a:lnTo>
                  <a:close/>
                </a:path>
              </a:pathLst>
            </a:custGeom>
            <a:noFill/>
            <a:ln w="12700" cap="flat" cmpd="sng">
              <a:solidFill>
                <a:srgbClr val="FFFF99">
                  <a:alpha val="100000"/>
                </a:srgbClr>
              </a:solidFill>
              <a:prstDash val="solid"/>
              <a:miter lim="800000"/>
              <a:headEnd type="none" w="sm" len="med"/>
              <a:tailEnd type="none" w="med" len="med"/>
            </a:ln>
          </p:spPr>
          <p:txBody>
            <a:bodyPr/>
            <a:lstStyle/>
            <a:p>
              <a:endParaRPr lang="zh-CN" altLang="en-US"/>
            </a:p>
          </p:txBody>
        </p:sp>
        <p:sp>
          <p:nvSpPr>
            <p:cNvPr id="50202" name="Arc 59"/>
            <p:cNvSpPr/>
            <p:nvPr/>
          </p:nvSpPr>
          <p:spPr>
            <a:xfrm>
              <a:off x="534" y="950"/>
              <a:ext cx="526" cy="265"/>
            </a:xfrm>
            <a:custGeom>
              <a:avLst/>
              <a:gdLst/>
              <a:ahLst/>
              <a:cxnLst>
                <a:cxn ang="0">
                  <a:pos x="4" y="4"/>
                </a:cxn>
                <a:cxn ang="0">
                  <a:pos x="0" y="0"/>
                </a:cxn>
                <a:cxn ang="0">
                  <a:pos x="0" y="0"/>
                </a:cxn>
                <a:cxn ang="0">
                  <a:pos x="4" y="4"/>
                </a:cxn>
                <a:cxn ang="0">
                  <a:pos x="0" y="0"/>
                </a:cxn>
                <a:cxn ang="0">
                  <a:pos x="0" y="0"/>
                </a:cxn>
                <a:cxn ang="0">
                  <a:pos x="13" y="0"/>
                </a:cxn>
                <a:cxn ang="0">
                  <a:pos x="4" y="4"/>
                </a:cxn>
              </a:cxnLst>
              <a:rect l="0" t="0" r="0" b="0"/>
              <a:pathLst>
                <a:path w="21600" h="16258" fill="none">
                  <a:moveTo>
                    <a:pt x="6811" y="16258"/>
                  </a:moveTo>
                  <a:cubicBezTo>
                    <a:pt x="2465" y="12175"/>
                    <a:pt x="0" y="6477"/>
                    <a:pt x="0" y="514"/>
                  </a:cubicBezTo>
                  <a:cubicBezTo>
                    <a:pt x="-1" y="342"/>
                    <a:pt x="2" y="171"/>
                    <a:pt x="6" y="0"/>
                  </a:cubicBezTo>
                </a:path>
                <a:path w="21600" h="16258" stroke="0">
                  <a:moveTo>
                    <a:pt x="6811" y="16258"/>
                  </a:moveTo>
                  <a:cubicBezTo>
                    <a:pt x="2465" y="12175"/>
                    <a:pt x="0" y="6477"/>
                    <a:pt x="0" y="514"/>
                  </a:cubicBezTo>
                  <a:cubicBezTo>
                    <a:pt x="-1" y="342"/>
                    <a:pt x="2" y="171"/>
                    <a:pt x="6" y="0"/>
                  </a:cubicBezTo>
                  <a:lnTo>
                    <a:pt x="21600" y="514"/>
                  </a:lnTo>
                  <a:lnTo>
                    <a:pt x="6811" y="16258"/>
                  </a:lnTo>
                  <a:close/>
                </a:path>
              </a:pathLst>
            </a:custGeom>
            <a:noFill/>
            <a:ln w="12700" cap="flat" cmpd="sng">
              <a:solidFill>
                <a:srgbClr val="FFFF99">
                  <a:alpha val="100000"/>
                </a:srgbClr>
              </a:solidFill>
              <a:prstDash val="solid"/>
              <a:miter lim="800000"/>
              <a:headEnd type="none" w="med" len="med"/>
              <a:tailEnd type="none" w="med" len="med"/>
            </a:ln>
          </p:spPr>
          <p:txBody>
            <a:bodyPr/>
            <a:lstStyle/>
            <a:p>
              <a:endParaRPr lang="zh-CN" altLang="en-US"/>
            </a:p>
          </p:txBody>
        </p:sp>
        <p:sp>
          <p:nvSpPr>
            <p:cNvPr id="50203" name="Arc 60"/>
            <p:cNvSpPr/>
            <p:nvPr/>
          </p:nvSpPr>
          <p:spPr>
            <a:xfrm>
              <a:off x="702" y="957"/>
              <a:ext cx="752" cy="246"/>
            </a:xfrm>
            <a:custGeom>
              <a:avLst/>
              <a:gdLst/>
              <a:ahLst/>
              <a:cxnLst>
                <a:cxn ang="0">
                  <a:pos x="14" y="0"/>
                </a:cxn>
                <a:cxn ang="0">
                  <a:pos x="14" y="0"/>
                </a:cxn>
                <a:cxn ang="0">
                  <a:pos x="7" y="3"/>
                </a:cxn>
                <a:cxn ang="0">
                  <a:pos x="0" y="1"/>
                </a:cxn>
                <a:cxn ang="0">
                  <a:pos x="14" y="0"/>
                </a:cxn>
                <a:cxn ang="0">
                  <a:pos x="14" y="0"/>
                </a:cxn>
                <a:cxn ang="0">
                  <a:pos x="7" y="3"/>
                </a:cxn>
                <a:cxn ang="0">
                  <a:pos x="0" y="1"/>
                </a:cxn>
                <a:cxn ang="0">
                  <a:pos x="7" y="0"/>
                </a:cxn>
                <a:cxn ang="0">
                  <a:pos x="14" y="0"/>
                </a:cxn>
              </a:cxnLst>
              <a:rect l="0" t="0" r="0" b="0"/>
              <a:pathLst>
                <a:path w="41469" h="21630" fill="none">
                  <a:moveTo>
                    <a:pt x="41468" y="0"/>
                  </a:moveTo>
                  <a:cubicBezTo>
                    <a:pt x="41468" y="10"/>
                    <a:pt x="41469" y="20"/>
                    <a:pt x="41469" y="30"/>
                  </a:cubicBezTo>
                  <a:cubicBezTo>
                    <a:pt x="41469" y="11959"/>
                    <a:pt x="31798" y="21630"/>
                    <a:pt x="19869" y="21630"/>
                  </a:cubicBezTo>
                  <a:cubicBezTo>
                    <a:pt x="11213" y="21630"/>
                    <a:pt x="3394" y="16463"/>
                    <a:pt x="-1" y="8502"/>
                  </a:cubicBezTo>
                </a:path>
                <a:path w="41469" h="21630" stroke="0">
                  <a:moveTo>
                    <a:pt x="41468" y="0"/>
                  </a:moveTo>
                  <a:cubicBezTo>
                    <a:pt x="41468" y="10"/>
                    <a:pt x="41469" y="20"/>
                    <a:pt x="41469" y="30"/>
                  </a:cubicBezTo>
                  <a:cubicBezTo>
                    <a:pt x="41469" y="11959"/>
                    <a:pt x="31798" y="21630"/>
                    <a:pt x="19869" y="21630"/>
                  </a:cubicBezTo>
                  <a:cubicBezTo>
                    <a:pt x="11213" y="21630"/>
                    <a:pt x="3394" y="16463"/>
                    <a:pt x="-1" y="8502"/>
                  </a:cubicBezTo>
                  <a:lnTo>
                    <a:pt x="19869" y="30"/>
                  </a:lnTo>
                  <a:lnTo>
                    <a:pt x="41468" y="0"/>
                  </a:lnTo>
                  <a:close/>
                </a:path>
              </a:pathLst>
            </a:custGeom>
            <a:noFill/>
            <a:ln w="12700" cap="flat" cmpd="sng">
              <a:solidFill>
                <a:srgbClr val="FFFF99">
                  <a:alpha val="100000"/>
                </a:srgbClr>
              </a:solidFill>
              <a:prstDash val="solid"/>
              <a:miter lim="800000"/>
              <a:headEnd type="none" w="sm" len="med"/>
              <a:tailEnd type="none" w="med" len="med"/>
            </a:ln>
          </p:spPr>
          <p:txBody>
            <a:bodyPr/>
            <a:lstStyle/>
            <a:p>
              <a:endParaRPr lang="zh-CN" altLang="en-US"/>
            </a:p>
          </p:txBody>
        </p:sp>
        <p:sp>
          <p:nvSpPr>
            <p:cNvPr id="50204" name="Arc 61"/>
            <p:cNvSpPr/>
            <p:nvPr/>
          </p:nvSpPr>
          <p:spPr>
            <a:xfrm>
              <a:off x="798" y="950"/>
              <a:ext cx="534" cy="189"/>
            </a:xfrm>
            <a:custGeom>
              <a:avLst/>
              <a:gdLst/>
              <a:ahLst/>
              <a:cxnLst>
                <a:cxn ang="0">
                  <a:pos x="7" y="0"/>
                </a:cxn>
                <a:cxn ang="0">
                  <a:pos x="7" y="0"/>
                </a:cxn>
                <a:cxn ang="0">
                  <a:pos x="3" y="2"/>
                </a:cxn>
                <a:cxn ang="0">
                  <a:pos x="0" y="0"/>
                </a:cxn>
                <a:cxn ang="0">
                  <a:pos x="7" y="0"/>
                </a:cxn>
                <a:cxn ang="0">
                  <a:pos x="7" y="0"/>
                </a:cxn>
                <a:cxn ang="0">
                  <a:pos x="3" y="2"/>
                </a:cxn>
                <a:cxn ang="0">
                  <a:pos x="0" y="0"/>
                </a:cxn>
                <a:cxn ang="0">
                  <a:pos x="3" y="0"/>
                </a:cxn>
                <a:cxn ang="0">
                  <a:pos x="7" y="0"/>
                </a:cxn>
              </a:cxnLst>
              <a:rect l="0" t="0" r="0" b="0"/>
              <a:pathLst>
                <a:path w="42691" h="23063" fill="none">
                  <a:moveTo>
                    <a:pt x="42641" y="-1"/>
                  </a:moveTo>
                  <a:cubicBezTo>
                    <a:pt x="42674" y="486"/>
                    <a:pt x="42691" y="974"/>
                    <a:pt x="42691" y="1463"/>
                  </a:cubicBezTo>
                  <a:cubicBezTo>
                    <a:pt x="42691" y="13392"/>
                    <a:pt x="33020" y="23063"/>
                    <a:pt x="21091" y="23063"/>
                  </a:cubicBezTo>
                  <a:cubicBezTo>
                    <a:pt x="10958" y="23063"/>
                    <a:pt x="2187" y="16019"/>
                    <a:pt x="0" y="6125"/>
                  </a:cubicBezTo>
                </a:path>
                <a:path w="42691" h="23063" stroke="0">
                  <a:moveTo>
                    <a:pt x="42641" y="-1"/>
                  </a:moveTo>
                  <a:cubicBezTo>
                    <a:pt x="42674" y="486"/>
                    <a:pt x="42691" y="974"/>
                    <a:pt x="42691" y="1463"/>
                  </a:cubicBezTo>
                  <a:cubicBezTo>
                    <a:pt x="42691" y="13392"/>
                    <a:pt x="33020" y="23063"/>
                    <a:pt x="21091" y="23063"/>
                  </a:cubicBezTo>
                  <a:cubicBezTo>
                    <a:pt x="10958" y="23063"/>
                    <a:pt x="2187" y="16019"/>
                    <a:pt x="0" y="6125"/>
                  </a:cubicBezTo>
                  <a:lnTo>
                    <a:pt x="21091" y="1463"/>
                  </a:lnTo>
                  <a:lnTo>
                    <a:pt x="42641" y="-1"/>
                  </a:lnTo>
                  <a:close/>
                </a:path>
              </a:pathLst>
            </a:custGeom>
            <a:noFill/>
            <a:ln w="12700" cap="flat" cmpd="sng">
              <a:solidFill>
                <a:srgbClr val="FFFF99">
                  <a:alpha val="100000"/>
                </a:srgbClr>
              </a:solidFill>
              <a:prstDash val="solid"/>
              <a:miter lim="800000"/>
              <a:headEnd type="none" w="sm" len="med"/>
              <a:tailEnd type="none" w="med" len="med"/>
            </a:ln>
          </p:spPr>
          <p:txBody>
            <a:bodyPr/>
            <a:lstStyle/>
            <a:p>
              <a:endParaRPr lang="zh-CN" altLang="en-US"/>
            </a:p>
          </p:txBody>
        </p:sp>
        <p:sp>
          <p:nvSpPr>
            <p:cNvPr id="50205" name="Arc 62"/>
            <p:cNvSpPr/>
            <p:nvPr/>
          </p:nvSpPr>
          <p:spPr>
            <a:xfrm>
              <a:off x="872" y="958"/>
              <a:ext cx="388" cy="124"/>
            </a:xfrm>
            <a:custGeom>
              <a:avLst/>
              <a:gdLst/>
              <a:ahLst/>
              <a:cxnLst>
                <a:cxn ang="0">
                  <a:pos x="4" y="0"/>
                </a:cxn>
                <a:cxn ang="0">
                  <a:pos x="4" y="0"/>
                </a:cxn>
                <a:cxn ang="0">
                  <a:pos x="2" y="1"/>
                </a:cxn>
                <a:cxn ang="0">
                  <a:pos x="0" y="0"/>
                </a:cxn>
                <a:cxn ang="0">
                  <a:pos x="4" y="0"/>
                </a:cxn>
                <a:cxn ang="0">
                  <a:pos x="4" y="0"/>
                </a:cxn>
                <a:cxn ang="0">
                  <a:pos x="2" y="1"/>
                </a:cxn>
                <a:cxn ang="0">
                  <a:pos x="0" y="0"/>
                </a:cxn>
                <a:cxn ang="0">
                  <a:pos x="2" y="0"/>
                </a:cxn>
                <a:cxn ang="0">
                  <a:pos x="4" y="0"/>
                </a:cxn>
              </a:cxnLst>
              <a:rect l="0" t="0" r="0" b="0"/>
              <a:pathLst>
                <a:path w="42803" h="21690" fill="none">
                  <a:moveTo>
                    <a:pt x="42802" y="0"/>
                  </a:moveTo>
                  <a:cubicBezTo>
                    <a:pt x="42802" y="30"/>
                    <a:pt x="42803" y="60"/>
                    <a:pt x="42803" y="90"/>
                  </a:cubicBezTo>
                  <a:cubicBezTo>
                    <a:pt x="42803" y="12019"/>
                    <a:pt x="33132" y="21690"/>
                    <a:pt x="21203" y="21690"/>
                  </a:cubicBezTo>
                  <a:cubicBezTo>
                    <a:pt x="10863" y="21690"/>
                    <a:pt x="1973" y="14362"/>
                    <a:pt x="0" y="4212"/>
                  </a:cubicBezTo>
                </a:path>
                <a:path w="42803" h="21690" stroke="0">
                  <a:moveTo>
                    <a:pt x="42802" y="0"/>
                  </a:moveTo>
                  <a:cubicBezTo>
                    <a:pt x="42802" y="30"/>
                    <a:pt x="42803" y="60"/>
                    <a:pt x="42803" y="90"/>
                  </a:cubicBezTo>
                  <a:cubicBezTo>
                    <a:pt x="42803" y="12019"/>
                    <a:pt x="33132" y="21690"/>
                    <a:pt x="21203" y="21690"/>
                  </a:cubicBezTo>
                  <a:cubicBezTo>
                    <a:pt x="10863" y="21690"/>
                    <a:pt x="1973" y="14362"/>
                    <a:pt x="0" y="4212"/>
                  </a:cubicBezTo>
                  <a:lnTo>
                    <a:pt x="21203" y="90"/>
                  </a:lnTo>
                  <a:lnTo>
                    <a:pt x="42802" y="0"/>
                  </a:lnTo>
                  <a:close/>
                </a:path>
              </a:pathLst>
            </a:custGeom>
            <a:noFill/>
            <a:ln w="12700" cap="flat" cmpd="sng">
              <a:solidFill>
                <a:srgbClr val="FFFF99">
                  <a:alpha val="100000"/>
                </a:srgbClr>
              </a:solidFill>
              <a:prstDash val="solid"/>
              <a:miter lim="800000"/>
              <a:headEnd type="none" w="sm" len="med"/>
              <a:tailEnd type="none" w="med" len="med"/>
            </a:ln>
          </p:spPr>
          <p:txBody>
            <a:bodyPr/>
            <a:lstStyle/>
            <a:p>
              <a:endParaRPr lang="zh-CN" altLang="en-US"/>
            </a:p>
          </p:txBody>
        </p:sp>
        <p:sp>
          <p:nvSpPr>
            <p:cNvPr id="50206" name="Arc 63"/>
            <p:cNvSpPr/>
            <p:nvPr/>
          </p:nvSpPr>
          <p:spPr>
            <a:xfrm>
              <a:off x="921" y="957"/>
              <a:ext cx="279" cy="86"/>
            </a:xfrm>
            <a:custGeom>
              <a:avLst/>
              <a:gdLst/>
              <a:ahLst/>
              <a:cxnLst>
                <a:cxn ang="0">
                  <a:pos x="2" y="0"/>
                </a:cxn>
                <a:cxn ang="0">
                  <a:pos x="2" y="0"/>
                </a:cxn>
                <a:cxn ang="0">
                  <a:pos x="1" y="0"/>
                </a:cxn>
                <a:cxn ang="0">
                  <a:pos x="0" y="0"/>
                </a:cxn>
                <a:cxn ang="0">
                  <a:pos x="0" y="0"/>
                </a:cxn>
                <a:cxn ang="0">
                  <a:pos x="2" y="0"/>
                </a:cxn>
                <a:cxn ang="0">
                  <a:pos x="2" y="0"/>
                </a:cxn>
                <a:cxn ang="0">
                  <a:pos x="1" y="0"/>
                </a:cxn>
                <a:cxn ang="0">
                  <a:pos x="0" y="0"/>
                </a:cxn>
                <a:cxn ang="0">
                  <a:pos x="0" y="0"/>
                </a:cxn>
                <a:cxn ang="0">
                  <a:pos x="1" y="0"/>
                </a:cxn>
                <a:cxn ang="0">
                  <a:pos x="2" y="0"/>
                </a:cxn>
              </a:cxnLst>
              <a:rect l="0" t="0" r="0" b="0"/>
              <a:pathLst>
                <a:path w="43200" h="22272" fill="none">
                  <a:moveTo>
                    <a:pt x="43199" y="544"/>
                  </a:moveTo>
                  <a:cubicBezTo>
                    <a:pt x="43199" y="586"/>
                    <a:pt x="43200" y="629"/>
                    <a:pt x="43200" y="672"/>
                  </a:cubicBezTo>
                  <a:cubicBezTo>
                    <a:pt x="43200" y="12601"/>
                    <a:pt x="33529" y="22272"/>
                    <a:pt x="21600" y="22272"/>
                  </a:cubicBezTo>
                  <a:cubicBezTo>
                    <a:pt x="9670" y="22272"/>
                    <a:pt x="0" y="12601"/>
                    <a:pt x="0" y="672"/>
                  </a:cubicBezTo>
                  <a:cubicBezTo>
                    <a:pt x="-1" y="447"/>
                    <a:pt x="3" y="223"/>
                    <a:pt x="10" y="0"/>
                  </a:cubicBezTo>
                </a:path>
                <a:path w="43200" h="22272" stroke="0">
                  <a:moveTo>
                    <a:pt x="43199" y="544"/>
                  </a:moveTo>
                  <a:cubicBezTo>
                    <a:pt x="43199" y="586"/>
                    <a:pt x="43200" y="629"/>
                    <a:pt x="43200" y="672"/>
                  </a:cubicBezTo>
                  <a:cubicBezTo>
                    <a:pt x="43200" y="12601"/>
                    <a:pt x="33529" y="22272"/>
                    <a:pt x="21600" y="22272"/>
                  </a:cubicBezTo>
                  <a:cubicBezTo>
                    <a:pt x="9670" y="22272"/>
                    <a:pt x="0" y="12601"/>
                    <a:pt x="0" y="672"/>
                  </a:cubicBezTo>
                  <a:cubicBezTo>
                    <a:pt x="-1" y="447"/>
                    <a:pt x="3" y="223"/>
                    <a:pt x="10" y="0"/>
                  </a:cubicBezTo>
                  <a:lnTo>
                    <a:pt x="21600" y="672"/>
                  </a:lnTo>
                  <a:lnTo>
                    <a:pt x="43199" y="544"/>
                  </a:lnTo>
                  <a:close/>
                </a:path>
              </a:pathLst>
            </a:custGeom>
            <a:noFill/>
            <a:ln w="12700" cap="flat" cmpd="sng">
              <a:solidFill>
                <a:srgbClr val="FFFF99">
                  <a:alpha val="100000"/>
                </a:srgbClr>
              </a:solidFill>
              <a:prstDash val="solid"/>
              <a:miter lim="800000"/>
              <a:headEnd type="none" w="sm" len="med"/>
              <a:tailEnd type="none" w="med" len="med"/>
            </a:ln>
          </p:spPr>
          <p:txBody>
            <a:bodyPr/>
            <a:lstStyle/>
            <a:p>
              <a:endParaRPr lang="zh-CN" altLang="en-US"/>
            </a:p>
          </p:txBody>
        </p:sp>
        <p:sp>
          <p:nvSpPr>
            <p:cNvPr id="50207" name="Arc 64"/>
            <p:cNvSpPr/>
            <p:nvPr/>
          </p:nvSpPr>
          <p:spPr>
            <a:xfrm>
              <a:off x="967" y="958"/>
              <a:ext cx="183" cy="50"/>
            </a:xfrm>
            <a:custGeom>
              <a:avLst/>
              <a:gdLst/>
              <a:ahLst/>
              <a:cxnLst>
                <a:cxn ang="0">
                  <a:pos x="1" y="0"/>
                </a:cxn>
                <a:cxn ang="0">
                  <a:pos x="0" y="0"/>
                </a:cxn>
                <a:cxn ang="0">
                  <a:pos x="0" y="0"/>
                </a:cxn>
                <a:cxn ang="0">
                  <a:pos x="0" y="0"/>
                </a:cxn>
                <a:cxn ang="0">
                  <a:pos x="1" y="0"/>
                </a:cxn>
                <a:cxn ang="0">
                  <a:pos x="0" y="0"/>
                </a:cxn>
                <a:cxn ang="0">
                  <a:pos x="0" y="0"/>
                </a:cxn>
                <a:cxn ang="0">
                  <a:pos x="0" y="0"/>
                </a:cxn>
                <a:cxn ang="0">
                  <a:pos x="0" y="0"/>
                </a:cxn>
                <a:cxn ang="0">
                  <a:pos x="1" y="0"/>
                </a:cxn>
              </a:cxnLst>
              <a:rect l="0" t="0" r="0" b="0"/>
              <a:pathLst>
                <a:path w="43195" h="22562" fill="none">
                  <a:moveTo>
                    <a:pt x="43195" y="1408"/>
                  </a:moveTo>
                  <a:cubicBezTo>
                    <a:pt x="42952" y="13161"/>
                    <a:pt x="33355" y="22561"/>
                    <a:pt x="21600" y="22562"/>
                  </a:cubicBezTo>
                  <a:cubicBezTo>
                    <a:pt x="9670" y="22562"/>
                    <a:pt x="0" y="12891"/>
                    <a:pt x="0" y="962"/>
                  </a:cubicBezTo>
                  <a:cubicBezTo>
                    <a:pt x="-1" y="641"/>
                    <a:pt x="7" y="320"/>
                    <a:pt x="21" y="0"/>
                  </a:cubicBezTo>
                </a:path>
                <a:path w="43195" h="22562" stroke="0">
                  <a:moveTo>
                    <a:pt x="43195" y="1408"/>
                  </a:moveTo>
                  <a:cubicBezTo>
                    <a:pt x="42952" y="13161"/>
                    <a:pt x="33355" y="22561"/>
                    <a:pt x="21600" y="22562"/>
                  </a:cubicBezTo>
                  <a:cubicBezTo>
                    <a:pt x="9670" y="22562"/>
                    <a:pt x="0" y="12891"/>
                    <a:pt x="0" y="962"/>
                  </a:cubicBezTo>
                  <a:cubicBezTo>
                    <a:pt x="-1" y="641"/>
                    <a:pt x="7" y="320"/>
                    <a:pt x="21" y="0"/>
                  </a:cubicBezTo>
                  <a:lnTo>
                    <a:pt x="21600" y="962"/>
                  </a:lnTo>
                  <a:lnTo>
                    <a:pt x="43195" y="1408"/>
                  </a:lnTo>
                  <a:close/>
                </a:path>
              </a:pathLst>
            </a:custGeom>
            <a:noFill/>
            <a:ln w="12700" cap="flat" cmpd="sng">
              <a:solidFill>
                <a:srgbClr val="FFFF99">
                  <a:alpha val="100000"/>
                </a:srgbClr>
              </a:solidFill>
              <a:prstDash val="solid"/>
              <a:miter lim="800000"/>
              <a:headEnd type="none" w="sm" len="med"/>
              <a:tailEnd type="none" w="med" len="med"/>
            </a:ln>
          </p:spPr>
          <p:txBody>
            <a:bodyPr/>
            <a:lstStyle/>
            <a:p>
              <a:endParaRPr lang="zh-CN" altLang="en-US"/>
            </a:p>
          </p:txBody>
        </p:sp>
        <p:sp>
          <p:nvSpPr>
            <p:cNvPr id="50208" name="Arc 65"/>
            <p:cNvSpPr/>
            <p:nvPr/>
          </p:nvSpPr>
          <p:spPr>
            <a:xfrm>
              <a:off x="1061" y="961"/>
              <a:ext cx="526" cy="264"/>
            </a:xfrm>
            <a:custGeom>
              <a:avLst/>
              <a:gdLst/>
              <a:ahLst/>
              <a:cxnLst>
                <a:cxn ang="0">
                  <a:pos x="13" y="0"/>
                </a:cxn>
                <a:cxn ang="0">
                  <a:pos x="13" y="0"/>
                </a:cxn>
                <a:cxn ang="0">
                  <a:pos x="9" y="4"/>
                </a:cxn>
                <a:cxn ang="0">
                  <a:pos x="13" y="0"/>
                </a:cxn>
                <a:cxn ang="0">
                  <a:pos x="13" y="0"/>
                </a:cxn>
                <a:cxn ang="0">
                  <a:pos x="9" y="4"/>
                </a:cxn>
                <a:cxn ang="0">
                  <a:pos x="0" y="0"/>
                </a:cxn>
                <a:cxn ang="0">
                  <a:pos x="13" y="0"/>
                </a:cxn>
              </a:cxnLst>
              <a:rect l="0" t="0" r="0" b="0"/>
              <a:pathLst>
                <a:path w="21600" h="16186" fill="none">
                  <a:moveTo>
                    <a:pt x="21599" y="-1"/>
                  </a:moveTo>
                  <a:cubicBezTo>
                    <a:pt x="21599" y="61"/>
                    <a:pt x="21600" y="123"/>
                    <a:pt x="21600" y="186"/>
                  </a:cubicBezTo>
                  <a:cubicBezTo>
                    <a:pt x="21600" y="6280"/>
                    <a:pt x="19025" y="12091"/>
                    <a:pt x="14510" y="16185"/>
                  </a:cubicBezTo>
                </a:path>
                <a:path w="21600" h="16186" stroke="0">
                  <a:moveTo>
                    <a:pt x="21599" y="-1"/>
                  </a:moveTo>
                  <a:cubicBezTo>
                    <a:pt x="21599" y="61"/>
                    <a:pt x="21600" y="123"/>
                    <a:pt x="21600" y="186"/>
                  </a:cubicBezTo>
                  <a:cubicBezTo>
                    <a:pt x="21600" y="6280"/>
                    <a:pt x="19025" y="12091"/>
                    <a:pt x="14510" y="16185"/>
                  </a:cubicBezTo>
                  <a:lnTo>
                    <a:pt x="0" y="186"/>
                  </a:lnTo>
                  <a:lnTo>
                    <a:pt x="21599" y="-1"/>
                  </a:lnTo>
                  <a:close/>
                </a:path>
              </a:pathLst>
            </a:custGeom>
            <a:noFill/>
            <a:ln w="12700" cap="flat" cmpd="sng">
              <a:solidFill>
                <a:srgbClr val="FFFF99">
                  <a:alpha val="100000"/>
                </a:srgbClr>
              </a:solidFill>
              <a:prstDash val="solid"/>
              <a:miter lim="800000"/>
              <a:headEnd type="none" w="sm" len="med"/>
              <a:tailEnd type="none" w="med" len="med"/>
            </a:ln>
          </p:spPr>
          <p:txBody>
            <a:bodyPr/>
            <a:lstStyle/>
            <a:p>
              <a:endParaRPr lang="zh-CN" altLang="en-US"/>
            </a:p>
          </p:txBody>
        </p:sp>
        <p:sp>
          <p:nvSpPr>
            <p:cNvPr id="50209" name="Line 66"/>
            <p:cNvSpPr/>
            <p:nvPr/>
          </p:nvSpPr>
          <p:spPr>
            <a:xfrm>
              <a:off x="1055" y="448"/>
              <a:ext cx="0" cy="518"/>
            </a:xfrm>
            <a:prstGeom prst="line">
              <a:avLst/>
            </a:prstGeom>
            <a:ln w="57150" cap="flat" cmpd="sng">
              <a:solidFill>
                <a:srgbClr val="FF0000"/>
              </a:solidFill>
              <a:prstDash val="solid"/>
              <a:miter/>
              <a:headEnd type="none" w="med" len="med"/>
              <a:tailEnd type="none" w="med" len="med"/>
            </a:ln>
          </p:spPr>
        </p:sp>
        <p:sp>
          <p:nvSpPr>
            <p:cNvPr id="50210" name="Line 67"/>
            <p:cNvSpPr/>
            <p:nvPr/>
          </p:nvSpPr>
          <p:spPr>
            <a:xfrm flipV="1">
              <a:off x="971" y="455"/>
              <a:ext cx="2" cy="204"/>
            </a:xfrm>
            <a:prstGeom prst="line">
              <a:avLst/>
            </a:prstGeom>
            <a:ln w="28575" cap="flat" cmpd="sng">
              <a:solidFill>
                <a:srgbClr val="FF0000"/>
              </a:solidFill>
              <a:prstDash val="solid"/>
              <a:miter/>
              <a:headEnd type="none" w="med" len="med"/>
              <a:tailEnd type="triangle" w="sm" len="lg"/>
            </a:ln>
          </p:spPr>
        </p:sp>
        <p:sp>
          <p:nvSpPr>
            <p:cNvPr id="50211" name="WordArt 68"/>
            <p:cNvSpPr>
              <a:spLocks noTextEdit="1"/>
            </p:cNvSpPr>
            <p:nvPr/>
          </p:nvSpPr>
          <p:spPr>
            <a:xfrm>
              <a:off x="842" y="516"/>
              <a:ext cx="71" cy="92"/>
            </a:xfrm>
            <a:prstGeom prst="rect">
              <a:avLst/>
            </a:prstGeom>
          </p:spPr>
          <p:txBody>
            <a:bodyPr wrap="none" fromWordArt="1">
              <a:prstTxWarp prst="textPlain">
                <a:avLst>
                  <a:gd name="adj" fmla="val 30690"/>
                </a:avLst>
              </a:prstTxWarp>
              <a:normAutofit fontScale="25000" lnSpcReduction="20000"/>
            </a:bodyPr>
            <a:lstStyle/>
            <a:p>
              <a:pPr algn="ctr"/>
              <a:r>
                <a:rPr lang="zh-CN" altLang="en-US" sz="3600">
                  <a:ln w="9525" cap="flat" cmpd="sng">
                    <a:solidFill>
                      <a:srgbClr val="FF0000"/>
                    </a:solidFill>
                    <a:prstDash val="solid"/>
                    <a:miter/>
                    <a:headEnd type="none" w="med" len="med"/>
                    <a:tailEnd type="none" w="med" len="med"/>
                  </a:ln>
                  <a:solidFill>
                    <a:srgbClr val="FF0000"/>
                  </a:solidFill>
                  <a:latin typeface="Bookman Old Style" panose="02050604050505020204" pitchFamily="18" charset="0"/>
                  <a:ea typeface="Bookman Old Style" panose="02050604050505020204" pitchFamily="18" charset="0"/>
                </a:rPr>
                <a:t>I</a:t>
              </a:r>
            </a:p>
          </p:txBody>
        </p:sp>
        <p:grpSp>
          <p:nvGrpSpPr>
            <p:cNvPr id="50212" name="Group 69"/>
            <p:cNvGrpSpPr/>
            <p:nvPr/>
          </p:nvGrpSpPr>
          <p:grpSpPr>
            <a:xfrm>
              <a:off x="1759" y="705"/>
              <a:ext cx="1823" cy="504"/>
              <a:chOff x="2784" y="960"/>
              <a:chExt cx="2976" cy="768"/>
            </a:xfrm>
          </p:grpSpPr>
          <p:sp>
            <p:nvSpPr>
              <p:cNvPr id="50405" name="Line 70"/>
              <p:cNvSpPr/>
              <p:nvPr/>
            </p:nvSpPr>
            <p:spPr>
              <a:xfrm flipV="1">
                <a:off x="3936" y="960"/>
                <a:ext cx="720" cy="768"/>
              </a:xfrm>
              <a:prstGeom prst="line">
                <a:avLst/>
              </a:prstGeom>
              <a:ln w="9525" cap="flat" cmpd="sng">
                <a:solidFill>
                  <a:srgbClr val="969696"/>
                </a:solidFill>
                <a:prstDash val="solid"/>
                <a:miter/>
                <a:headEnd type="none" w="med" len="med"/>
                <a:tailEnd type="none" w="med" len="med"/>
              </a:ln>
            </p:spPr>
          </p:sp>
          <p:sp>
            <p:nvSpPr>
              <p:cNvPr id="50406" name="Freeform 71"/>
              <p:cNvSpPr/>
              <p:nvPr/>
            </p:nvSpPr>
            <p:spPr>
              <a:xfrm>
                <a:off x="2784" y="960"/>
                <a:ext cx="1872" cy="768"/>
              </a:xfrm>
              <a:custGeom>
                <a:avLst/>
                <a:gdLst/>
                <a:ahLst/>
                <a:cxnLst>
                  <a:cxn ang="0">
                    <a:pos x="768" y="0"/>
                  </a:cxn>
                  <a:cxn ang="0">
                    <a:pos x="1872" y="0"/>
                  </a:cxn>
                  <a:cxn ang="0">
                    <a:pos x="1152" y="768"/>
                  </a:cxn>
                  <a:cxn ang="0">
                    <a:pos x="0" y="768"/>
                  </a:cxn>
                  <a:cxn ang="0">
                    <a:pos x="768" y="0"/>
                  </a:cxn>
                </a:cxnLst>
                <a:rect l="0" t="0" r="0" b="0"/>
                <a:pathLst>
                  <a:path w="1872" h="768">
                    <a:moveTo>
                      <a:pt x="768" y="0"/>
                    </a:moveTo>
                    <a:lnTo>
                      <a:pt x="1872" y="0"/>
                    </a:lnTo>
                    <a:lnTo>
                      <a:pt x="1152" y="768"/>
                    </a:lnTo>
                    <a:lnTo>
                      <a:pt x="0" y="768"/>
                    </a:lnTo>
                    <a:lnTo>
                      <a:pt x="768" y="0"/>
                    </a:lnTo>
                    <a:close/>
                  </a:path>
                </a:pathLst>
              </a:custGeom>
              <a:gradFill rotWithShape="0">
                <a:gsLst>
                  <a:gs pos="0">
                    <a:srgbClr val="3B3B3B">
                      <a:alpha val="100000"/>
                    </a:srgbClr>
                  </a:gs>
                  <a:gs pos="100000">
                    <a:srgbClr val="B2B2B2">
                      <a:alpha val="100000"/>
                    </a:srgbClr>
                  </a:gs>
                </a:gsLst>
                <a:path path="rect">
                  <a:fillToRect l="50000" t="50000" r="50000" b="50000"/>
                </a:path>
                <a:tileRect/>
              </a:gradFill>
              <a:ln w="9525" cap="flat" cmpd="sng">
                <a:solidFill>
                  <a:srgbClr val="969696">
                    <a:alpha val="100000"/>
                  </a:srgbClr>
                </a:solidFill>
                <a:prstDash val="solid"/>
                <a:miter lim="800000"/>
                <a:headEnd type="none" w="med" len="med"/>
                <a:tailEnd type="none" w="med" len="med"/>
              </a:ln>
            </p:spPr>
            <p:txBody>
              <a:bodyPr/>
              <a:lstStyle/>
              <a:p>
                <a:endParaRPr lang="zh-CN" altLang="en-US"/>
              </a:p>
            </p:txBody>
          </p:sp>
          <p:sp>
            <p:nvSpPr>
              <p:cNvPr id="50407" name="Freeform 72"/>
              <p:cNvSpPr/>
              <p:nvPr/>
            </p:nvSpPr>
            <p:spPr>
              <a:xfrm>
                <a:off x="3936" y="960"/>
                <a:ext cx="1824" cy="768"/>
              </a:xfrm>
              <a:custGeom>
                <a:avLst/>
                <a:gdLst/>
                <a:ahLst/>
                <a:cxnLst>
                  <a:cxn ang="0">
                    <a:pos x="720" y="0"/>
                  </a:cxn>
                  <a:cxn ang="0">
                    <a:pos x="1824" y="0"/>
                  </a:cxn>
                  <a:cxn ang="0">
                    <a:pos x="1056" y="768"/>
                  </a:cxn>
                  <a:cxn ang="0">
                    <a:pos x="0" y="768"/>
                  </a:cxn>
                  <a:cxn ang="0">
                    <a:pos x="720" y="0"/>
                  </a:cxn>
                </a:cxnLst>
                <a:rect l="0" t="0" r="0" b="0"/>
                <a:pathLst>
                  <a:path w="1824" h="768">
                    <a:moveTo>
                      <a:pt x="720" y="0"/>
                    </a:moveTo>
                    <a:lnTo>
                      <a:pt x="1824" y="0"/>
                    </a:lnTo>
                    <a:lnTo>
                      <a:pt x="1056" y="768"/>
                    </a:lnTo>
                    <a:lnTo>
                      <a:pt x="0" y="768"/>
                    </a:lnTo>
                    <a:lnTo>
                      <a:pt x="720" y="0"/>
                    </a:lnTo>
                    <a:close/>
                  </a:path>
                </a:pathLst>
              </a:custGeom>
              <a:gradFill rotWithShape="0">
                <a:gsLst>
                  <a:gs pos="0">
                    <a:srgbClr val="3B3B3B">
                      <a:alpha val="100000"/>
                    </a:srgbClr>
                  </a:gs>
                  <a:gs pos="100000">
                    <a:srgbClr val="B2B2B2">
                      <a:alpha val="100000"/>
                    </a:srgbClr>
                  </a:gs>
                </a:gsLst>
                <a:path path="rect">
                  <a:fillToRect l="50000" t="50000" r="50000" b="50000"/>
                </a:path>
                <a:tileRect/>
              </a:gradFill>
              <a:ln w="9525" cap="flat" cmpd="sng">
                <a:solidFill>
                  <a:srgbClr val="969696">
                    <a:alpha val="100000"/>
                  </a:srgbClr>
                </a:solidFill>
                <a:prstDash val="solid"/>
                <a:miter lim="800000"/>
                <a:headEnd type="none" w="med" len="med"/>
                <a:tailEnd type="none" w="med" len="med"/>
              </a:ln>
            </p:spPr>
            <p:txBody>
              <a:bodyPr/>
              <a:lstStyle/>
              <a:p>
                <a:endParaRPr lang="zh-CN" altLang="en-US"/>
              </a:p>
            </p:txBody>
          </p:sp>
        </p:grpSp>
        <p:sp>
          <p:nvSpPr>
            <p:cNvPr id="50213" name="Arc 73"/>
            <p:cNvSpPr/>
            <p:nvPr/>
          </p:nvSpPr>
          <p:spPr>
            <a:xfrm>
              <a:off x="2408" y="952"/>
              <a:ext cx="269" cy="376"/>
            </a:xfrm>
            <a:custGeom>
              <a:avLst/>
              <a:gdLst/>
              <a:ahLst/>
              <a:cxnLst>
                <a:cxn ang="0">
                  <a:pos x="4" y="7"/>
                </a:cxn>
                <a:cxn ang="0">
                  <a:pos x="0" y="4"/>
                </a:cxn>
                <a:cxn ang="0">
                  <a:pos x="4" y="7"/>
                </a:cxn>
                <a:cxn ang="0">
                  <a:pos x="0" y="4"/>
                </a:cxn>
                <a:cxn ang="0">
                  <a:pos x="5" y="0"/>
                </a:cxn>
                <a:cxn ang="0">
                  <a:pos x="4" y="7"/>
                </a:cxn>
              </a:cxnLst>
              <a:rect l="0" t="0" r="0" b="0"/>
              <a:pathLst>
                <a:path w="15800" h="21506" fill="none">
                  <a:moveTo>
                    <a:pt x="13785" y="21505"/>
                  </a:moveTo>
                  <a:cubicBezTo>
                    <a:pt x="8514" y="21012"/>
                    <a:pt x="3609" y="18600"/>
                    <a:pt x="-1" y="14728"/>
                  </a:cubicBezTo>
                </a:path>
                <a:path w="15800" h="21506" stroke="0">
                  <a:moveTo>
                    <a:pt x="13785" y="21505"/>
                  </a:moveTo>
                  <a:cubicBezTo>
                    <a:pt x="8514" y="21012"/>
                    <a:pt x="3609" y="18600"/>
                    <a:pt x="-1" y="14728"/>
                  </a:cubicBezTo>
                  <a:lnTo>
                    <a:pt x="15800" y="0"/>
                  </a:lnTo>
                  <a:lnTo>
                    <a:pt x="13785" y="21505"/>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0214" name="Line 74"/>
            <p:cNvSpPr/>
            <p:nvPr/>
          </p:nvSpPr>
          <p:spPr>
            <a:xfrm>
              <a:off x="2641" y="1314"/>
              <a:ext cx="0" cy="142"/>
            </a:xfrm>
            <a:prstGeom prst="line">
              <a:avLst/>
            </a:prstGeom>
            <a:ln w="57150" cap="flat" cmpd="sng">
              <a:solidFill>
                <a:srgbClr val="FF0000"/>
              </a:solidFill>
              <a:prstDash val="solid"/>
              <a:miter/>
              <a:headEnd type="none" w="med" len="med"/>
              <a:tailEnd type="none" w="med" len="med"/>
            </a:ln>
          </p:spPr>
        </p:sp>
        <p:sp>
          <p:nvSpPr>
            <p:cNvPr id="50215" name="Line 75"/>
            <p:cNvSpPr/>
            <p:nvPr/>
          </p:nvSpPr>
          <p:spPr>
            <a:xfrm flipH="1">
              <a:off x="2730" y="1312"/>
              <a:ext cx="0" cy="144"/>
            </a:xfrm>
            <a:prstGeom prst="line">
              <a:avLst/>
            </a:prstGeom>
            <a:ln w="57150" cap="flat" cmpd="sng">
              <a:solidFill>
                <a:srgbClr val="FF0000"/>
              </a:solidFill>
              <a:prstDash val="solid"/>
              <a:miter/>
              <a:headEnd type="none" w="med" len="med"/>
              <a:tailEnd type="none" w="med" len="med"/>
            </a:ln>
          </p:spPr>
        </p:sp>
        <p:sp>
          <p:nvSpPr>
            <p:cNvPr id="50216" name="Arc 76"/>
            <p:cNvSpPr/>
            <p:nvPr/>
          </p:nvSpPr>
          <p:spPr>
            <a:xfrm>
              <a:off x="2671" y="952"/>
              <a:ext cx="276" cy="375"/>
            </a:xfrm>
            <a:custGeom>
              <a:avLst/>
              <a:gdLst/>
              <a:ahLst/>
              <a:cxnLst>
                <a:cxn ang="0">
                  <a:pos x="5" y="4"/>
                </a:cxn>
                <a:cxn ang="0">
                  <a:pos x="1" y="7"/>
                </a:cxn>
                <a:cxn ang="0">
                  <a:pos x="5" y="4"/>
                </a:cxn>
                <a:cxn ang="0">
                  <a:pos x="1" y="7"/>
                </a:cxn>
                <a:cxn ang="0">
                  <a:pos x="0" y="0"/>
                </a:cxn>
                <a:cxn ang="0">
                  <a:pos x="5" y="4"/>
                </a:cxn>
              </a:cxnLst>
              <a:rect l="0" t="0" r="0" b="0"/>
              <a:pathLst>
                <a:path w="16265" h="21439" fill="none">
                  <a:moveTo>
                    <a:pt x="16265" y="14213"/>
                  </a:moveTo>
                  <a:cubicBezTo>
                    <a:pt x="12765" y="18217"/>
                    <a:pt x="7911" y="20790"/>
                    <a:pt x="2632" y="21438"/>
                  </a:cubicBezTo>
                </a:path>
                <a:path w="16265" h="21439" stroke="0">
                  <a:moveTo>
                    <a:pt x="16265" y="14213"/>
                  </a:moveTo>
                  <a:cubicBezTo>
                    <a:pt x="12765" y="18217"/>
                    <a:pt x="7911" y="20790"/>
                    <a:pt x="2632" y="21438"/>
                  </a:cubicBezTo>
                  <a:lnTo>
                    <a:pt x="0" y="0"/>
                  </a:lnTo>
                  <a:lnTo>
                    <a:pt x="16265" y="14213"/>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0217" name="Line 77"/>
            <p:cNvSpPr/>
            <p:nvPr/>
          </p:nvSpPr>
          <p:spPr>
            <a:xfrm>
              <a:off x="1763" y="1209"/>
              <a:ext cx="1349" cy="0"/>
            </a:xfrm>
            <a:prstGeom prst="line">
              <a:avLst/>
            </a:prstGeom>
            <a:ln w="57150" cap="flat" cmpd="sng">
              <a:solidFill>
                <a:schemeClr val="tx1"/>
              </a:solidFill>
              <a:prstDash val="solid"/>
              <a:miter/>
              <a:headEnd type="none" w="med" len="med"/>
              <a:tailEnd type="none" w="med" len="med"/>
            </a:ln>
          </p:spPr>
        </p:sp>
        <p:sp>
          <p:nvSpPr>
            <p:cNvPr id="50218" name="Line 78"/>
            <p:cNvSpPr/>
            <p:nvPr/>
          </p:nvSpPr>
          <p:spPr>
            <a:xfrm flipV="1">
              <a:off x="3094" y="705"/>
              <a:ext cx="488" cy="512"/>
            </a:xfrm>
            <a:prstGeom prst="line">
              <a:avLst/>
            </a:prstGeom>
            <a:ln w="57150" cap="flat" cmpd="sng">
              <a:solidFill>
                <a:schemeClr val="tx1"/>
              </a:solidFill>
              <a:prstDash val="solid"/>
              <a:miter/>
              <a:headEnd type="none" w="med" len="med"/>
              <a:tailEnd type="none" w="med" len="med"/>
            </a:ln>
          </p:spPr>
        </p:sp>
        <p:sp>
          <p:nvSpPr>
            <p:cNvPr id="50219" name="Line 79"/>
            <p:cNvSpPr/>
            <p:nvPr/>
          </p:nvSpPr>
          <p:spPr>
            <a:xfrm flipV="1">
              <a:off x="1759" y="705"/>
              <a:ext cx="470" cy="504"/>
            </a:xfrm>
            <a:prstGeom prst="line">
              <a:avLst/>
            </a:prstGeom>
            <a:ln w="9525" cap="flat" cmpd="sng">
              <a:solidFill>
                <a:schemeClr val="tx1"/>
              </a:solidFill>
              <a:prstDash val="solid"/>
              <a:miter/>
              <a:headEnd type="none" w="med" len="med"/>
              <a:tailEnd type="none" w="med" len="med"/>
            </a:ln>
          </p:spPr>
        </p:sp>
        <p:sp>
          <p:nvSpPr>
            <p:cNvPr id="50220" name="Line 80"/>
            <p:cNvSpPr/>
            <p:nvPr/>
          </p:nvSpPr>
          <p:spPr>
            <a:xfrm>
              <a:off x="2229" y="705"/>
              <a:ext cx="1353" cy="0"/>
            </a:xfrm>
            <a:prstGeom prst="line">
              <a:avLst/>
            </a:prstGeom>
            <a:ln w="9525" cap="flat" cmpd="sng">
              <a:solidFill>
                <a:schemeClr val="tx1"/>
              </a:solidFill>
              <a:prstDash val="solid"/>
              <a:miter/>
              <a:headEnd type="none" w="med" len="med"/>
              <a:tailEnd type="none" w="med" len="med"/>
            </a:ln>
          </p:spPr>
        </p:sp>
        <p:sp>
          <p:nvSpPr>
            <p:cNvPr id="50221" name="Arc 81"/>
            <p:cNvSpPr/>
            <p:nvPr/>
          </p:nvSpPr>
          <p:spPr>
            <a:xfrm>
              <a:off x="2143" y="931"/>
              <a:ext cx="262" cy="92"/>
            </a:xfrm>
            <a:custGeom>
              <a:avLst/>
              <a:gdLst/>
              <a:ahLst/>
              <a:cxnLst>
                <a:cxn ang="0">
                  <a:pos x="2" y="0"/>
                </a:cxn>
                <a:cxn ang="0">
                  <a:pos x="2" y="0"/>
                </a:cxn>
                <a:cxn ang="0">
                  <a:pos x="1" y="0"/>
                </a:cxn>
                <a:cxn ang="0">
                  <a:pos x="0" y="0"/>
                </a:cxn>
                <a:cxn ang="0">
                  <a:pos x="2" y="0"/>
                </a:cxn>
                <a:cxn ang="0">
                  <a:pos x="2" y="0"/>
                </a:cxn>
                <a:cxn ang="0">
                  <a:pos x="1" y="0"/>
                </a:cxn>
                <a:cxn ang="0">
                  <a:pos x="0" y="0"/>
                </a:cxn>
                <a:cxn ang="0">
                  <a:pos x="1" y="0"/>
                </a:cxn>
                <a:cxn ang="0">
                  <a:pos x="2" y="0"/>
                </a:cxn>
              </a:cxnLst>
              <a:rect l="0" t="0" r="0" b="0"/>
              <a:pathLst>
                <a:path w="43106" h="25290" fill="none">
                  <a:moveTo>
                    <a:pt x="42788" y="0"/>
                  </a:moveTo>
                  <a:cubicBezTo>
                    <a:pt x="42999" y="1218"/>
                    <a:pt x="43106" y="2453"/>
                    <a:pt x="43106" y="3690"/>
                  </a:cubicBezTo>
                  <a:cubicBezTo>
                    <a:pt x="43106" y="15619"/>
                    <a:pt x="33435" y="25290"/>
                    <a:pt x="21506" y="25290"/>
                  </a:cubicBezTo>
                  <a:cubicBezTo>
                    <a:pt x="10356" y="25290"/>
                    <a:pt x="1039" y="16804"/>
                    <a:pt x="0" y="5703"/>
                  </a:cubicBezTo>
                </a:path>
                <a:path w="43106" h="25290" stroke="0">
                  <a:moveTo>
                    <a:pt x="42788" y="0"/>
                  </a:moveTo>
                  <a:cubicBezTo>
                    <a:pt x="42999" y="1218"/>
                    <a:pt x="43106" y="2453"/>
                    <a:pt x="43106" y="3690"/>
                  </a:cubicBezTo>
                  <a:cubicBezTo>
                    <a:pt x="43106" y="15619"/>
                    <a:pt x="33435" y="25290"/>
                    <a:pt x="21506" y="25290"/>
                  </a:cubicBezTo>
                  <a:cubicBezTo>
                    <a:pt x="10356" y="25290"/>
                    <a:pt x="1039" y="16804"/>
                    <a:pt x="0" y="5703"/>
                  </a:cubicBezTo>
                  <a:lnTo>
                    <a:pt x="21506" y="3690"/>
                  </a:lnTo>
                  <a:lnTo>
                    <a:pt x="42788" y="0"/>
                  </a:lnTo>
                  <a:close/>
                </a:path>
              </a:pathLst>
            </a:custGeom>
            <a:noFill/>
            <a:ln w="12700" cap="flat" cmpd="sng">
              <a:solidFill>
                <a:srgbClr val="FFFF99">
                  <a:alpha val="100000"/>
                </a:srgbClr>
              </a:solidFill>
              <a:prstDash val="solid"/>
              <a:miter lim="800000"/>
              <a:headEnd type="none" w="med" len="med"/>
              <a:tailEnd type="none" w="med" len="med"/>
            </a:ln>
          </p:spPr>
          <p:txBody>
            <a:bodyPr/>
            <a:lstStyle/>
            <a:p>
              <a:endParaRPr lang="zh-CN" altLang="en-US"/>
            </a:p>
          </p:txBody>
        </p:sp>
        <p:sp>
          <p:nvSpPr>
            <p:cNvPr id="50222" name="Line 82"/>
            <p:cNvSpPr/>
            <p:nvPr/>
          </p:nvSpPr>
          <p:spPr>
            <a:xfrm flipH="1">
              <a:off x="2480" y="711"/>
              <a:ext cx="407" cy="477"/>
            </a:xfrm>
            <a:prstGeom prst="line">
              <a:avLst/>
            </a:prstGeom>
            <a:ln w="12700" cap="flat" cmpd="sng">
              <a:solidFill>
                <a:srgbClr val="FFFF99"/>
              </a:solidFill>
              <a:prstDash val="solid"/>
              <a:miter/>
              <a:headEnd type="none" w="med" len="med"/>
              <a:tailEnd type="none" w="med" len="med"/>
            </a:ln>
          </p:spPr>
        </p:sp>
        <p:sp>
          <p:nvSpPr>
            <p:cNvPr id="50223" name="Arc 83"/>
            <p:cNvSpPr/>
            <p:nvPr/>
          </p:nvSpPr>
          <p:spPr>
            <a:xfrm>
              <a:off x="2906" y="943"/>
              <a:ext cx="296" cy="141"/>
            </a:xfrm>
            <a:custGeom>
              <a:avLst/>
              <a:gdLst/>
              <a:ahLst/>
              <a:cxnLst>
                <a:cxn ang="0">
                  <a:pos x="3" y="1"/>
                </a:cxn>
                <a:cxn ang="0">
                  <a:pos x="3" y="1"/>
                </a:cxn>
                <a:cxn ang="0">
                  <a:pos x="0" y="0"/>
                </a:cxn>
                <a:cxn ang="0">
                  <a:pos x="3" y="1"/>
                </a:cxn>
                <a:cxn ang="0">
                  <a:pos x="3" y="1"/>
                </a:cxn>
                <a:cxn ang="0">
                  <a:pos x="0" y="0"/>
                </a:cxn>
                <a:cxn ang="0">
                  <a:pos x="3" y="0"/>
                </a:cxn>
                <a:cxn ang="0">
                  <a:pos x="3" y="1"/>
                </a:cxn>
              </a:cxnLst>
              <a:rect l="0" t="0" r="0" b="0"/>
              <a:pathLst>
                <a:path w="27142" h="21600" fill="none">
                  <a:moveTo>
                    <a:pt x="27142" y="20871"/>
                  </a:moveTo>
                  <a:cubicBezTo>
                    <a:pt x="25326" y="21354"/>
                    <a:pt x="23456" y="21599"/>
                    <a:pt x="21578" y="21600"/>
                  </a:cubicBezTo>
                  <a:cubicBezTo>
                    <a:pt x="10024" y="21600"/>
                    <a:pt x="516" y="12508"/>
                    <a:pt x="-1" y="967"/>
                  </a:cubicBezTo>
                </a:path>
                <a:path w="27142" h="21600" stroke="0">
                  <a:moveTo>
                    <a:pt x="27142" y="20871"/>
                  </a:moveTo>
                  <a:cubicBezTo>
                    <a:pt x="25326" y="21354"/>
                    <a:pt x="23456" y="21599"/>
                    <a:pt x="21578" y="21600"/>
                  </a:cubicBezTo>
                  <a:cubicBezTo>
                    <a:pt x="10024" y="21600"/>
                    <a:pt x="516" y="12508"/>
                    <a:pt x="-1" y="967"/>
                  </a:cubicBezTo>
                  <a:lnTo>
                    <a:pt x="21578" y="0"/>
                  </a:lnTo>
                  <a:lnTo>
                    <a:pt x="27142" y="20871"/>
                  </a:lnTo>
                  <a:close/>
                </a:path>
              </a:pathLst>
            </a:custGeom>
            <a:noFill/>
            <a:ln w="12700" cap="flat" cmpd="sng">
              <a:solidFill>
                <a:srgbClr val="FFFF99">
                  <a:alpha val="100000"/>
                </a:srgbClr>
              </a:solidFill>
              <a:prstDash val="solid"/>
              <a:miter lim="800000"/>
              <a:headEnd type="none" w="med" len="med"/>
              <a:tailEnd type="none" w="med" len="med"/>
            </a:ln>
          </p:spPr>
          <p:txBody>
            <a:bodyPr/>
            <a:lstStyle/>
            <a:p>
              <a:endParaRPr lang="zh-CN" altLang="en-US"/>
            </a:p>
          </p:txBody>
        </p:sp>
        <p:sp>
          <p:nvSpPr>
            <p:cNvPr id="50224" name="Arc 84"/>
            <p:cNvSpPr/>
            <p:nvPr/>
          </p:nvSpPr>
          <p:spPr>
            <a:xfrm>
              <a:off x="2965" y="915"/>
              <a:ext cx="257" cy="121"/>
            </a:xfrm>
            <a:custGeom>
              <a:avLst/>
              <a:gdLst/>
              <a:ahLst/>
              <a:cxnLst>
                <a:cxn ang="0">
                  <a:pos x="2" y="0"/>
                </a:cxn>
                <a:cxn ang="0">
                  <a:pos x="2" y="0"/>
                </a:cxn>
                <a:cxn ang="0">
                  <a:pos x="1" y="1"/>
                </a:cxn>
                <a:cxn ang="0">
                  <a:pos x="0" y="0"/>
                </a:cxn>
                <a:cxn ang="0">
                  <a:pos x="0" y="0"/>
                </a:cxn>
                <a:cxn ang="0">
                  <a:pos x="2" y="0"/>
                </a:cxn>
                <a:cxn ang="0">
                  <a:pos x="2" y="0"/>
                </a:cxn>
                <a:cxn ang="0">
                  <a:pos x="1" y="1"/>
                </a:cxn>
                <a:cxn ang="0">
                  <a:pos x="0" y="0"/>
                </a:cxn>
                <a:cxn ang="0">
                  <a:pos x="0" y="0"/>
                </a:cxn>
                <a:cxn ang="0">
                  <a:pos x="1" y="0"/>
                </a:cxn>
                <a:cxn ang="0">
                  <a:pos x="2" y="0"/>
                </a:cxn>
              </a:cxnLst>
              <a:rect l="0" t="0" r="0" b="0"/>
              <a:pathLst>
                <a:path w="43200" h="26911" fill="none">
                  <a:moveTo>
                    <a:pt x="42536" y="0"/>
                  </a:moveTo>
                  <a:cubicBezTo>
                    <a:pt x="42977" y="1736"/>
                    <a:pt x="43200" y="3520"/>
                    <a:pt x="43200" y="5311"/>
                  </a:cubicBezTo>
                  <a:cubicBezTo>
                    <a:pt x="43200" y="17240"/>
                    <a:pt x="33529" y="26911"/>
                    <a:pt x="21600" y="26911"/>
                  </a:cubicBezTo>
                  <a:cubicBezTo>
                    <a:pt x="9670" y="26911"/>
                    <a:pt x="0" y="17240"/>
                    <a:pt x="0" y="5311"/>
                  </a:cubicBezTo>
                  <a:cubicBezTo>
                    <a:pt x="-1" y="4716"/>
                    <a:pt x="24" y="4122"/>
                    <a:pt x="73" y="3529"/>
                  </a:cubicBezTo>
                </a:path>
                <a:path w="43200" h="26911" stroke="0">
                  <a:moveTo>
                    <a:pt x="42536" y="0"/>
                  </a:moveTo>
                  <a:cubicBezTo>
                    <a:pt x="42977" y="1736"/>
                    <a:pt x="43200" y="3520"/>
                    <a:pt x="43200" y="5311"/>
                  </a:cubicBezTo>
                  <a:cubicBezTo>
                    <a:pt x="43200" y="17240"/>
                    <a:pt x="33529" y="26911"/>
                    <a:pt x="21600" y="26911"/>
                  </a:cubicBezTo>
                  <a:cubicBezTo>
                    <a:pt x="9670" y="26911"/>
                    <a:pt x="0" y="17240"/>
                    <a:pt x="0" y="5311"/>
                  </a:cubicBezTo>
                  <a:cubicBezTo>
                    <a:pt x="-1" y="4716"/>
                    <a:pt x="24" y="4122"/>
                    <a:pt x="73" y="3529"/>
                  </a:cubicBezTo>
                  <a:lnTo>
                    <a:pt x="21600" y="5311"/>
                  </a:lnTo>
                  <a:lnTo>
                    <a:pt x="42536" y="0"/>
                  </a:lnTo>
                  <a:close/>
                </a:path>
              </a:pathLst>
            </a:custGeom>
            <a:noFill/>
            <a:ln w="12700" cap="flat" cmpd="sng">
              <a:solidFill>
                <a:srgbClr val="FFFF99">
                  <a:alpha val="100000"/>
                </a:srgbClr>
              </a:solidFill>
              <a:prstDash val="solid"/>
              <a:miter lim="800000"/>
              <a:headEnd type="none" w="med" len="med"/>
              <a:tailEnd type="none" w="med" len="med"/>
            </a:ln>
          </p:spPr>
          <p:txBody>
            <a:bodyPr/>
            <a:lstStyle/>
            <a:p>
              <a:endParaRPr lang="zh-CN" altLang="en-US"/>
            </a:p>
          </p:txBody>
        </p:sp>
        <p:sp>
          <p:nvSpPr>
            <p:cNvPr id="50225" name="Arc 85"/>
            <p:cNvSpPr/>
            <p:nvPr/>
          </p:nvSpPr>
          <p:spPr>
            <a:xfrm>
              <a:off x="1996" y="932"/>
              <a:ext cx="470" cy="151"/>
            </a:xfrm>
            <a:custGeom>
              <a:avLst/>
              <a:gdLst/>
              <a:ahLst/>
              <a:cxnLst>
                <a:cxn ang="0">
                  <a:pos x="5" y="0"/>
                </a:cxn>
                <a:cxn ang="0">
                  <a:pos x="5" y="0"/>
                </a:cxn>
                <a:cxn ang="0">
                  <a:pos x="3" y="1"/>
                </a:cxn>
                <a:cxn ang="0">
                  <a:pos x="0" y="0"/>
                </a:cxn>
                <a:cxn ang="0">
                  <a:pos x="5" y="0"/>
                </a:cxn>
                <a:cxn ang="0">
                  <a:pos x="5" y="0"/>
                </a:cxn>
                <a:cxn ang="0">
                  <a:pos x="3" y="1"/>
                </a:cxn>
                <a:cxn ang="0">
                  <a:pos x="0" y="0"/>
                </a:cxn>
                <a:cxn ang="0">
                  <a:pos x="3" y="0"/>
                </a:cxn>
                <a:cxn ang="0">
                  <a:pos x="5" y="0"/>
                </a:cxn>
              </a:cxnLst>
              <a:rect l="0" t="0" r="0" b="0"/>
              <a:pathLst>
                <a:path w="43058" h="22948" fill="none">
                  <a:moveTo>
                    <a:pt x="43015" y="0"/>
                  </a:moveTo>
                  <a:cubicBezTo>
                    <a:pt x="43043" y="448"/>
                    <a:pt x="43058" y="898"/>
                    <a:pt x="43058" y="1348"/>
                  </a:cubicBezTo>
                  <a:cubicBezTo>
                    <a:pt x="43058" y="13277"/>
                    <a:pt x="33387" y="22948"/>
                    <a:pt x="21458" y="22948"/>
                  </a:cubicBezTo>
                  <a:cubicBezTo>
                    <a:pt x="10486" y="22948"/>
                    <a:pt x="1258" y="14723"/>
                    <a:pt x="0" y="3823"/>
                  </a:cubicBezTo>
                </a:path>
                <a:path w="43058" h="22948" stroke="0">
                  <a:moveTo>
                    <a:pt x="43015" y="0"/>
                  </a:moveTo>
                  <a:cubicBezTo>
                    <a:pt x="43043" y="448"/>
                    <a:pt x="43058" y="898"/>
                    <a:pt x="43058" y="1348"/>
                  </a:cubicBezTo>
                  <a:cubicBezTo>
                    <a:pt x="43058" y="13277"/>
                    <a:pt x="33387" y="22948"/>
                    <a:pt x="21458" y="22948"/>
                  </a:cubicBezTo>
                  <a:cubicBezTo>
                    <a:pt x="10486" y="22948"/>
                    <a:pt x="1258" y="14723"/>
                    <a:pt x="0" y="3823"/>
                  </a:cubicBezTo>
                  <a:lnTo>
                    <a:pt x="21458" y="1348"/>
                  </a:lnTo>
                  <a:lnTo>
                    <a:pt x="43015" y="0"/>
                  </a:lnTo>
                  <a:close/>
                </a:path>
              </a:pathLst>
            </a:custGeom>
            <a:noFill/>
            <a:ln w="12700" cap="flat" cmpd="sng">
              <a:solidFill>
                <a:srgbClr val="FFFF99">
                  <a:alpha val="100000"/>
                </a:srgbClr>
              </a:solidFill>
              <a:prstDash val="solid"/>
              <a:miter lim="800000"/>
              <a:headEnd type="none" w="med" len="med"/>
              <a:tailEnd type="none" w="med" len="med"/>
            </a:ln>
          </p:spPr>
          <p:txBody>
            <a:bodyPr/>
            <a:lstStyle/>
            <a:p>
              <a:endParaRPr lang="zh-CN" altLang="en-US"/>
            </a:p>
          </p:txBody>
        </p:sp>
        <p:grpSp>
          <p:nvGrpSpPr>
            <p:cNvPr id="50226" name="Group 86"/>
            <p:cNvGrpSpPr/>
            <p:nvPr/>
          </p:nvGrpSpPr>
          <p:grpSpPr>
            <a:xfrm>
              <a:off x="2077" y="1285"/>
              <a:ext cx="177" cy="141"/>
              <a:chOff x="2640" y="672"/>
              <a:chExt cx="288" cy="206"/>
            </a:xfrm>
          </p:grpSpPr>
          <p:sp>
            <p:nvSpPr>
              <p:cNvPr id="50403" name="WordArt 87"/>
              <p:cNvSpPr>
                <a:spLocks noTextEdit="1"/>
              </p:cNvSpPr>
              <p:nvPr/>
            </p:nvSpPr>
            <p:spPr>
              <a:xfrm>
                <a:off x="2640" y="720"/>
                <a:ext cx="288" cy="158"/>
              </a:xfrm>
              <a:prstGeom prst="rect">
                <a:avLst/>
              </a:prstGeom>
            </p:spPr>
            <p:txBody>
              <a:bodyPr wrap="none" fromWordArt="1">
                <a:prstTxWarp prst="textPlain">
                  <a:avLst>
                    <a:gd name="adj" fmla="val 55991"/>
                  </a:avLst>
                </a:prstTxWarp>
                <a:normAutofit fontScale="77500" lnSpcReduction="20000"/>
              </a:bodyPr>
              <a:lstStyle/>
              <a:p>
                <a:pPr algn="ctr"/>
                <a:r>
                  <a:rPr lang="zh-CN" altLang="en-US" sz="800" b="1" i="1">
                    <a:ln w="9525" cap="flat" cmpd="sng">
                      <a:solidFill>
                        <a:srgbClr val="008000"/>
                      </a:solidFill>
                      <a:prstDash val="solid"/>
                      <a:headEnd type="none" w="med" len="med"/>
                      <a:tailEnd type="none" w="med" len="med"/>
                    </a:ln>
                    <a:solidFill>
                      <a:srgbClr val="008000"/>
                    </a:solidFill>
                    <a:latin typeface="Times New Roman" panose="02020603050405020304" pitchFamily="18" charset="0"/>
                    <a:ea typeface="Times New Roman" panose="02020603050405020304" pitchFamily="18" charset="0"/>
                  </a:rPr>
                  <a:t>B</a:t>
                </a:r>
              </a:p>
            </p:txBody>
          </p:sp>
          <p:sp>
            <p:nvSpPr>
              <p:cNvPr id="50404" name="Line 88"/>
              <p:cNvSpPr/>
              <p:nvPr/>
            </p:nvSpPr>
            <p:spPr>
              <a:xfrm>
                <a:off x="2688" y="672"/>
                <a:ext cx="240" cy="0"/>
              </a:xfrm>
              <a:prstGeom prst="line">
                <a:avLst/>
              </a:prstGeom>
              <a:ln w="28575" cap="flat" cmpd="sng">
                <a:solidFill>
                  <a:srgbClr val="008000"/>
                </a:solidFill>
                <a:prstDash val="solid"/>
                <a:miter/>
                <a:headEnd type="none" w="med" len="med"/>
                <a:tailEnd type="triangle" w="med" len="sm"/>
              </a:ln>
            </p:spPr>
          </p:sp>
        </p:grpSp>
        <p:sp>
          <p:nvSpPr>
            <p:cNvPr id="50227" name="Arc 89"/>
            <p:cNvSpPr/>
            <p:nvPr/>
          </p:nvSpPr>
          <p:spPr>
            <a:xfrm>
              <a:off x="2089" y="801"/>
              <a:ext cx="378" cy="158"/>
            </a:xfrm>
            <a:custGeom>
              <a:avLst/>
              <a:gdLst/>
              <a:ahLst/>
              <a:cxnLst>
                <a:cxn ang="0">
                  <a:pos x="0" y="0"/>
                </a:cxn>
                <a:cxn ang="0">
                  <a:pos x="2" y="0"/>
                </a:cxn>
                <a:cxn ang="0">
                  <a:pos x="4" y="1"/>
                </a:cxn>
                <a:cxn ang="0">
                  <a:pos x="4" y="1"/>
                </a:cxn>
                <a:cxn ang="0">
                  <a:pos x="0" y="0"/>
                </a:cxn>
                <a:cxn ang="0">
                  <a:pos x="2" y="0"/>
                </a:cxn>
                <a:cxn ang="0">
                  <a:pos x="4" y="1"/>
                </a:cxn>
                <a:cxn ang="0">
                  <a:pos x="4" y="1"/>
                </a:cxn>
                <a:cxn ang="0">
                  <a:pos x="2" y="1"/>
                </a:cxn>
                <a:cxn ang="0">
                  <a:pos x="0" y="0"/>
                </a:cxn>
              </a:cxnLst>
              <a:rect l="0" t="0" r="0" b="0"/>
              <a:pathLst>
                <a:path w="34705" h="24083" fill="none">
                  <a:moveTo>
                    <a:pt x="-1" y="4429"/>
                  </a:moveTo>
                  <a:cubicBezTo>
                    <a:pt x="3764" y="1556"/>
                    <a:pt x="8369" y="-1"/>
                    <a:pt x="13105" y="0"/>
                  </a:cubicBezTo>
                  <a:cubicBezTo>
                    <a:pt x="25034" y="0"/>
                    <a:pt x="34705" y="9670"/>
                    <a:pt x="34705" y="21600"/>
                  </a:cubicBezTo>
                  <a:cubicBezTo>
                    <a:pt x="34705" y="22429"/>
                    <a:pt x="34657" y="23258"/>
                    <a:pt x="34561" y="24082"/>
                  </a:cubicBezTo>
                </a:path>
                <a:path w="34705" h="24083" stroke="0">
                  <a:moveTo>
                    <a:pt x="-1" y="4429"/>
                  </a:moveTo>
                  <a:cubicBezTo>
                    <a:pt x="3764" y="1556"/>
                    <a:pt x="8369" y="-1"/>
                    <a:pt x="13105" y="0"/>
                  </a:cubicBezTo>
                  <a:cubicBezTo>
                    <a:pt x="25034" y="0"/>
                    <a:pt x="34705" y="9670"/>
                    <a:pt x="34705" y="21600"/>
                  </a:cubicBezTo>
                  <a:cubicBezTo>
                    <a:pt x="34705" y="22429"/>
                    <a:pt x="34657" y="23258"/>
                    <a:pt x="34561" y="24082"/>
                  </a:cubicBezTo>
                  <a:lnTo>
                    <a:pt x="13105" y="21600"/>
                  </a:lnTo>
                  <a:lnTo>
                    <a:pt x="-1" y="4429"/>
                  </a:lnTo>
                  <a:close/>
                </a:path>
              </a:pathLst>
            </a:custGeom>
            <a:noFill/>
            <a:ln w="12700" cap="flat" cmpd="sng">
              <a:solidFill>
                <a:srgbClr val="FFFF99">
                  <a:alpha val="100000"/>
                </a:srgbClr>
              </a:solidFill>
              <a:prstDash val="solid"/>
              <a:miter lim="800000"/>
              <a:headEnd type="none" w="med" len="med"/>
              <a:tailEnd type="none" w="med" len="med"/>
            </a:ln>
          </p:spPr>
          <p:txBody>
            <a:bodyPr/>
            <a:lstStyle/>
            <a:p>
              <a:endParaRPr lang="zh-CN" altLang="en-US"/>
            </a:p>
          </p:txBody>
        </p:sp>
        <p:sp>
          <p:nvSpPr>
            <p:cNvPr id="50228" name="Arc 90"/>
            <p:cNvSpPr/>
            <p:nvPr/>
          </p:nvSpPr>
          <p:spPr>
            <a:xfrm>
              <a:off x="2907" y="800"/>
              <a:ext cx="461" cy="206"/>
            </a:xfrm>
            <a:custGeom>
              <a:avLst/>
              <a:gdLst/>
              <a:ahLst/>
              <a:cxnLst>
                <a:cxn ang="0">
                  <a:pos x="0" y="1"/>
                </a:cxn>
                <a:cxn ang="0">
                  <a:pos x="0" y="1"/>
                </a:cxn>
                <a:cxn ang="0">
                  <a:pos x="3" y="0"/>
                </a:cxn>
                <a:cxn ang="0">
                  <a:pos x="5" y="1"/>
                </a:cxn>
                <a:cxn ang="0">
                  <a:pos x="0" y="1"/>
                </a:cxn>
                <a:cxn ang="0">
                  <a:pos x="0" y="1"/>
                </a:cxn>
                <a:cxn ang="0">
                  <a:pos x="3" y="0"/>
                </a:cxn>
                <a:cxn ang="0">
                  <a:pos x="5" y="1"/>
                </a:cxn>
                <a:cxn ang="0">
                  <a:pos x="3" y="1"/>
                </a:cxn>
                <a:cxn ang="0">
                  <a:pos x="0" y="1"/>
                </a:cxn>
              </a:cxnLst>
              <a:rect l="0" t="0" r="0" b="0"/>
              <a:pathLst>
                <a:path w="42335" h="31098" fill="none">
                  <a:moveTo>
                    <a:pt x="2200" y="31097"/>
                  </a:moveTo>
                  <a:cubicBezTo>
                    <a:pt x="752" y="28140"/>
                    <a:pt x="0" y="24892"/>
                    <a:pt x="0" y="21600"/>
                  </a:cubicBezTo>
                  <a:cubicBezTo>
                    <a:pt x="0" y="9670"/>
                    <a:pt x="9670" y="0"/>
                    <a:pt x="21600" y="0"/>
                  </a:cubicBezTo>
                  <a:cubicBezTo>
                    <a:pt x="31198" y="-1"/>
                    <a:pt x="39645" y="6334"/>
                    <a:pt x="42334" y="15548"/>
                  </a:cubicBezTo>
                </a:path>
                <a:path w="42335" h="31098" stroke="0">
                  <a:moveTo>
                    <a:pt x="2200" y="31097"/>
                  </a:moveTo>
                  <a:cubicBezTo>
                    <a:pt x="752" y="28140"/>
                    <a:pt x="0" y="24892"/>
                    <a:pt x="0" y="21600"/>
                  </a:cubicBezTo>
                  <a:cubicBezTo>
                    <a:pt x="0" y="9670"/>
                    <a:pt x="9670" y="0"/>
                    <a:pt x="21600" y="0"/>
                  </a:cubicBezTo>
                  <a:cubicBezTo>
                    <a:pt x="31198" y="-1"/>
                    <a:pt x="39645" y="6334"/>
                    <a:pt x="42334" y="15548"/>
                  </a:cubicBezTo>
                  <a:lnTo>
                    <a:pt x="21600" y="21600"/>
                  </a:lnTo>
                  <a:lnTo>
                    <a:pt x="2200" y="31097"/>
                  </a:lnTo>
                  <a:close/>
                </a:path>
              </a:pathLst>
            </a:custGeom>
            <a:noFill/>
            <a:ln w="12700" cap="flat" cmpd="sng">
              <a:solidFill>
                <a:srgbClr val="FFFF99">
                  <a:alpha val="100000"/>
                </a:srgbClr>
              </a:solidFill>
              <a:prstDash val="solid"/>
              <a:miter lim="800000"/>
              <a:headEnd type="none" w="med" len="med"/>
              <a:tailEnd type="none" w="med" len="med"/>
            </a:ln>
          </p:spPr>
          <p:txBody>
            <a:bodyPr/>
            <a:lstStyle/>
            <a:p>
              <a:endParaRPr lang="zh-CN" altLang="en-US"/>
            </a:p>
          </p:txBody>
        </p:sp>
        <p:sp>
          <p:nvSpPr>
            <p:cNvPr id="50229" name="Arc 91"/>
            <p:cNvSpPr/>
            <p:nvPr/>
          </p:nvSpPr>
          <p:spPr>
            <a:xfrm>
              <a:off x="2964" y="863"/>
              <a:ext cx="259" cy="84"/>
            </a:xfrm>
            <a:custGeom>
              <a:avLst/>
              <a:gdLst/>
              <a:ahLst/>
              <a:cxnLst>
                <a:cxn ang="0">
                  <a:pos x="0" y="0"/>
                </a:cxn>
                <a:cxn ang="0">
                  <a:pos x="0" y="0"/>
                </a:cxn>
                <a:cxn ang="0">
                  <a:pos x="1" y="0"/>
                </a:cxn>
                <a:cxn ang="0">
                  <a:pos x="2" y="0"/>
                </a:cxn>
                <a:cxn ang="0">
                  <a:pos x="2" y="0"/>
                </a:cxn>
                <a:cxn ang="0">
                  <a:pos x="0" y="0"/>
                </a:cxn>
                <a:cxn ang="0">
                  <a:pos x="0" y="0"/>
                </a:cxn>
                <a:cxn ang="0">
                  <a:pos x="1" y="0"/>
                </a:cxn>
                <a:cxn ang="0">
                  <a:pos x="2" y="0"/>
                </a:cxn>
                <a:cxn ang="0">
                  <a:pos x="2" y="0"/>
                </a:cxn>
                <a:cxn ang="0">
                  <a:pos x="1" y="0"/>
                </a:cxn>
                <a:cxn ang="0">
                  <a:pos x="0" y="0"/>
                </a:cxn>
              </a:cxnLst>
              <a:rect l="0" t="0" r="0" b="0"/>
              <a:pathLst>
                <a:path w="43200" h="21691" fill="none">
                  <a:moveTo>
                    <a:pt x="0" y="21690"/>
                  </a:moveTo>
                  <a:cubicBezTo>
                    <a:pt x="0" y="21660"/>
                    <a:pt x="0" y="21630"/>
                    <a:pt x="0" y="21600"/>
                  </a:cubicBezTo>
                  <a:cubicBezTo>
                    <a:pt x="0" y="9670"/>
                    <a:pt x="9670" y="0"/>
                    <a:pt x="21600" y="0"/>
                  </a:cubicBezTo>
                  <a:cubicBezTo>
                    <a:pt x="33529" y="0"/>
                    <a:pt x="43200" y="9670"/>
                    <a:pt x="43200" y="21600"/>
                  </a:cubicBezTo>
                  <a:cubicBezTo>
                    <a:pt x="43200" y="21616"/>
                    <a:pt x="43199" y="21633"/>
                    <a:pt x="43199" y="21649"/>
                  </a:cubicBezTo>
                </a:path>
                <a:path w="43200" h="21691" stroke="0">
                  <a:moveTo>
                    <a:pt x="0" y="21690"/>
                  </a:moveTo>
                  <a:cubicBezTo>
                    <a:pt x="0" y="21660"/>
                    <a:pt x="0" y="21630"/>
                    <a:pt x="0" y="21600"/>
                  </a:cubicBezTo>
                  <a:cubicBezTo>
                    <a:pt x="0" y="9670"/>
                    <a:pt x="9670" y="0"/>
                    <a:pt x="21600" y="0"/>
                  </a:cubicBezTo>
                  <a:cubicBezTo>
                    <a:pt x="33529" y="0"/>
                    <a:pt x="43200" y="9670"/>
                    <a:pt x="43200" y="21600"/>
                  </a:cubicBezTo>
                  <a:cubicBezTo>
                    <a:pt x="43200" y="21616"/>
                    <a:pt x="43199" y="21633"/>
                    <a:pt x="43199" y="21649"/>
                  </a:cubicBezTo>
                  <a:lnTo>
                    <a:pt x="21600" y="21600"/>
                  </a:lnTo>
                  <a:lnTo>
                    <a:pt x="0" y="21690"/>
                  </a:lnTo>
                  <a:close/>
                </a:path>
              </a:pathLst>
            </a:custGeom>
            <a:noFill/>
            <a:ln w="12700" cap="flat" cmpd="sng">
              <a:solidFill>
                <a:srgbClr val="FFFF99">
                  <a:alpha val="100000"/>
                </a:srgbClr>
              </a:solidFill>
              <a:prstDash val="solid"/>
              <a:miter lim="800000"/>
              <a:headEnd type="none" w="med" len="med"/>
              <a:tailEnd type="none" w="med" len="med"/>
            </a:ln>
          </p:spPr>
          <p:txBody>
            <a:bodyPr/>
            <a:lstStyle/>
            <a:p>
              <a:endParaRPr lang="zh-CN" altLang="en-US"/>
            </a:p>
          </p:txBody>
        </p:sp>
        <p:sp>
          <p:nvSpPr>
            <p:cNvPr id="50230" name="Arc 92"/>
            <p:cNvSpPr/>
            <p:nvPr/>
          </p:nvSpPr>
          <p:spPr>
            <a:xfrm>
              <a:off x="2142" y="865"/>
              <a:ext cx="264" cy="98"/>
            </a:xfrm>
            <a:custGeom>
              <a:avLst/>
              <a:gdLst/>
              <a:ahLst/>
              <a:cxnLst>
                <a:cxn ang="0">
                  <a:pos x="0" y="0"/>
                </a:cxn>
                <a:cxn ang="0">
                  <a:pos x="0" y="0"/>
                </a:cxn>
                <a:cxn ang="0">
                  <a:pos x="1" y="0"/>
                </a:cxn>
                <a:cxn ang="0">
                  <a:pos x="2" y="0"/>
                </a:cxn>
                <a:cxn ang="0">
                  <a:pos x="2" y="0"/>
                </a:cxn>
                <a:cxn ang="0">
                  <a:pos x="0" y="0"/>
                </a:cxn>
                <a:cxn ang="0">
                  <a:pos x="0" y="0"/>
                </a:cxn>
                <a:cxn ang="0">
                  <a:pos x="1" y="0"/>
                </a:cxn>
                <a:cxn ang="0">
                  <a:pos x="2" y="0"/>
                </a:cxn>
                <a:cxn ang="0">
                  <a:pos x="2" y="0"/>
                </a:cxn>
                <a:cxn ang="0">
                  <a:pos x="1" y="0"/>
                </a:cxn>
                <a:cxn ang="0">
                  <a:pos x="0" y="0"/>
                </a:cxn>
              </a:cxnLst>
              <a:rect l="0" t="0" r="0" b="0"/>
              <a:pathLst>
                <a:path w="43200" h="26832" fill="none">
                  <a:moveTo>
                    <a:pt x="227" y="24729"/>
                  </a:moveTo>
                  <a:cubicBezTo>
                    <a:pt x="76" y="23692"/>
                    <a:pt x="0" y="22647"/>
                    <a:pt x="0" y="21600"/>
                  </a:cubicBezTo>
                  <a:cubicBezTo>
                    <a:pt x="0" y="9670"/>
                    <a:pt x="9670" y="0"/>
                    <a:pt x="21600" y="0"/>
                  </a:cubicBezTo>
                  <a:cubicBezTo>
                    <a:pt x="33529" y="0"/>
                    <a:pt x="43200" y="9670"/>
                    <a:pt x="43200" y="21600"/>
                  </a:cubicBezTo>
                  <a:cubicBezTo>
                    <a:pt x="43200" y="23363"/>
                    <a:pt x="42983" y="25120"/>
                    <a:pt x="42556" y="26831"/>
                  </a:cubicBezTo>
                </a:path>
                <a:path w="43200" h="26832" stroke="0">
                  <a:moveTo>
                    <a:pt x="227" y="24729"/>
                  </a:moveTo>
                  <a:cubicBezTo>
                    <a:pt x="76" y="23692"/>
                    <a:pt x="0" y="22647"/>
                    <a:pt x="0" y="21600"/>
                  </a:cubicBezTo>
                  <a:cubicBezTo>
                    <a:pt x="0" y="9670"/>
                    <a:pt x="9670" y="0"/>
                    <a:pt x="21600" y="0"/>
                  </a:cubicBezTo>
                  <a:cubicBezTo>
                    <a:pt x="33529" y="0"/>
                    <a:pt x="43200" y="9670"/>
                    <a:pt x="43200" y="21600"/>
                  </a:cubicBezTo>
                  <a:cubicBezTo>
                    <a:pt x="43200" y="23363"/>
                    <a:pt x="42983" y="25120"/>
                    <a:pt x="42556" y="26831"/>
                  </a:cubicBezTo>
                  <a:lnTo>
                    <a:pt x="21600" y="21600"/>
                  </a:lnTo>
                  <a:lnTo>
                    <a:pt x="227" y="24729"/>
                  </a:lnTo>
                  <a:close/>
                </a:path>
              </a:pathLst>
            </a:custGeom>
            <a:noFill/>
            <a:ln w="12700" cap="flat" cmpd="sng">
              <a:solidFill>
                <a:srgbClr val="FFFF99">
                  <a:alpha val="100000"/>
                </a:srgbClr>
              </a:solidFill>
              <a:prstDash val="solid"/>
              <a:miter lim="800000"/>
              <a:headEnd type="none" w="med" len="med"/>
              <a:tailEnd type="none" w="med" len="med"/>
            </a:ln>
          </p:spPr>
          <p:txBody>
            <a:bodyPr/>
            <a:lstStyle/>
            <a:p>
              <a:endParaRPr lang="zh-CN" altLang="en-US"/>
            </a:p>
          </p:txBody>
        </p:sp>
        <p:sp>
          <p:nvSpPr>
            <p:cNvPr id="50231" name="Line 93"/>
            <p:cNvSpPr/>
            <p:nvPr/>
          </p:nvSpPr>
          <p:spPr>
            <a:xfrm flipH="1">
              <a:off x="2544" y="493"/>
              <a:ext cx="224" cy="1"/>
            </a:xfrm>
            <a:prstGeom prst="line">
              <a:avLst/>
            </a:prstGeom>
            <a:ln w="28575" cap="flat" cmpd="sng">
              <a:solidFill>
                <a:srgbClr val="FF0000"/>
              </a:solidFill>
              <a:prstDash val="solid"/>
              <a:miter/>
              <a:headEnd type="none" w="med" len="med"/>
              <a:tailEnd type="triangle" w="sm" len="lg"/>
            </a:ln>
          </p:spPr>
        </p:sp>
        <p:sp>
          <p:nvSpPr>
            <p:cNvPr id="50232" name="WordArt 94"/>
            <p:cNvSpPr>
              <a:spLocks noTextEdit="1"/>
            </p:cNvSpPr>
            <p:nvPr/>
          </p:nvSpPr>
          <p:spPr>
            <a:xfrm>
              <a:off x="2803" y="433"/>
              <a:ext cx="85" cy="108"/>
            </a:xfrm>
            <a:prstGeom prst="rect">
              <a:avLst/>
            </a:prstGeom>
          </p:spPr>
          <p:txBody>
            <a:bodyPr wrap="none" fromWordArt="1">
              <a:prstTxWarp prst="textPlain">
                <a:avLst>
                  <a:gd name="adj" fmla="val 30690"/>
                </a:avLst>
              </a:prstTxWarp>
              <a:normAutofit fontScale="25000" lnSpcReduction="20000"/>
            </a:bodyPr>
            <a:lstStyle/>
            <a:p>
              <a:pPr algn="ctr"/>
              <a:r>
                <a:rPr lang="zh-CN" altLang="en-US" sz="3600">
                  <a:ln w="9525" cap="flat" cmpd="sng">
                    <a:solidFill>
                      <a:srgbClr val="FF0000"/>
                    </a:solidFill>
                    <a:prstDash val="solid"/>
                    <a:miter/>
                    <a:headEnd type="none" w="med" len="med"/>
                    <a:tailEnd type="none" w="med" len="med"/>
                  </a:ln>
                  <a:solidFill>
                    <a:srgbClr val="FF0000"/>
                  </a:solidFill>
                  <a:latin typeface="Bookman Old Style" panose="02050604050505020204" pitchFamily="18" charset="0"/>
                  <a:ea typeface="Bookman Old Style" panose="02050604050505020204" pitchFamily="18" charset="0"/>
                </a:rPr>
                <a:t>I</a:t>
              </a:r>
            </a:p>
          </p:txBody>
        </p:sp>
        <p:sp>
          <p:nvSpPr>
            <p:cNvPr id="50233" name="Freeform 95"/>
            <p:cNvSpPr/>
            <p:nvPr/>
          </p:nvSpPr>
          <p:spPr>
            <a:xfrm>
              <a:off x="3560" y="672"/>
              <a:ext cx="1147" cy="504"/>
            </a:xfrm>
            <a:custGeom>
              <a:avLst/>
              <a:gdLst/>
              <a:ahLst/>
              <a:cxnLst>
                <a:cxn ang="0">
                  <a:pos x="289" y="0"/>
                </a:cxn>
                <a:cxn ang="0">
                  <a:pos x="703" y="0"/>
                </a:cxn>
                <a:cxn ang="0">
                  <a:pos x="433" y="331"/>
                </a:cxn>
                <a:cxn ang="0">
                  <a:pos x="0" y="331"/>
                </a:cxn>
                <a:cxn ang="0">
                  <a:pos x="289" y="0"/>
                </a:cxn>
              </a:cxnLst>
              <a:rect l="0" t="0" r="0" b="0"/>
              <a:pathLst>
                <a:path w="1872" h="768">
                  <a:moveTo>
                    <a:pt x="768" y="0"/>
                  </a:moveTo>
                  <a:lnTo>
                    <a:pt x="1872" y="0"/>
                  </a:lnTo>
                  <a:lnTo>
                    <a:pt x="1152" y="768"/>
                  </a:lnTo>
                  <a:lnTo>
                    <a:pt x="0" y="768"/>
                  </a:lnTo>
                  <a:lnTo>
                    <a:pt x="768" y="0"/>
                  </a:lnTo>
                  <a:close/>
                </a:path>
              </a:pathLst>
            </a:custGeom>
            <a:gradFill rotWithShape="0">
              <a:gsLst>
                <a:gs pos="0">
                  <a:srgbClr val="B2B2B2">
                    <a:alpha val="100000"/>
                  </a:srgbClr>
                </a:gs>
                <a:gs pos="50000">
                  <a:srgbClr val="3B3B3B">
                    <a:alpha val="100000"/>
                  </a:srgbClr>
                </a:gs>
                <a:gs pos="100000">
                  <a:srgbClr val="B2B2B2">
                    <a:alpha val="100000"/>
                  </a:srgbClr>
                </a:gs>
              </a:gsLst>
              <a:lin ang="5400000" scaled="1"/>
              <a:tileRect/>
            </a:gradFill>
            <a:ln w="9525">
              <a:noFill/>
            </a:ln>
          </p:spPr>
          <p:txBody>
            <a:bodyPr/>
            <a:lstStyle/>
            <a:p>
              <a:endParaRPr lang="zh-CN" altLang="en-US"/>
            </a:p>
          </p:txBody>
        </p:sp>
        <p:sp>
          <p:nvSpPr>
            <p:cNvPr id="50234" name="Freeform 96"/>
            <p:cNvSpPr/>
            <p:nvPr/>
          </p:nvSpPr>
          <p:spPr>
            <a:xfrm>
              <a:off x="4266" y="672"/>
              <a:ext cx="1117" cy="504"/>
            </a:xfrm>
            <a:custGeom>
              <a:avLst/>
              <a:gdLst/>
              <a:ahLst/>
              <a:cxnLst>
                <a:cxn ang="0">
                  <a:pos x="270" y="0"/>
                </a:cxn>
                <a:cxn ang="0">
                  <a:pos x="684" y="0"/>
                </a:cxn>
                <a:cxn ang="0">
                  <a:pos x="396" y="331"/>
                </a:cxn>
                <a:cxn ang="0">
                  <a:pos x="0" y="331"/>
                </a:cxn>
                <a:cxn ang="0">
                  <a:pos x="270" y="0"/>
                </a:cxn>
              </a:cxnLst>
              <a:rect l="0" t="0" r="0" b="0"/>
              <a:pathLst>
                <a:path w="1824" h="768">
                  <a:moveTo>
                    <a:pt x="720" y="0"/>
                  </a:moveTo>
                  <a:lnTo>
                    <a:pt x="1824" y="0"/>
                  </a:lnTo>
                  <a:lnTo>
                    <a:pt x="1056" y="768"/>
                  </a:lnTo>
                  <a:lnTo>
                    <a:pt x="0" y="768"/>
                  </a:lnTo>
                  <a:lnTo>
                    <a:pt x="720" y="0"/>
                  </a:lnTo>
                  <a:close/>
                </a:path>
              </a:pathLst>
            </a:custGeom>
            <a:gradFill rotWithShape="0">
              <a:gsLst>
                <a:gs pos="0">
                  <a:srgbClr val="B2B2B2">
                    <a:alpha val="100000"/>
                  </a:srgbClr>
                </a:gs>
                <a:gs pos="50000">
                  <a:srgbClr val="3B3B3B">
                    <a:alpha val="100000"/>
                  </a:srgbClr>
                </a:gs>
                <a:gs pos="100000">
                  <a:srgbClr val="B2B2B2">
                    <a:alpha val="100000"/>
                  </a:srgbClr>
                </a:gs>
              </a:gsLst>
              <a:lin ang="5400000" scaled="1"/>
              <a:tileRect/>
            </a:gradFill>
            <a:ln w="9525">
              <a:noFill/>
            </a:ln>
          </p:spPr>
          <p:txBody>
            <a:bodyPr/>
            <a:lstStyle/>
            <a:p>
              <a:endParaRPr lang="zh-CN" altLang="en-US"/>
            </a:p>
          </p:txBody>
        </p:sp>
        <p:sp>
          <p:nvSpPr>
            <p:cNvPr id="50235" name="Line 97"/>
            <p:cNvSpPr/>
            <p:nvPr/>
          </p:nvSpPr>
          <p:spPr>
            <a:xfrm flipV="1">
              <a:off x="3572" y="672"/>
              <a:ext cx="458" cy="492"/>
            </a:xfrm>
            <a:prstGeom prst="line">
              <a:avLst/>
            </a:prstGeom>
            <a:ln w="9525" cap="flat" cmpd="sng">
              <a:solidFill>
                <a:schemeClr val="tx1"/>
              </a:solidFill>
              <a:prstDash val="solid"/>
              <a:miter/>
              <a:headEnd type="none" w="med" len="med"/>
              <a:tailEnd type="none" w="med" len="med"/>
            </a:ln>
          </p:spPr>
        </p:sp>
        <p:sp>
          <p:nvSpPr>
            <p:cNvPr id="50236" name="Line 98"/>
            <p:cNvSpPr/>
            <p:nvPr/>
          </p:nvSpPr>
          <p:spPr>
            <a:xfrm>
              <a:off x="4030" y="672"/>
              <a:ext cx="1353" cy="0"/>
            </a:xfrm>
            <a:prstGeom prst="line">
              <a:avLst/>
            </a:prstGeom>
            <a:ln w="9525" cap="flat" cmpd="sng">
              <a:solidFill>
                <a:schemeClr val="tx1"/>
              </a:solidFill>
              <a:prstDash val="solid"/>
              <a:miter/>
              <a:headEnd type="none" w="med" len="med"/>
              <a:tailEnd type="none" w="med" len="med"/>
            </a:ln>
          </p:spPr>
        </p:sp>
        <p:grpSp>
          <p:nvGrpSpPr>
            <p:cNvPr id="50237" name="Group 99"/>
            <p:cNvGrpSpPr/>
            <p:nvPr/>
          </p:nvGrpSpPr>
          <p:grpSpPr>
            <a:xfrm>
              <a:off x="5097" y="505"/>
              <a:ext cx="177" cy="141"/>
              <a:chOff x="2640" y="672"/>
              <a:chExt cx="288" cy="206"/>
            </a:xfrm>
          </p:grpSpPr>
          <p:sp>
            <p:nvSpPr>
              <p:cNvPr id="50401" name="WordArt 100"/>
              <p:cNvSpPr>
                <a:spLocks noTextEdit="1"/>
              </p:cNvSpPr>
              <p:nvPr/>
            </p:nvSpPr>
            <p:spPr>
              <a:xfrm>
                <a:off x="2640" y="720"/>
                <a:ext cx="288" cy="158"/>
              </a:xfrm>
              <a:prstGeom prst="rect">
                <a:avLst/>
              </a:prstGeom>
            </p:spPr>
            <p:txBody>
              <a:bodyPr wrap="none" fromWordArt="1">
                <a:prstTxWarp prst="textPlain">
                  <a:avLst>
                    <a:gd name="adj" fmla="val 55991"/>
                  </a:avLst>
                </a:prstTxWarp>
                <a:normAutofit fontScale="77500" lnSpcReduction="20000"/>
              </a:bodyPr>
              <a:lstStyle/>
              <a:p>
                <a:pPr algn="ctr"/>
                <a:r>
                  <a:rPr lang="zh-CN" altLang="en-US" sz="800" b="1" i="1">
                    <a:ln w="9525" cap="flat" cmpd="sng">
                      <a:solidFill>
                        <a:srgbClr val="008000"/>
                      </a:solidFill>
                      <a:prstDash val="solid"/>
                      <a:headEnd type="none" w="med" len="med"/>
                      <a:tailEnd type="none" w="med" len="med"/>
                    </a:ln>
                    <a:solidFill>
                      <a:srgbClr val="008000"/>
                    </a:solidFill>
                    <a:latin typeface="Times New Roman" panose="02020603050405020304" pitchFamily="18" charset="0"/>
                    <a:ea typeface="Times New Roman" panose="02020603050405020304" pitchFamily="18" charset="0"/>
                  </a:rPr>
                  <a:t>B</a:t>
                </a:r>
              </a:p>
            </p:txBody>
          </p:sp>
          <p:sp>
            <p:nvSpPr>
              <p:cNvPr id="50402" name="Line 101"/>
              <p:cNvSpPr/>
              <p:nvPr/>
            </p:nvSpPr>
            <p:spPr>
              <a:xfrm>
                <a:off x="2688" y="672"/>
                <a:ext cx="240" cy="0"/>
              </a:xfrm>
              <a:prstGeom prst="line">
                <a:avLst/>
              </a:prstGeom>
              <a:ln w="28575" cap="flat" cmpd="sng">
                <a:solidFill>
                  <a:srgbClr val="008000"/>
                </a:solidFill>
                <a:prstDash val="solid"/>
                <a:miter/>
                <a:headEnd type="none" w="med" len="med"/>
                <a:tailEnd type="triangle" w="med" len="sm"/>
              </a:ln>
            </p:spPr>
          </p:sp>
        </p:grpSp>
        <p:sp>
          <p:nvSpPr>
            <p:cNvPr id="50238" name="Line 102"/>
            <p:cNvSpPr/>
            <p:nvPr/>
          </p:nvSpPr>
          <p:spPr>
            <a:xfrm rot="5400000" flipH="1" flipV="1">
              <a:off x="5122" y="1092"/>
              <a:ext cx="224" cy="1"/>
            </a:xfrm>
            <a:prstGeom prst="line">
              <a:avLst/>
            </a:prstGeom>
            <a:ln w="28575" cap="flat" cmpd="sng">
              <a:solidFill>
                <a:srgbClr val="FF0000"/>
              </a:solidFill>
              <a:prstDash val="solid"/>
              <a:miter/>
              <a:headEnd type="none" w="med" len="med"/>
              <a:tailEnd type="triangle" w="sm" len="lg"/>
            </a:ln>
          </p:spPr>
        </p:sp>
        <p:sp>
          <p:nvSpPr>
            <p:cNvPr id="50239" name="WordArt 103"/>
            <p:cNvSpPr>
              <a:spLocks noTextEdit="1"/>
            </p:cNvSpPr>
            <p:nvPr/>
          </p:nvSpPr>
          <p:spPr>
            <a:xfrm>
              <a:off x="5286" y="1040"/>
              <a:ext cx="85" cy="108"/>
            </a:xfrm>
            <a:prstGeom prst="rect">
              <a:avLst/>
            </a:prstGeom>
          </p:spPr>
          <p:txBody>
            <a:bodyPr wrap="none" fromWordArt="1">
              <a:prstTxWarp prst="textPlain">
                <a:avLst>
                  <a:gd name="adj" fmla="val 30690"/>
                </a:avLst>
              </a:prstTxWarp>
              <a:normAutofit fontScale="25000" lnSpcReduction="20000"/>
            </a:bodyPr>
            <a:lstStyle/>
            <a:p>
              <a:pPr algn="ctr"/>
              <a:r>
                <a:rPr lang="zh-CN" altLang="en-US" sz="3600">
                  <a:ln w="9525" cap="flat" cmpd="sng">
                    <a:solidFill>
                      <a:srgbClr val="FF0000"/>
                    </a:solidFill>
                    <a:prstDash val="solid"/>
                    <a:miter/>
                    <a:headEnd type="none" w="med" len="med"/>
                    <a:tailEnd type="none" w="med" len="med"/>
                  </a:ln>
                  <a:solidFill>
                    <a:srgbClr val="FF0000"/>
                  </a:solidFill>
                  <a:latin typeface="Bookman Old Style" panose="02050604050505020204" pitchFamily="18" charset="0"/>
                  <a:ea typeface="Bookman Old Style" panose="02050604050505020204" pitchFamily="18" charset="0"/>
                </a:rPr>
                <a:t>I</a:t>
              </a:r>
            </a:p>
          </p:txBody>
        </p:sp>
        <p:sp>
          <p:nvSpPr>
            <p:cNvPr id="50240" name="Line 104"/>
            <p:cNvSpPr/>
            <p:nvPr/>
          </p:nvSpPr>
          <p:spPr>
            <a:xfrm>
              <a:off x="3836" y="1190"/>
              <a:ext cx="3" cy="204"/>
            </a:xfrm>
            <a:prstGeom prst="line">
              <a:avLst/>
            </a:prstGeom>
            <a:ln w="57150" cap="flat" cmpd="sng">
              <a:solidFill>
                <a:srgbClr val="FF0000"/>
              </a:solidFill>
              <a:prstDash val="solid"/>
              <a:headEnd type="none" w="med" len="med"/>
              <a:tailEnd type="none" w="med" len="med"/>
            </a:ln>
          </p:spPr>
        </p:sp>
        <p:sp>
          <p:nvSpPr>
            <p:cNvPr id="50241" name="Arc 105"/>
            <p:cNvSpPr/>
            <p:nvPr/>
          </p:nvSpPr>
          <p:spPr>
            <a:xfrm>
              <a:off x="3999" y="985"/>
              <a:ext cx="147" cy="329"/>
            </a:xfrm>
            <a:custGeom>
              <a:avLst/>
              <a:gdLst/>
              <a:ahLst/>
              <a:cxnLst>
                <a:cxn ang="0">
                  <a:pos x="1" y="3"/>
                </a:cxn>
                <a:cxn ang="0">
                  <a:pos x="0" y="5"/>
                </a:cxn>
                <a:cxn ang="0">
                  <a:pos x="0" y="3"/>
                </a:cxn>
                <a:cxn ang="0">
                  <a:pos x="1" y="3"/>
                </a:cxn>
                <a:cxn ang="0">
                  <a:pos x="0" y="5"/>
                </a:cxn>
                <a:cxn ang="0">
                  <a:pos x="0" y="3"/>
                </a:cxn>
                <a:cxn ang="0">
                  <a:pos x="0" y="0"/>
                </a:cxn>
                <a:cxn ang="0">
                  <a:pos x="1" y="3"/>
                </a:cxn>
              </a:cxnLst>
              <a:rect l="0" t="0" r="0" b="0"/>
              <a:pathLst>
                <a:path w="34417" h="21600" fill="none">
                  <a:moveTo>
                    <a:pt x="34417" y="12377"/>
                  </a:moveTo>
                  <a:cubicBezTo>
                    <a:pt x="30375" y="18156"/>
                    <a:pt x="23767" y="21599"/>
                    <a:pt x="16715" y="21600"/>
                  </a:cubicBezTo>
                  <a:cubicBezTo>
                    <a:pt x="10238" y="21600"/>
                    <a:pt x="4103" y="18693"/>
                    <a:pt x="0" y="13681"/>
                  </a:cubicBezTo>
                </a:path>
                <a:path w="34417" h="21600" stroke="0">
                  <a:moveTo>
                    <a:pt x="34417" y="12377"/>
                  </a:moveTo>
                  <a:cubicBezTo>
                    <a:pt x="30375" y="18156"/>
                    <a:pt x="23767" y="21599"/>
                    <a:pt x="16715" y="21600"/>
                  </a:cubicBezTo>
                  <a:cubicBezTo>
                    <a:pt x="10238" y="21600"/>
                    <a:pt x="4103" y="18693"/>
                    <a:pt x="0" y="13681"/>
                  </a:cubicBezTo>
                  <a:lnTo>
                    <a:pt x="16715" y="0"/>
                  </a:lnTo>
                  <a:lnTo>
                    <a:pt x="34417" y="12377"/>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0242" name="Arc 106"/>
            <p:cNvSpPr/>
            <p:nvPr/>
          </p:nvSpPr>
          <p:spPr>
            <a:xfrm>
              <a:off x="4145" y="987"/>
              <a:ext cx="154" cy="329"/>
            </a:xfrm>
            <a:custGeom>
              <a:avLst/>
              <a:gdLst/>
              <a:ahLst/>
              <a:cxnLst>
                <a:cxn ang="0">
                  <a:pos x="1" y="3"/>
                </a:cxn>
                <a:cxn ang="0">
                  <a:pos x="0" y="5"/>
                </a:cxn>
                <a:cxn ang="0">
                  <a:pos x="0" y="3"/>
                </a:cxn>
                <a:cxn ang="0">
                  <a:pos x="1" y="3"/>
                </a:cxn>
                <a:cxn ang="0">
                  <a:pos x="0" y="5"/>
                </a:cxn>
                <a:cxn ang="0">
                  <a:pos x="0" y="3"/>
                </a:cxn>
                <a:cxn ang="0">
                  <a:pos x="0" y="0"/>
                </a:cxn>
                <a:cxn ang="0">
                  <a:pos x="1" y="3"/>
                </a:cxn>
              </a:cxnLst>
              <a:rect l="0" t="0" r="0" b="0"/>
              <a:pathLst>
                <a:path w="36049" h="21600" fill="none">
                  <a:moveTo>
                    <a:pt x="36048" y="11758"/>
                  </a:moveTo>
                  <a:cubicBezTo>
                    <a:pt x="32065" y="17896"/>
                    <a:pt x="25246" y="21599"/>
                    <a:pt x="17930" y="21600"/>
                  </a:cubicBezTo>
                  <a:cubicBezTo>
                    <a:pt x="10734" y="21600"/>
                    <a:pt x="4012" y="18017"/>
                    <a:pt x="0" y="12044"/>
                  </a:cubicBezTo>
                </a:path>
                <a:path w="36049" h="21600" stroke="0">
                  <a:moveTo>
                    <a:pt x="36048" y="11758"/>
                  </a:moveTo>
                  <a:cubicBezTo>
                    <a:pt x="32065" y="17896"/>
                    <a:pt x="25246" y="21599"/>
                    <a:pt x="17930" y="21600"/>
                  </a:cubicBezTo>
                  <a:cubicBezTo>
                    <a:pt x="10734" y="21600"/>
                    <a:pt x="4012" y="18017"/>
                    <a:pt x="0" y="12044"/>
                  </a:cubicBezTo>
                  <a:lnTo>
                    <a:pt x="17930" y="0"/>
                  </a:lnTo>
                  <a:lnTo>
                    <a:pt x="36048" y="11758"/>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0243" name="Arc 107"/>
            <p:cNvSpPr/>
            <p:nvPr/>
          </p:nvSpPr>
          <p:spPr>
            <a:xfrm>
              <a:off x="4298" y="983"/>
              <a:ext cx="149" cy="329"/>
            </a:xfrm>
            <a:custGeom>
              <a:avLst/>
              <a:gdLst/>
              <a:ahLst/>
              <a:cxnLst>
                <a:cxn ang="0">
                  <a:pos x="1" y="3"/>
                </a:cxn>
                <a:cxn ang="0">
                  <a:pos x="0" y="5"/>
                </a:cxn>
                <a:cxn ang="0">
                  <a:pos x="0" y="3"/>
                </a:cxn>
                <a:cxn ang="0">
                  <a:pos x="1" y="3"/>
                </a:cxn>
                <a:cxn ang="0">
                  <a:pos x="0" y="5"/>
                </a:cxn>
                <a:cxn ang="0">
                  <a:pos x="0" y="3"/>
                </a:cxn>
                <a:cxn ang="0">
                  <a:pos x="0" y="0"/>
                </a:cxn>
                <a:cxn ang="0">
                  <a:pos x="1" y="3"/>
                </a:cxn>
              </a:cxnLst>
              <a:rect l="0" t="0" r="0" b="0"/>
              <a:pathLst>
                <a:path w="34887" h="21600" fill="none">
                  <a:moveTo>
                    <a:pt x="34886" y="12074"/>
                  </a:moveTo>
                  <a:cubicBezTo>
                    <a:pt x="30871" y="18030"/>
                    <a:pt x="24159" y="21599"/>
                    <a:pt x="16977" y="21600"/>
                  </a:cubicBezTo>
                  <a:cubicBezTo>
                    <a:pt x="10353" y="21600"/>
                    <a:pt x="4095" y="18560"/>
                    <a:pt x="0" y="13354"/>
                  </a:cubicBezTo>
                </a:path>
                <a:path w="34887" h="21600" stroke="0">
                  <a:moveTo>
                    <a:pt x="34886" y="12074"/>
                  </a:moveTo>
                  <a:cubicBezTo>
                    <a:pt x="30871" y="18030"/>
                    <a:pt x="24159" y="21599"/>
                    <a:pt x="16977" y="21600"/>
                  </a:cubicBezTo>
                  <a:cubicBezTo>
                    <a:pt x="10353" y="21600"/>
                    <a:pt x="4095" y="18560"/>
                    <a:pt x="0" y="13354"/>
                  </a:cubicBezTo>
                  <a:lnTo>
                    <a:pt x="16977" y="0"/>
                  </a:lnTo>
                  <a:lnTo>
                    <a:pt x="34886" y="12074"/>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0244" name="Arc 108"/>
            <p:cNvSpPr/>
            <p:nvPr/>
          </p:nvSpPr>
          <p:spPr>
            <a:xfrm>
              <a:off x="4441" y="985"/>
              <a:ext cx="151" cy="329"/>
            </a:xfrm>
            <a:custGeom>
              <a:avLst/>
              <a:gdLst/>
              <a:ahLst/>
              <a:cxnLst>
                <a:cxn ang="0">
                  <a:pos x="1" y="3"/>
                </a:cxn>
                <a:cxn ang="0">
                  <a:pos x="0" y="5"/>
                </a:cxn>
                <a:cxn ang="0">
                  <a:pos x="0" y="3"/>
                </a:cxn>
                <a:cxn ang="0">
                  <a:pos x="1" y="3"/>
                </a:cxn>
                <a:cxn ang="0">
                  <a:pos x="0" y="5"/>
                </a:cxn>
                <a:cxn ang="0">
                  <a:pos x="0" y="3"/>
                </a:cxn>
                <a:cxn ang="0">
                  <a:pos x="0" y="0"/>
                </a:cxn>
                <a:cxn ang="0">
                  <a:pos x="1" y="3"/>
                </a:cxn>
              </a:cxnLst>
              <a:rect l="0" t="0" r="0" b="0"/>
              <a:pathLst>
                <a:path w="35444" h="21600" fill="none">
                  <a:moveTo>
                    <a:pt x="35444" y="12026"/>
                  </a:moveTo>
                  <a:cubicBezTo>
                    <a:pt x="31433" y="18009"/>
                    <a:pt x="24704" y="21599"/>
                    <a:pt x="17502" y="21600"/>
                  </a:cubicBezTo>
                  <a:cubicBezTo>
                    <a:pt x="10571" y="21600"/>
                    <a:pt x="4061" y="18274"/>
                    <a:pt x="-1" y="12658"/>
                  </a:cubicBezTo>
                </a:path>
                <a:path w="35444" h="21600" stroke="0">
                  <a:moveTo>
                    <a:pt x="35444" y="12026"/>
                  </a:moveTo>
                  <a:cubicBezTo>
                    <a:pt x="31433" y="18009"/>
                    <a:pt x="24704" y="21599"/>
                    <a:pt x="17502" y="21600"/>
                  </a:cubicBezTo>
                  <a:cubicBezTo>
                    <a:pt x="10571" y="21600"/>
                    <a:pt x="4061" y="18274"/>
                    <a:pt x="-1" y="12658"/>
                  </a:cubicBezTo>
                  <a:lnTo>
                    <a:pt x="17502" y="0"/>
                  </a:lnTo>
                  <a:lnTo>
                    <a:pt x="35444" y="12026"/>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0245" name="Arc 109"/>
            <p:cNvSpPr/>
            <p:nvPr/>
          </p:nvSpPr>
          <p:spPr>
            <a:xfrm>
              <a:off x="4581" y="985"/>
              <a:ext cx="150" cy="329"/>
            </a:xfrm>
            <a:custGeom>
              <a:avLst/>
              <a:gdLst/>
              <a:ahLst/>
              <a:cxnLst>
                <a:cxn ang="0">
                  <a:pos x="1" y="3"/>
                </a:cxn>
                <a:cxn ang="0">
                  <a:pos x="0" y="5"/>
                </a:cxn>
                <a:cxn ang="0">
                  <a:pos x="0" y="3"/>
                </a:cxn>
                <a:cxn ang="0">
                  <a:pos x="1" y="3"/>
                </a:cxn>
                <a:cxn ang="0">
                  <a:pos x="0" y="5"/>
                </a:cxn>
                <a:cxn ang="0">
                  <a:pos x="0" y="3"/>
                </a:cxn>
                <a:cxn ang="0">
                  <a:pos x="0" y="0"/>
                </a:cxn>
                <a:cxn ang="0">
                  <a:pos x="1" y="3"/>
                </a:cxn>
              </a:cxnLst>
              <a:rect l="0" t="0" r="0" b="0"/>
              <a:pathLst>
                <a:path w="34869" h="21600" fill="none">
                  <a:moveTo>
                    <a:pt x="34869" y="11562"/>
                  </a:moveTo>
                  <a:cubicBezTo>
                    <a:pt x="30908" y="17812"/>
                    <a:pt x="24023" y="21599"/>
                    <a:pt x="16624" y="21600"/>
                  </a:cubicBezTo>
                  <a:cubicBezTo>
                    <a:pt x="10197" y="21600"/>
                    <a:pt x="4103" y="18738"/>
                    <a:pt x="0" y="13791"/>
                  </a:cubicBezTo>
                </a:path>
                <a:path w="34869" h="21600" stroke="0">
                  <a:moveTo>
                    <a:pt x="34869" y="11562"/>
                  </a:moveTo>
                  <a:cubicBezTo>
                    <a:pt x="30908" y="17812"/>
                    <a:pt x="24023" y="21599"/>
                    <a:pt x="16624" y="21600"/>
                  </a:cubicBezTo>
                  <a:cubicBezTo>
                    <a:pt x="10197" y="21600"/>
                    <a:pt x="4103" y="18738"/>
                    <a:pt x="0" y="13791"/>
                  </a:cubicBezTo>
                  <a:lnTo>
                    <a:pt x="16624" y="0"/>
                  </a:lnTo>
                  <a:lnTo>
                    <a:pt x="34869" y="11562"/>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0246" name="Arc 110"/>
            <p:cNvSpPr/>
            <p:nvPr/>
          </p:nvSpPr>
          <p:spPr>
            <a:xfrm>
              <a:off x="4726" y="987"/>
              <a:ext cx="151" cy="329"/>
            </a:xfrm>
            <a:custGeom>
              <a:avLst/>
              <a:gdLst/>
              <a:ahLst/>
              <a:cxnLst>
                <a:cxn ang="0">
                  <a:pos x="1" y="3"/>
                </a:cxn>
                <a:cxn ang="0">
                  <a:pos x="0" y="5"/>
                </a:cxn>
                <a:cxn ang="0">
                  <a:pos x="0" y="3"/>
                </a:cxn>
                <a:cxn ang="0">
                  <a:pos x="1" y="3"/>
                </a:cxn>
                <a:cxn ang="0">
                  <a:pos x="0" y="5"/>
                </a:cxn>
                <a:cxn ang="0">
                  <a:pos x="0" y="3"/>
                </a:cxn>
                <a:cxn ang="0">
                  <a:pos x="0" y="0"/>
                </a:cxn>
                <a:cxn ang="0">
                  <a:pos x="1" y="3"/>
                </a:cxn>
              </a:cxnLst>
              <a:rect l="0" t="0" r="0" b="0"/>
              <a:pathLst>
                <a:path w="35101" h="21600" fill="none">
                  <a:moveTo>
                    <a:pt x="35101" y="12644"/>
                  </a:moveTo>
                  <a:cubicBezTo>
                    <a:pt x="31040" y="18268"/>
                    <a:pt x="24525" y="21599"/>
                    <a:pt x="17589" y="21600"/>
                  </a:cubicBezTo>
                  <a:cubicBezTo>
                    <a:pt x="10605" y="21600"/>
                    <a:pt x="4053" y="18224"/>
                    <a:pt x="0" y="12537"/>
                  </a:cubicBezTo>
                </a:path>
                <a:path w="35101" h="21600" stroke="0">
                  <a:moveTo>
                    <a:pt x="35101" y="12644"/>
                  </a:moveTo>
                  <a:cubicBezTo>
                    <a:pt x="31040" y="18268"/>
                    <a:pt x="24525" y="21599"/>
                    <a:pt x="17589" y="21600"/>
                  </a:cubicBezTo>
                  <a:cubicBezTo>
                    <a:pt x="10605" y="21600"/>
                    <a:pt x="4053" y="18224"/>
                    <a:pt x="0" y="12537"/>
                  </a:cubicBezTo>
                  <a:lnTo>
                    <a:pt x="17589" y="0"/>
                  </a:lnTo>
                  <a:lnTo>
                    <a:pt x="35101" y="12644"/>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0247" name="Line 111"/>
            <p:cNvSpPr/>
            <p:nvPr/>
          </p:nvSpPr>
          <p:spPr>
            <a:xfrm flipH="1">
              <a:off x="5163" y="916"/>
              <a:ext cx="1" cy="416"/>
            </a:xfrm>
            <a:prstGeom prst="line">
              <a:avLst/>
            </a:prstGeom>
            <a:ln w="57150" cap="flat" cmpd="sng">
              <a:solidFill>
                <a:srgbClr val="FF0000"/>
              </a:solidFill>
              <a:prstDash val="solid"/>
              <a:headEnd type="none" w="med" len="med"/>
              <a:tailEnd type="none" w="med" len="med"/>
            </a:ln>
          </p:spPr>
        </p:sp>
        <p:sp>
          <p:nvSpPr>
            <p:cNvPr id="50248" name="Arc 112"/>
            <p:cNvSpPr/>
            <p:nvPr/>
          </p:nvSpPr>
          <p:spPr>
            <a:xfrm>
              <a:off x="4866" y="986"/>
              <a:ext cx="167" cy="329"/>
            </a:xfrm>
            <a:custGeom>
              <a:avLst/>
              <a:gdLst/>
              <a:ahLst/>
              <a:cxnLst>
                <a:cxn ang="0">
                  <a:pos x="1" y="1"/>
                </a:cxn>
                <a:cxn ang="0">
                  <a:pos x="0" y="5"/>
                </a:cxn>
                <a:cxn ang="0">
                  <a:pos x="0" y="3"/>
                </a:cxn>
                <a:cxn ang="0">
                  <a:pos x="1" y="1"/>
                </a:cxn>
                <a:cxn ang="0">
                  <a:pos x="0" y="5"/>
                </a:cxn>
                <a:cxn ang="0">
                  <a:pos x="0" y="3"/>
                </a:cxn>
                <a:cxn ang="0">
                  <a:pos x="0" y="0"/>
                </a:cxn>
                <a:cxn ang="0">
                  <a:pos x="1" y="1"/>
                </a:cxn>
              </a:cxnLst>
              <a:rect l="0" t="0" r="0" b="0"/>
              <a:pathLst>
                <a:path w="39020" h="21600" fill="none">
                  <a:moveTo>
                    <a:pt x="39019" y="4666"/>
                  </a:moveTo>
                  <a:cubicBezTo>
                    <a:pt x="36830" y="14558"/>
                    <a:pt x="28061" y="21599"/>
                    <a:pt x="17930" y="21600"/>
                  </a:cubicBezTo>
                  <a:cubicBezTo>
                    <a:pt x="10734" y="21600"/>
                    <a:pt x="4012" y="18017"/>
                    <a:pt x="0" y="12044"/>
                  </a:cubicBezTo>
                </a:path>
                <a:path w="39020" h="21600" stroke="0">
                  <a:moveTo>
                    <a:pt x="39019" y="4666"/>
                  </a:moveTo>
                  <a:cubicBezTo>
                    <a:pt x="36830" y="14558"/>
                    <a:pt x="28061" y="21599"/>
                    <a:pt x="17930" y="21600"/>
                  </a:cubicBezTo>
                  <a:cubicBezTo>
                    <a:pt x="10734" y="21600"/>
                    <a:pt x="4012" y="18017"/>
                    <a:pt x="0" y="12044"/>
                  </a:cubicBezTo>
                  <a:lnTo>
                    <a:pt x="17930" y="0"/>
                  </a:lnTo>
                  <a:lnTo>
                    <a:pt x="39019" y="4666"/>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0249" name="Line 113"/>
            <p:cNvSpPr/>
            <p:nvPr/>
          </p:nvSpPr>
          <p:spPr>
            <a:xfrm flipV="1">
              <a:off x="4905" y="680"/>
              <a:ext cx="466" cy="504"/>
            </a:xfrm>
            <a:prstGeom prst="line">
              <a:avLst/>
            </a:prstGeom>
            <a:ln w="57150" cap="flat" cmpd="sng">
              <a:solidFill>
                <a:schemeClr val="tx1"/>
              </a:solidFill>
              <a:prstDash val="solid"/>
              <a:miter/>
              <a:headEnd type="none" w="med" len="med"/>
              <a:tailEnd type="none" w="med" len="med"/>
            </a:ln>
          </p:spPr>
        </p:sp>
        <p:sp>
          <p:nvSpPr>
            <p:cNvPr id="50250" name="Line 114"/>
            <p:cNvSpPr/>
            <p:nvPr/>
          </p:nvSpPr>
          <p:spPr>
            <a:xfrm>
              <a:off x="3566" y="1179"/>
              <a:ext cx="1353" cy="0"/>
            </a:xfrm>
            <a:prstGeom prst="line">
              <a:avLst/>
            </a:prstGeom>
            <a:ln w="57150" cap="flat" cmpd="sng">
              <a:solidFill>
                <a:schemeClr val="tx1"/>
              </a:solidFill>
              <a:prstDash val="solid"/>
              <a:miter/>
              <a:headEnd type="none" w="med" len="med"/>
              <a:tailEnd type="none" w="med" len="med"/>
            </a:ln>
          </p:spPr>
        </p:sp>
        <p:sp>
          <p:nvSpPr>
            <p:cNvPr id="50251" name="Rectangle 115"/>
            <p:cNvSpPr/>
            <p:nvPr/>
          </p:nvSpPr>
          <p:spPr>
            <a:xfrm>
              <a:off x="5358" y="647"/>
              <a:ext cx="56" cy="70"/>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0252" name="Line 116"/>
            <p:cNvSpPr/>
            <p:nvPr/>
          </p:nvSpPr>
          <p:spPr>
            <a:xfrm rot="-5400000" flipH="1">
              <a:off x="3619" y="1309"/>
              <a:ext cx="224" cy="1"/>
            </a:xfrm>
            <a:prstGeom prst="line">
              <a:avLst/>
            </a:prstGeom>
            <a:ln w="28575" cap="flat" cmpd="sng">
              <a:solidFill>
                <a:srgbClr val="FF0000"/>
              </a:solidFill>
              <a:prstDash val="solid"/>
              <a:miter/>
              <a:headEnd type="none" w="med" len="med"/>
              <a:tailEnd type="triangle" w="sm" len="lg"/>
            </a:ln>
          </p:spPr>
        </p:sp>
        <p:sp>
          <p:nvSpPr>
            <p:cNvPr id="50253" name="WordArt 117"/>
            <p:cNvSpPr>
              <a:spLocks noTextEdit="1"/>
            </p:cNvSpPr>
            <p:nvPr/>
          </p:nvSpPr>
          <p:spPr>
            <a:xfrm>
              <a:off x="3581" y="1257"/>
              <a:ext cx="85" cy="108"/>
            </a:xfrm>
            <a:prstGeom prst="rect">
              <a:avLst/>
            </a:prstGeom>
          </p:spPr>
          <p:txBody>
            <a:bodyPr wrap="none" fromWordArt="1">
              <a:prstTxWarp prst="textPlain">
                <a:avLst>
                  <a:gd name="adj" fmla="val 30690"/>
                </a:avLst>
              </a:prstTxWarp>
              <a:normAutofit fontScale="25000" lnSpcReduction="20000"/>
            </a:bodyPr>
            <a:lstStyle/>
            <a:p>
              <a:pPr algn="ctr"/>
              <a:r>
                <a:rPr lang="zh-CN" altLang="en-US" sz="3600">
                  <a:ln w="9525" cap="flat" cmpd="sng">
                    <a:solidFill>
                      <a:srgbClr val="FF0000"/>
                    </a:solidFill>
                    <a:prstDash val="solid"/>
                    <a:miter/>
                    <a:headEnd type="none" w="med" len="med"/>
                    <a:tailEnd type="none" w="med" len="med"/>
                  </a:ln>
                  <a:solidFill>
                    <a:srgbClr val="FF0000"/>
                  </a:solidFill>
                  <a:latin typeface="Bookman Old Style" panose="02050604050505020204" pitchFamily="18" charset="0"/>
                  <a:ea typeface="Bookman Old Style" panose="02050604050505020204" pitchFamily="18" charset="0"/>
                </a:rPr>
                <a:t>I</a:t>
              </a:r>
            </a:p>
          </p:txBody>
        </p:sp>
        <p:sp>
          <p:nvSpPr>
            <p:cNvPr id="50254" name="Line 118"/>
            <p:cNvSpPr/>
            <p:nvPr/>
          </p:nvSpPr>
          <p:spPr>
            <a:xfrm>
              <a:off x="3841" y="880"/>
              <a:ext cx="1275" cy="1"/>
            </a:xfrm>
            <a:prstGeom prst="line">
              <a:avLst/>
            </a:prstGeom>
            <a:ln w="12700" cap="flat" cmpd="sng">
              <a:solidFill>
                <a:srgbClr val="FFFF99"/>
              </a:solidFill>
              <a:prstDash val="solid"/>
              <a:headEnd type="none" w="med" len="med"/>
              <a:tailEnd type="none" w="med" len="med"/>
            </a:ln>
          </p:spPr>
        </p:sp>
        <p:sp>
          <p:nvSpPr>
            <p:cNvPr id="50255" name="WordArt 119"/>
            <p:cNvSpPr>
              <a:spLocks noTextEdit="1"/>
            </p:cNvSpPr>
            <p:nvPr/>
          </p:nvSpPr>
          <p:spPr>
            <a:xfrm>
              <a:off x="654" y="229"/>
              <a:ext cx="728" cy="101"/>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b="1">
                  <a:ln w="9525" cap="flat" cmpd="sng">
                    <a:solidFill>
                      <a:srgbClr val="CC0000"/>
                    </a:solidFill>
                    <a:prstDash val="solid"/>
                    <a:headEnd type="none" w="med" len="med"/>
                    <a:tailEnd type="none" w="med" len="med"/>
                  </a:ln>
                  <a:solidFill>
                    <a:srgbClr val="CC0000"/>
                  </a:solidFill>
                  <a:latin typeface="宋体" panose="02010600030101010101" pitchFamily="2" charset="-122"/>
                  <a:ea typeface="宋体" panose="02010600030101010101" pitchFamily="2" charset="-122"/>
                </a:rPr>
                <a:t>直电流</a:t>
              </a:r>
            </a:p>
          </p:txBody>
        </p:sp>
        <p:sp>
          <p:nvSpPr>
            <p:cNvPr id="50256" name="WordArt 120"/>
            <p:cNvSpPr>
              <a:spLocks noTextEdit="1"/>
            </p:cNvSpPr>
            <p:nvPr/>
          </p:nvSpPr>
          <p:spPr>
            <a:xfrm>
              <a:off x="2316" y="219"/>
              <a:ext cx="728" cy="101"/>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b="1">
                  <a:ln w="9525" cap="flat" cmpd="sng">
                    <a:solidFill>
                      <a:srgbClr val="CC0000"/>
                    </a:solidFill>
                    <a:prstDash val="solid"/>
                    <a:headEnd type="none" w="med" len="med"/>
                    <a:tailEnd type="none" w="med" len="med"/>
                  </a:ln>
                  <a:solidFill>
                    <a:srgbClr val="CC0000"/>
                  </a:solidFill>
                  <a:latin typeface="宋体" panose="02010600030101010101" pitchFamily="2" charset="-122"/>
                  <a:ea typeface="宋体" panose="02010600030101010101" pitchFamily="2" charset="-122"/>
                </a:rPr>
                <a:t>圆电流</a:t>
              </a:r>
            </a:p>
          </p:txBody>
        </p:sp>
        <p:sp>
          <p:nvSpPr>
            <p:cNvPr id="50257" name="WordArt 121"/>
            <p:cNvSpPr>
              <a:spLocks noTextEdit="1"/>
            </p:cNvSpPr>
            <p:nvPr/>
          </p:nvSpPr>
          <p:spPr>
            <a:xfrm>
              <a:off x="3881" y="234"/>
              <a:ext cx="1215" cy="101"/>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b="1">
                  <a:ln w="9525" cap="flat" cmpd="sng">
                    <a:solidFill>
                      <a:srgbClr val="CC0000"/>
                    </a:solidFill>
                    <a:prstDash val="solid"/>
                    <a:headEnd type="none" w="med" len="med"/>
                    <a:tailEnd type="none" w="med" len="med"/>
                  </a:ln>
                  <a:solidFill>
                    <a:srgbClr val="CC0000"/>
                  </a:solidFill>
                  <a:latin typeface="宋体" panose="02010600030101010101" pitchFamily="2" charset="-122"/>
                  <a:ea typeface="宋体" panose="02010600030101010101" pitchFamily="2" charset="-122"/>
                </a:rPr>
                <a:t>螺线管电流</a:t>
              </a:r>
            </a:p>
          </p:txBody>
        </p:sp>
        <p:sp>
          <p:nvSpPr>
            <p:cNvPr id="50258" name="Rectangle 122" descr="羊皮纸"/>
            <p:cNvSpPr/>
            <p:nvPr/>
          </p:nvSpPr>
          <p:spPr>
            <a:xfrm>
              <a:off x="0" y="1500"/>
              <a:ext cx="5760" cy="94"/>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0259" name="Rectangle 123" descr="羊皮纸"/>
            <p:cNvSpPr/>
            <p:nvPr/>
          </p:nvSpPr>
          <p:spPr>
            <a:xfrm flipV="1">
              <a:off x="0" y="0"/>
              <a:ext cx="106" cy="4320"/>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0260" name="Rectangle 124" descr="羊皮纸"/>
            <p:cNvSpPr/>
            <p:nvPr/>
          </p:nvSpPr>
          <p:spPr>
            <a:xfrm flipV="1">
              <a:off x="5597" y="0"/>
              <a:ext cx="163" cy="4320"/>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50261" name="Group 125"/>
            <p:cNvGrpSpPr/>
            <p:nvPr/>
          </p:nvGrpSpPr>
          <p:grpSpPr>
            <a:xfrm>
              <a:off x="0" y="2955"/>
              <a:ext cx="5760" cy="1365"/>
              <a:chOff x="0" y="2955"/>
              <a:chExt cx="5760" cy="1365"/>
            </a:xfrm>
          </p:grpSpPr>
          <p:grpSp>
            <p:nvGrpSpPr>
              <p:cNvPr id="50386" name="Group 126"/>
              <p:cNvGrpSpPr/>
              <p:nvPr/>
            </p:nvGrpSpPr>
            <p:grpSpPr>
              <a:xfrm>
                <a:off x="1470" y="2955"/>
                <a:ext cx="4128" cy="1305"/>
                <a:chOff x="1730" y="1439"/>
                <a:chExt cx="3000" cy="972"/>
              </a:xfrm>
            </p:grpSpPr>
            <p:sp>
              <p:nvSpPr>
                <p:cNvPr id="50393" name="Rectangle 127" descr="磁力线1"/>
                <p:cNvSpPr/>
                <p:nvPr/>
              </p:nvSpPr>
              <p:spPr>
                <a:xfrm>
                  <a:off x="1907" y="1535"/>
                  <a:ext cx="2694" cy="801"/>
                </a:xfrm>
                <a:prstGeom prst="rect">
                  <a:avLst/>
                </a:prstGeom>
                <a:blipFill rotWithShape="0">
                  <a:blip r:embed="rId4"/>
                  <a:stretch>
                    <a:fillRect/>
                  </a:stretch>
                </a:blip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0394" name="Rectangle 128"/>
                <p:cNvSpPr/>
                <p:nvPr/>
              </p:nvSpPr>
              <p:spPr>
                <a:xfrm>
                  <a:off x="3175" y="1439"/>
                  <a:ext cx="1449" cy="11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0395" name="Rectangle 129"/>
                <p:cNvSpPr/>
                <p:nvPr/>
              </p:nvSpPr>
              <p:spPr>
                <a:xfrm>
                  <a:off x="3201" y="2267"/>
                  <a:ext cx="1449" cy="11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0396" name="Rectangle 130"/>
                <p:cNvSpPr/>
                <p:nvPr/>
              </p:nvSpPr>
              <p:spPr>
                <a:xfrm>
                  <a:off x="1730" y="1489"/>
                  <a:ext cx="1449" cy="11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0397" name="Rectangle 131"/>
                <p:cNvSpPr/>
                <p:nvPr/>
              </p:nvSpPr>
              <p:spPr>
                <a:xfrm>
                  <a:off x="1744" y="2299"/>
                  <a:ext cx="1449" cy="11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0398" name="Rectangle 132"/>
                <p:cNvSpPr/>
                <p:nvPr/>
              </p:nvSpPr>
              <p:spPr>
                <a:xfrm flipV="1">
                  <a:off x="1807" y="1493"/>
                  <a:ext cx="176" cy="870"/>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0399" name="Rectangle 133"/>
                <p:cNvSpPr/>
                <p:nvPr/>
              </p:nvSpPr>
              <p:spPr>
                <a:xfrm flipV="1">
                  <a:off x="3006" y="1508"/>
                  <a:ext cx="233" cy="870"/>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0400" name="Rectangle 134"/>
                <p:cNvSpPr/>
                <p:nvPr/>
              </p:nvSpPr>
              <p:spPr>
                <a:xfrm flipV="1">
                  <a:off x="4497" y="1507"/>
                  <a:ext cx="233" cy="870"/>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50387" name="Rectangle 135" descr="磁力线2"/>
              <p:cNvSpPr/>
              <p:nvPr/>
            </p:nvSpPr>
            <p:spPr>
              <a:xfrm>
                <a:off x="340" y="3138"/>
                <a:ext cx="1421" cy="1176"/>
              </a:xfrm>
              <a:prstGeom prst="rect">
                <a:avLst/>
              </a:prstGeom>
              <a:blipFill rotWithShape="0">
                <a:blip r:embed="rId5"/>
                <a:stretch>
                  <a:fillRect/>
                </a:stretch>
              </a:blip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0388" name="Rectangle 136"/>
              <p:cNvSpPr/>
              <p:nvPr/>
            </p:nvSpPr>
            <p:spPr>
              <a:xfrm>
                <a:off x="1590" y="3115"/>
                <a:ext cx="211" cy="1104"/>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0389" name="Rectangle 137"/>
              <p:cNvSpPr/>
              <p:nvPr/>
            </p:nvSpPr>
            <p:spPr>
              <a:xfrm>
                <a:off x="226" y="3074"/>
                <a:ext cx="211" cy="1236"/>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0390" name="Rectangle 138"/>
              <p:cNvSpPr/>
              <p:nvPr/>
            </p:nvSpPr>
            <p:spPr>
              <a:xfrm>
                <a:off x="395" y="3049"/>
                <a:ext cx="1250" cy="104"/>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0391" name="Rectangle 139"/>
              <p:cNvSpPr/>
              <p:nvPr/>
            </p:nvSpPr>
            <p:spPr>
              <a:xfrm>
                <a:off x="369" y="4111"/>
                <a:ext cx="1274" cy="108"/>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0392" name="Rectangle 140" descr="羊皮纸"/>
              <p:cNvSpPr/>
              <p:nvPr/>
            </p:nvSpPr>
            <p:spPr>
              <a:xfrm>
                <a:off x="0" y="4226"/>
                <a:ext cx="5760" cy="94"/>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50262" name="Rectangle 141" descr="羊皮纸"/>
            <p:cNvSpPr/>
            <p:nvPr/>
          </p:nvSpPr>
          <p:spPr>
            <a:xfrm>
              <a:off x="0" y="2917"/>
              <a:ext cx="5760" cy="94"/>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0263" name="Line 142"/>
            <p:cNvSpPr/>
            <p:nvPr/>
          </p:nvSpPr>
          <p:spPr>
            <a:xfrm flipH="1" flipV="1">
              <a:off x="1005" y="1736"/>
              <a:ext cx="0" cy="1129"/>
            </a:xfrm>
            <a:prstGeom prst="line">
              <a:avLst/>
            </a:prstGeom>
            <a:ln w="38100" cap="flat" cmpd="sng">
              <a:solidFill>
                <a:srgbClr val="CC0000"/>
              </a:solidFill>
              <a:prstDash val="solid"/>
              <a:headEnd type="none" w="med" len="med"/>
              <a:tailEnd type="none" w="med" len="med"/>
            </a:ln>
          </p:spPr>
        </p:sp>
        <p:sp>
          <p:nvSpPr>
            <p:cNvPr id="50264" name="AutoShape 143"/>
            <p:cNvSpPr/>
            <p:nvPr/>
          </p:nvSpPr>
          <p:spPr>
            <a:xfrm rot="-10800000" flipV="1">
              <a:off x="983" y="1673"/>
              <a:ext cx="41" cy="116"/>
            </a:xfrm>
            <a:prstGeom prst="triangle">
              <a:avLst>
                <a:gd name="adj" fmla="val 50000"/>
              </a:avLst>
            </a:prstGeom>
            <a:solidFill>
              <a:srgbClr val="CC0000"/>
            </a:solidFill>
            <a:ln w="38100" cap="flat" cmpd="sng">
              <a:solidFill>
                <a:srgbClr val="CC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0265" name="Arc 144"/>
            <p:cNvSpPr/>
            <p:nvPr/>
          </p:nvSpPr>
          <p:spPr>
            <a:xfrm>
              <a:off x="517" y="2293"/>
              <a:ext cx="490" cy="370"/>
            </a:xfrm>
            <a:custGeom>
              <a:avLst/>
              <a:gdLst/>
              <a:ahLst/>
              <a:cxnLst>
                <a:cxn ang="0">
                  <a:pos x="5" y="4"/>
                </a:cxn>
                <a:cxn ang="0">
                  <a:pos x="0" y="2"/>
                </a:cxn>
                <a:cxn ang="0">
                  <a:pos x="2" y="0"/>
                </a:cxn>
                <a:cxn ang="0">
                  <a:pos x="5" y="4"/>
                </a:cxn>
                <a:cxn ang="0">
                  <a:pos x="0" y="2"/>
                </a:cxn>
                <a:cxn ang="0">
                  <a:pos x="2" y="0"/>
                </a:cxn>
                <a:cxn ang="0">
                  <a:pos x="11" y="2"/>
                </a:cxn>
                <a:cxn ang="0">
                  <a:pos x="5" y="4"/>
                </a:cxn>
              </a:cxnLst>
              <a:rect l="0" t="0" r="0" b="0"/>
              <a:pathLst>
                <a:path w="21600" h="31686" fill="none">
                  <a:moveTo>
                    <a:pt x="9701" y="31686"/>
                  </a:moveTo>
                  <a:cubicBezTo>
                    <a:pt x="3644" y="27688"/>
                    <a:pt x="0" y="20916"/>
                    <a:pt x="0" y="13659"/>
                  </a:cubicBezTo>
                  <a:cubicBezTo>
                    <a:pt x="-1" y="8681"/>
                    <a:pt x="1719" y="3856"/>
                    <a:pt x="4867" y="0"/>
                  </a:cubicBezTo>
                </a:path>
                <a:path w="21600" h="31686" stroke="0">
                  <a:moveTo>
                    <a:pt x="9701" y="31686"/>
                  </a:moveTo>
                  <a:cubicBezTo>
                    <a:pt x="3644" y="27688"/>
                    <a:pt x="0" y="20916"/>
                    <a:pt x="0" y="13659"/>
                  </a:cubicBezTo>
                  <a:cubicBezTo>
                    <a:pt x="-1" y="8681"/>
                    <a:pt x="1719" y="3856"/>
                    <a:pt x="4867" y="0"/>
                  </a:cubicBezTo>
                  <a:lnTo>
                    <a:pt x="21600" y="13659"/>
                  </a:lnTo>
                  <a:lnTo>
                    <a:pt x="9701" y="31686"/>
                  </a:lnTo>
                  <a:close/>
                </a:path>
              </a:pathLst>
            </a:custGeom>
            <a:noFill/>
            <a:ln w="38100" cap="flat" cmpd="sng">
              <a:solidFill>
                <a:srgbClr val="008000">
                  <a:alpha val="100000"/>
                </a:srgbClr>
              </a:solidFill>
              <a:prstDash val="solid"/>
              <a:round/>
              <a:headEnd type="none" w="med" len="med"/>
              <a:tailEnd type="none" w="med" len="med"/>
            </a:ln>
          </p:spPr>
          <p:txBody>
            <a:bodyPr/>
            <a:lstStyle/>
            <a:p>
              <a:endParaRPr lang="zh-CN" altLang="en-US"/>
            </a:p>
          </p:txBody>
        </p:sp>
        <p:sp>
          <p:nvSpPr>
            <p:cNvPr id="50266" name="Line 145"/>
            <p:cNvSpPr/>
            <p:nvPr/>
          </p:nvSpPr>
          <p:spPr>
            <a:xfrm rot="-5400000">
              <a:off x="4201" y="1987"/>
              <a:ext cx="0" cy="553"/>
            </a:xfrm>
            <a:prstGeom prst="line">
              <a:avLst/>
            </a:prstGeom>
            <a:ln w="38100" cap="flat" cmpd="sng">
              <a:solidFill>
                <a:srgbClr val="008000"/>
              </a:solidFill>
              <a:prstDash val="solid"/>
              <a:headEnd type="none" w="med" len="med"/>
              <a:tailEnd type="none" w="med" len="med"/>
            </a:ln>
          </p:spPr>
        </p:sp>
        <p:sp>
          <p:nvSpPr>
            <p:cNvPr id="50267" name="AutoShape 146"/>
            <p:cNvSpPr/>
            <p:nvPr/>
          </p:nvSpPr>
          <p:spPr>
            <a:xfrm rot="-5400000" flipH="1" flipV="1">
              <a:off x="5039" y="2203"/>
              <a:ext cx="41" cy="116"/>
            </a:xfrm>
            <a:prstGeom prst="triangle">
              <a:avLst>
                <a:gd name="adj" fmla="val 50000"/>
              </a:avLst>
            </a:prstGeom>
            <a:solidFill>
              <a:srgbClr val="008000"/>
            </a:solidFill>
            <a:ln w="38100" cap="flat" cmpd="sng">
              <a:solidFill>
                <a:srgbClr val="008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0268" name="Arc 147"/>
            <p:cNvSpPr/>
            <p:nvPr/>
          </p:nvSpPr>
          <p:spPr>
            <a:xfrm rot="5400000" flipH="1">
              <a:off x="4192" y="1731"/>
              <a:ext cx="483" cy="516"/>
            </a:xfrm>
            <a:custGeom>
              <a:avLst/>
              <a:gdLst/>
              <a:ahLst/>
              <a:cxnLst>
                <a:cxn ang="0">
                  <a:pos x="5" y="0"/>
                </a:cxn>
                <a:cxn ang="0">
                  <a:pos x="11" y="4"/>
                </a:cxn>
                <a:cxn ang="0">
                  <a:pos x="6" y="7"/>
                </a:cxn>
                <a:cxn ang="0">
                  <a:pos x="5" y="0"/>
                </a:cxn>
                <a:cxn ang="0">
                  <a:pos x="11" y="4"/>
                </a:cxn>
                <a:cxn ang="0">
                  <a:pos x="6" y="7"/>
                </a:cxn>
                <a:cxn ang="0">
                  <a:pos x="0" y="4"/>
                </a:cxn>
                <a:cxn ang="0">
                  <a:pos x="5" y="0"/>
                </a:cxn>
              </a:cxnLst>
              <a:rect l="0" t="0" r="0" b="0"/>
              <a:pathLst>
                <a:path w="21600" h="36987" fill="none">
                  <a:moveTo>
                    <a:pt x="10758" y="0"/>
                  </a:moveTo>
                  <a:cubicBezTo>
                    <a:pt x="17465" y="3852"/>
                    <a:pt x="21600" y="10996"/>
                    <a:pt x="21600" y="18730"/>
                  </a:cubicBezTo>
                  <a:cubicBezTo>
                    <a:pt x="21600" y="26137"/>
                    <a:pt x="17803" y="33028"/>
                    <a:pt x="11542" y="36987"/>
                  </a:cubicBezTo>
                </a:path>
                <a:path w="21600" h="36987" stroke="0">
                  <a:moveTo>
                    <a:pt x="10758" y="0"/>
                  </a:moveTo>
                  <a:cubicBezTo>
                    <a:pt x="17465" y="3852"/>
                    <a:pt x="21600" y="10996"/>
                    <a:pt x="21600" y="18730"/>
                  </a:cubicBezTo>
                  <a:cubicBezTo>
                    <a:pt x="21600" y="26137"/>
                    <a:pt x="17803" y="33028"/>
                    <a:pt x="11542" y="36987"/>
                  </a:cubicBezTo>
                  <a:lnTo>
                    <a:pt x="0" y="18730"/>
                  </a:lnTo>
                  <a:lnTo>
                    <a:pt x="10758" y="0"/>
                  </a:lnTo>
                  <a:close/>
                </a:path>
              </a:pathLst>
            </a:custGeom>
            <a:noFill/>
            <a:ln w="38100" cap="flat" cmpd="sng">
              <a:solidFill>
                <a:srgbClr val="CC0000">
                  <a:alpha val="100000"/>
                </a:srgbClr>
              </a:solidFill>
              <a:prstDash val="solid"/>
              <a:round/>
              <a:headEnd type="none" w="med" len="med"/>
              <a:tailEnd type="none" w="med" len="med"/>
            </a:ln>
          </p:spPr>
          <p:txBody>
            <a:bodyPr/>
            <a:lstStyle/>
            <a:p>
              <a:endParaRPr lang="zh-CN" altLang="en-US"/>
            </a:p>
          </p:txBody>
        </p:sp>
        <p:sp>
          <p:nvSpPr>
            <p:cNvPr id="50269" name="Line 148"/>
            <p:cNvSpPr/>
            <p:nvPr/>
          </p:nvSpPr>
          <p:spPr>
            <a:xfrm flipH="1">
              <a:off x="2227" y="2264"/>
              <a:ext cx="332" cy="461"/>
            </a:xfrm>
            <a:prstGeom prst="line">
              <a:avLst/>
            </a:prstGeom>
            <a:ln w="38100" cap="flat" cmpd="sng">
              <a:solidFill>
                <a:srgbClr val="008000"/>
              </a:solidFill>
              <a:prstDash val="solid"/>
              <a:headEnd type="none" w="med" len="med"/>
              <a:tailEnd type="none" w="med" len="med"/>
            </a:ln>
          </p:spPr>
        </p:sp>
        <p:grpSp>
          <p:nvGrpSpPr>
            <p:cNvPr id="50270" name="Group 149"/>
            <p:cNvGrpSpPr/>
            <p:nvPr/>
          </p:nvGrpSpPr>
          <p:grpSpPr>
            <a:xfrm>
              <a:off x="2308" y="1944"/>
              <a:ext cx="820" cy="734"/>
              <a:chOff x="2324" y="1940"/>
              <a:chExt cx="820" cy="734"/>
            </a:xfrm>
          </p:grpSpPr>
          <p:sp>
            <p:nvSpPr>
              <p:cNvPr id="50374" name="Freeform 150"/>
              <p:cNvSpPr/>
              <p:nvPr/>
            </p:nvSpPr>
            <p:spPr>
              <a:xfrm rot="-8014295">
                <a:off x="2631" y="2248"/>
                <a:ext cx="325" cy="524"/>
              </a:xfrm>
              <a:custGeom>
                <a:avLst/>
                <a:gdLst/>
                <a:ahLst/>
                <a:cxnLst>
                  <a:cxn ang="0">
                    <a:pos x="236" y="0"/>
                  </a:cxn>
                  <a:cxn ang="0">
                    <a:pos x="224" y="5"/>
                  </a:cxn>
                  <a:cxn ang="0">
                    <a:pos x="224" y="20"/>
                  </a:cxn>
                  <a:cxn ang="0">
                    <a:pos x="225" y="46"/>
                  </a:cxn>
                  <a:cxn ang="0">
                    <a:pos x="220" y="79"/>
                  </a:cxn>
                  <a:cxn ang="0">
                    <a:pos x="220" y="105"/>
                  </a:cxn>
                  <a:cxn ang="0">
                    <a:pos x="206" y="133"/>
                  </a:cxn>
                  <a:cxn ang="0">
                    <a:pos x="185" y="164"/>
                  </a:cxn>
                  <a:cxn ang="0">
                    <a:pos x="149" y="201"/>
                  </a:cxn>
                  <a:cxn ang="0">
                    <a:pos x="122" y="244"/>
                  </a:cxn>
                  <a:cxn ang="0">
                    <a:pos x="108" y="286"/>
                  </a:cxn>
                  <a:cxn ang="0">
                    <a:pos x="94" y="301"/>
                  </a:cxn>
                  <a:cxn ang="0">
                    <a:pos x="40" y="325"/>
                  </a:cxn>
                  <a:cxn ang="0">
                    <a:pos x="0" y="351"/>
                  </a:cxn>
                </a:cxnLst>
                <a:rect l="0" t="0" r="0" b="0"/>
                <a:pathLst>
                  <a:path w="447" h="783">
                    <a:moveTo>
                      <a:pt x="447" y="0"/>
                    </a:moveTo>
                    <a:lnTo>
                      <a:pt x="423" y="12"/>
                    </a:lnTo>
                    <a:lnTo>
                      <a:pt x="423" y="45"/>
                    </a:lnTo>
                    <a:lnTo>
                      <a:pt x="426" y="102"/>
                    </a:lnTo>
                    <a:lnTo>
                      <a:pt x="417" y="177"/>
                    </a:lnTo>
                    <a:lnTo>
                      <a:pt x="417" y="234"/>
                    </a:lnTo>
                    <a:lnTo>
                      <a:pt x="390" y="297"/>
                    </a:lnTo>
                    <a:lnTo>
                      <a:pt x="351" y="366"/>
                    </a:lnTo>
                    <a:lnTo>
                      <a:pt x="282" y="450"/>
                    </a:lnTo>
                    <a:lnTo>
                      <a:pt x="231" y="546"/>
                    </a:lnTo>
                    <a:lnTo>
                      <a:pt x="204" y="639"/>
                    </a:lnTo>
                    <a:lnTo>
                      <a:pt x="177" y="672"/>
                    </a:lnTo>
                    <a:lnTo>
                      <a:pt x="75" y="726"/>
                    </a:lnTo>
                    <a:lnTo>
                      <a:pt x="0" y="783"/>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75" name="Freeform 151"/>
              <p:cNvSpPr/>
              <p:nvPr/>
            </p:nvSpPr>
            <p:spPr>
              <a:xfrm rot="-8014295">
                <a:off x="2509" y="2531"/>
                <a:ext cx="18" cy="46"/>
              </a:xfrm>
              <a:custGeom>
                <a:avLst/>
                <a:gdLst/>
                <a:ahLst/>
                <a:cxnLst>
                  <a:cxn ang="0">
                    <a:pos x="0" y="0"/>
                  </a:cxn>
                  <a:cxn ang="0">
                    <a:pos x="14" y="11"/>
                  </a:cxn>
                  <a:cxn ang="0">
                    <a:pos x="14" y="28"/>
                  </a:cxn>
                  <a:cxn ang="0">
                    <a:pos x="0" y="31"/>
                  </a:cxn>
                </a:cxnLst>
                <a:rect l="0" t="0" r="0" b="0"/>
                <a:pathLst>
                  <a:path w="24" h="69">
                    <a:moveTo>
                      <a:pt x="0" y="0"/>
                    </a:moveTo>
                    <a:lnTo>
                      <a:pt x="24" y="24"/>
                    </a:lnTo>
                    <a:lnTo>
                      <a:pt x="24" y="63"/>
                    </a:lnTo>
                    <a:lnTo>
                      <a:pt x="0" y="69"/>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76" name="Freeform 152"/>
              <p:cNvSpPr/>
              <p:nvPr/>
            </p:nvSpPr>
            <p:spPr>
              <a:xfrm>
                <a:off x="2480" y="2340"/>
                <a:ext cx="124" cy="232"/>
              </a:xfrm>
              <a:custGeom>
                <a:avLst/>
                <a:gdLst/>
                <a:ahLst/>
                <a:cxnLst>
                  <a:cxn ang="0">
                    <a:pos x="120" y="0"/>
                  </a:cxn>
                  <a:cxn ang="0">
                    <a:pos x="124" y="28"/>
                  </a:cxn>
                  <a:cxn ang="0">
                    <a:pos x="100" y="64"/>
                  </a:cxn>
                  <a:cxn ang="0">
                    <a:pos x="60" y="88"/>
                  </a:cxn>
                  <a:cxn ang="0">
                    <a:pos x="8" y="148"/>
                  </a:cxn>
                  <a:cxn ang="0">
                    <a:pos x="4" y="180"/>
                  </a:cxn>
                  <a:cxn ang="0">
                    <a:pos x="0" y="208"/>
                  </a:cxn>
                  <a:cxn ang="0">
                    <a:pos x="12" y="232"/>
                  </a:cxn>
                </a:cxnLst>
                <a:rect l="0" t="0" r="0" b="0"/>
                <a:pathLst>
                  <a:path w="124" h="232">
                    <a:moveTo>
                      <a:pt x="120" y="0"/>
                    </a:moveTo>
                    <a:lnTo>
                      <a:pt x="124" y="28"/>
                    </a:lnTo>
                    <a:lnTo>
                      <a:pt x="100" y="64"/>
                    </a:lnTo>
                    <a:lnTo>
                      <a:pt x="60" y="88"/>
                    </a:lnTo>
                    <a:lnTo>
                      <a:pt x="8" y="148"/>
                    </a:lnTo>
                    <a:lnTo>
                      <a:pt x="4" y="180"/>
                    </a:lnTo>
                    <a:lnTo>
                      <a:pt x="0" y="208"/>
                    </a:lnTo>
                    <a:lnTo>
                      <a:pt x="12" y="232"/>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77" name="Freeform 153"/>
              <p:cNvSpPr/>
              <p:nvPr/>
            </p:nvSpPr>
            <p:spPr>
              <a:xfrm>
                <a:off x="2364" y="2004"/>
                <a:ext cx="300" cy="108"/>
              </a:xfrm>
              <a:custGeom>
                <a:avLst/>
                <a:gdLst/>
                <a:ahLst/>
                <a:cxnLst>
                  <a:cxn ang="0">
                    <a:pos x="0" y="108"/>
                  </a:cxn>
                  <a:cxn ang="0">
                    <a:pos x="56" y="56"/>
                  </a:cxn>
                  <a:cxn ang="0">
                    <a:pos x="152" y="40"/>
                  </a:cxn>
                  <a:cxn ang="0">
                    <a:pos x="232" y="16"/>
                  </a:cxn>
                  <a:cxn ang="0">
                    <a:pos x="276" y="0"/>
                  </a:cxn>
                  <a:cxn ang="0">
                    <a:pos x="300" y="12"/>
                  </a:cxn>
                </a:cxnLst>
                <a:rect l="0" t="0" r="0" b="0"/>
                <a:pathLst>
                  <a:path w="300" h="108">
                    <a:moveTo>
                      <a:pt x="0" y="108"/>
                    </a:moveTo>
                    <a:lnTo>
                      <a:pt x="56" y="56"/>
                    </a:lnTo>
                    <a:lnTo>
                      <a:pt x="152" y="40"/>
                    </a:lnTo>
                    <a:lnTo>
                      <a:pt x="232" y="16"/>
                    </a:lnTo>
                    <a:lnTo>
                      <a:pt x="276" y="0"/>
                    </a:lnTo>
                    <a:lnTo>
                      <a:pt x="300" y="12"/>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78" name="Freeform 154"/>
              <p:cNvSpPr/>
              <p:nvPr/>
            </p:nvSpPr>
            <p:spPr>
              <a:xfrm>
                <a:off x="2460" y="1976"/>
                <a:ext cx="268" cy="72"/>
              </a:xfrm>
              <a:custGeom>
                <a:avLst/>
                <a:gdLst/>
                <a:ahLst/>
                <a:cxnLst>
                  <a:cxn ang="0">
                    <a:pos x="0" y="72"/>
                  </a:cxn>
                  <a:cxn ang="0">
                    <a:pos x="52" y="44"/>
                  </a:cxn>
                  <a:cxn ang="0">
                    <a:pos x="128" y="32"/>
                  </a:cxn>
                  <a:cxn ang="0">
                    <a:pos x="192" y="4"/>
                  </a:cxn>
                  <a:cxn ang="0">
                    <a:pos x="228" y="0"/>
                  </a:cxn>
                  <a:cxn ang="0">
                    <a:pos x="268" y="12"/>
                  </a:cxn>
                </a:cxnLst>
                <a:rect l="0" t="0" r="0" b="0"/>
                <a:pathLst>
                  <a:path w="268" h="72">
                    <a:moveTo>
                      <a:pt x="0" y="72"/>
                    </a:moveTo>
                    <a:lnTo>
                      <a:pt x="52" y="44"/>
                    </a:lnTo>
                    <a:lnTo>
                      <a:pt x="128" y="32"/>
                    </a:lnTo>
                    <a:lnTo>
                      <a:pt x="192" y="4"/>
                    </a:lnTo>
                    <a:lnTo>
                      <a:pt x="228" y="0"/>
                    </a:lnTo>
                    <a:lnTo>
                      <a:pt x="268" y="12"/>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79" name="Freeform 155"/>
              <p:cNvSpPr/>
              <p:nvPr/>
            </p:nvSpPr>
            <p:spPr>
              <a:xfrm>
                <a:off x="2576" y="1940"/>
                <a:ext cx="232" cy="60"/>
              </a:xfrm>
              <a:custGeom>
                <a:avLst/>
                <a:gdLst/>
                <a:ahLst/>
                <a:cxnLst>
                  <a:cxn ang="0">
                    <a:pos x="0" y="56"/>
                  </a:cxn>
                  <a:cxn ang="0">
                    <a:pos x="76" y="20"/>
                  </a:cxn>
                  <a:cxn ang="0">
                    <a:pos x="100" y="8"/>
                  </a:cxn>
                  <a:cxn ang="0">
                    <a:pos x="144" y="0"/>
                  </a:cxn>
                  <a:cxn ang="0">
                    <a:pos x="196" y="28"/>
                  </a:cxn>
                  <a:cxn ang="0">
                    <a:pos x="232" y="60"/>
                  </a:cxn>
                </a:cxnLst>
                <a:rect l="0" t="0" r="0" b="0"/>
                <a:pathLst>
                  <a:path w="232" h="60">
                    <a:moveTo>
                      <a:pt x="0" y="56"/>
                    </a:moveTo>
                    <a:lnTo>
                      <a:pt x="76" y="20"/>
                    </a:lnTo>
                    <a:lnTo>
                      <a:pt x="100" y="8"/>
                    </a:lnTo>
                    <a:lnTo>
                      <a:pt x="144" y="0"/>
                    </a:lnTo>
                    <a:lnTo>
                      <a:pt x="196" y="28"/>
                    </a:lnTo>
                    <a:lnTo>
                      <a:pt x="232" y="6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80" name="Freeform 156"/>
              <p:cNvSpPr/>
              <p:nvPr/>
            </p:nvSpPr>
            <p:spPr>
              <a:xfrm>
                <a:off x="2804" y="2000"/>
                <a:ext cx="340" cy="164"/>
              </a:xfrm>
              <a:custGeom>
                <a:avLst/>
                <a:gdLst/>
                <a:ahLst/>
                <a:cxnLst>
                  <a:cxn ang="0">
                    <a:pos x="0" y="0"/>
                  </a:cxn>
                  <a:cxn ang="0">
                    <a:pos x="52" y="44"/>
                  </a:cxn>
                  <a:cxn ang="0">
                    <a:pos x="96" y="84"/>
                  </a:cxn>
                  <a:cxn ang="0">
                    <a:pos x="156" y="144"/>
                  </a:cxn>
                  <a:cxn ang="0">
                    <a:pos x="208" y="144"/>
                  </a:cxn>
                  <a:cxn ang="0">
                    <a:pos x="268" y="160"/>
                  </a:cxn>
                  <a:cxn ang="0">
                    <a:pos x="340" y="164"/>
                  </a:cxn>
                </a:cxnLst>
                <a:rect l="0" t="0" r="0" b="0"/>
                <a:pathLst>
                  <a:path w="340" h="164">
                    <a:moveTo>
                      <a:pt x="0" y="0"/>
                    </a:moveTo>
                    <a:lnTo>
                      <a:pt x="52" y="44"/>
                    </a:lnTo>
                    <a:lnTo>
                      <a:pt x="96" y="84"/>
                    </a:lnTo>
                    <a:lnTo>
                      <a:pt x="156" y="144"/>
                    </a:lnTo>
                    <a:lnTo>
                      <a:pt x="208" y="144"/>
                    </a:lnTo>
                    <a:lnTo>
                      <a:pt x="268" y="160"/>
                    </a:lnTo>
                    <a:lnTo>
                      <a:pt x="340" y="164"/>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81" name="Freeform 157"/>
              <p:cNvSpPr/>
              <p:nvPr/>
            </p:nvSpPr>
            <p:spPr>
              <a:xfrm>
                <a:off x="2324" y="2084"/>
                <a:ext cx="288" cy="268"/>
              </a:xfrm>
              <a:custGeom>
                <a:avLst/>
                <a:gdLst/>
                <a:ahLst/>
                <a:cxnLst>
                  <a:cxn ang="0">
                    <a:pos x="72" y="124"/>
                  </a:cxn>
                  <a:cxn ang="0">
                    <a:pos x="84" y="148"/>
                  </a:cxn>
                  <a:cxn ang="0">
                    <a:pos x="96" y="196"/>
                  </a:cxn>
                  <a:cxn ang="0">
                    <a:pos x="116" y="224"/>
                  </a:cxn>
                  <a:cxn ang="0">
                    <a:pos x="112" y="260"/>
                  </a:cxn>
                  <a:cxn ang="0">
                    <a:pos x="76" y="268"/>
                  </a:cxn>
                  <a:cxn ang="0">
                    <a:pos x="56" y="252"/>
                  </a:cxn>
                  <a:cxn ang="0">
                    <a:pos x="16" y="188"/>
                  </a:cxn>
                  <a:cxn ang="0">
                    <a:pos x="8" y="136"/>
                  </a:cxn>
                  <a:cxn ang="0">
                    <a:pos x="0" y="88"/>
                  </a:cxn>
                  <a:cxn ang="0">
                    <a:pos x="16" y="44"/>
                  </a:cxn>
                  <a:cxn ang="0">
                    <a:pos x="56" y="24"/>
                  </a:cxn>
                  <a:cxn ang="0">
                    <a:pos x="88" y="16"/>
                  </a:cxn>
                  <a:cxn ang="0">
                    <a:pos x="164" y="16"/>
                  </a:cxn>
                  <a:cxn ang="0">
                    <a:pos x="212" y="8"/>
                  </a:cxn>
                  <a:cxn ang="0">
                    <a:pos x="252" y="0"/>
                  </a:cxn>
                  <a:cxn ang="0">
                    <a:pos x="288" y="16"/>
                  </a:cxn>
                </a:cxnLst>
                <a:rect l="0" t="0" r="0" b="0"/>
                <a:pathLst>
                  <a:path w="288" h="268">
                    <a:moveTo>
                      <a:pt x="72" y="124"/>
                    </a:moveTo>
                    <a:lnTo>
                      <a:pt x="84" y="148"/>
                    </a:lnTo>
                    <a:lnTo>
                      <a:pt x="96" y="196"/>
                    </a:lnTo>
                    <a:lnTo>
                      <a:pt x="116" y="224"/>
                    </a:lnTo>
                    <a:lnTo>
                      <a:pt x="112" y="260"/>
                    </a:lnTo>
                    <a:lnTo>
                      <a:pt x="76" y="268"/>
                    </a:lnTo>
                    <a:lnTo>
                      <a:pt x="56" y="252"/>
                    </a:lnTo>
                    <a:lnTo>
                      <a:pt x="16" y="188"/>
                    </a:lnTo>
                    <a:lnTo>
                      <a:pt x="8" y="136"/>
                    </a:lnTo>
                    <a:lnTo>
                      <a:pt x="0" y="88"/>
                    </a:lnTo>
                    <a:lnTo>
                      <a:pt x="16" y="44"/>
                    </a:lnTo>
                    <a:lnTo>
                      <a:pt x="56" y="24"/>
                    </a:lnTo>
                    <a:lnTo>
                      <a:pt x="88" y="16"/>
                    </a:lnTo>
                    <a:lnTo>
                      <a:pt x="164" y="16"/>
                    </a:lnTo>
                    <a:lnTo>
                      <a:pt x="212" y="8"/>
                    </a:lnTo>
                    <a:lnTo>
                      <a:pt x="252" y="0"/>
                    </a:lnTo>
                    <a:lnTo>
                      <a:pt x="288" y="16"/>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82" name="Freeform 158"/>
              <p:cNvSpPr/>
              <p:nvPr/>
            </p:nvSpPr>
            <p:spPr>
              <a:xfrm>
                <a:off x="2388" y="2204"/>
                <a:ext cx="80" cy="16"/>
              </a:xfrm>
              <a:custGeom>
                <a:avLst/>
                <a:gdLst/>
                <a:ahLst/>
                <a:cxnLst>
                  <a:cxn ang="0">
                    <a:pos x="0" y="8"/>
                  </a:cxn>
                  <a:cxn ang="0">
                    <a:pos x="44" y="16"/>
                  </a:cxn>
                  <a:cxn ang="0">
                    <a:pos x="80" y="0"/>
                  </a:cxn>
                </a:cxnLst>
                <a:rect l="0" t="0" r="0" b="0"/>
                <a:pathLst>
                  <a:path w="80" h="16">
                    <a:moveTo>
                      <a:pt x="0" y="8"/>
                    </a:moveTo>
                    <a:lnTo>
                      <a:pt x="44" y="16"/>
                    </a:lnTo>
                    <a:lnTo>
                      <a:pt x="80" y="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83" name="Freeform 159"/>
              <p:cNvSpPr/>
              <p:nvPr/>
            </p:nvSpPr>
            <p:spPr>
              <a:xfrm>
                <a:off x="2500" y="2208"/>
                <a:ext cx="108" cy="116"/>
              </a:xfrm>
              <a:custGeom>
                <a:avLst/>
                <a:gdLst/>
                <a:ahLst/>
                <a:cxnLst>
                  <a:cxn ang="0">
                    <a:pos x="0" y="0"/>
                  </a:cxn>
                  <a:cxn ang="0">
                    <a:pos x="40" y="32"/>
                  </a:cxn>
                  <a:cxn ang="0">
                    <a:pos x="76" y="56"/>
                  </a:cxn>
                  <a:cxn ang="0">
                    <a:pos x="88" y="96"/>
                  </a:cxn>
                  <a:cxn ang="0">
                    <a:pos x="108" y="116"/>
                  </a:cxn>
                </a:cxnLst>
                <a:rect l="0" t="0" r="0" b="0"/>
                <a:pathLst>
                  <a:path w="108" h="116">
                    <a:moveTo>
                      <a:pt x="0" y="0"/>
                    </a:moveTo>
                    <a:lnTo>
                      <a:pt x="40" y="32"/>
                    </a:lnTo>
                    <a:lnTo>
                      <a:pt x="76" y="56"/>
                    </a:lnTo>
                    <a:lnTo>
                      <a:pt x="88" y="96"/>
                    </a:lnTo>
                    <a:lnTo>
                      <a:pt x="108" y="116"/>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84" name="Freeform 160"/>
              <p:cNvSpPr/>
              <p:nvPr/>
            </p:nvSpPr>
            <p:spPr>
              <a:xfrm>
                <a:off x="2452" y="2200"/>
                <a:ext cx="88" cy="40"/>
              </a:xfrm>
              <a:custGeom>
                <a:avLst/>
                <a:gdLst/>
                <a:ahLst/>
                <a:cxnLst>
                  <a:cxn ang="0">
                    <a:pos x="0" y="0"/>
                  </a:cxn>
                  <a:cxn ang="0">
                    <a:pos x="32" y="20"/>
                  </a:cxn>
                  <a:cxn ang="0">
                    <a:pos x="88" y="40"/>
                  </a:cxn>
                </a:cxnLst>
                <a:rect l="0" t="0" r="0" b="0"/>
                <a:pathLst>
                  <a:path w="88" h="40">
                    <a:moveTo>
                      <a:pt x="0" y="0"/>
                    </a:moveTo>
                    <a:lnTo>
                      <a:pt x="32" y="20"/>
                    </a:lnTo>
                    <a:lnTo>
                      <a:pt x="88" y="4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85" name="Line 161"/>
              <p:cNvSpPr/>
              <p:nvPr/>
            </p:nvSpPr>
            <p:spPr>
              <a:xfrm>
                <a:off x="2604" y="2324"/>
                <a:ext cx="16" cy="36"/>
              </a:xfrm>
              <a:prstGeom prst="line">
                <a:avLst/>
              </a:prstGeom>
              <a:ln w="9525" cap="flat" cmpd="sng">
                <a:solidFill>
                  <a:schemeClr val="tx1"/>
                </a:solidFill>
                <a:prstDash val="solid"/>
                <a:headEnd type="none" w="med" len="med"/>
                <a:tailEnd type="none" w="med" len="med"/>
              </a:ln>
            </p:spPr>
          </p:sp>
        </p:grpSp>
        <p:sp>
          <p:nvSpPr>
            <p:cNvPr id="50271" name="Line 162"/>
            <p:cNvSpPr/>
            <p:nvPr/>
          </p:nvSpPr>
          <p:spPr>
            <a:xfrm flipV="1">
              <a:off x="2768" y="1732"/>
              <a:ext cx="192" cy="248"/>
            </a:xfrm>
            <a:prstGeom prst="line">
              <a:avLst/>
            </a:prstGeom>
            <a:ln w="38100" cap="flat" cmpd="sng">
              <a:solidFill>
                <a:srgbClr val="008000"/>
              </a:solidFill>
              <a:prstDash val="solid"/>
              <a:headEnd type="none" w="med" len="med"/>
              <a:tailEnd type="none" w="med" len="med"/>
            </a:ln>
          </p:spPr>
        </p:sp>
        <p:sp>
          <p:nvSpPr>
            <p:cNvPr id="50272" name="Arc 163"/>
            <p:cNvSpPr/>
            <p:nvPr/>
          </p:nvSpPr>
          <p:spPr>
            <a:xfrm rot="5400000" flipH="1">
              <a:off x="2234" y="1807"/>
              <a:ext cx="509" cy="572"/>
            </a:xfrm>
            <a:custGeom>
              <a:avLst/>
              <a:gdLst/>
              <a:ahLst/>
              <a:cxnLst>
                <a:cxn ang="0">
                  <a:pos x="7" y="0"/>
                </a:cxn>
                <a:cxn ang="0">
                  <a:pos x="8" y="3"/>
                </a:cxn>
                <a:cxn ang="0">
                  <a:pos x="3" y="10"/>
                </a:cxn>
                <a:cxn ang="0">
                  <a:pos x="0" y="9"/>
                </a:cxn>
                <a:cxn ang="0">
                  <a:pos x="7" y="0"/>
                </a:cxn>
                <a:cxn ang="0">
                  <a:pos x="8" y="3"/>
                </a:cxn>
                <a:cxn ang="0">
                  <a:pos x="3" y="10"/>
                </a:cxn>
                <a:cxn ang="0">
                  <a:pos x="0" y="9"/>
                </a:cxn>
                <a:cxn ang="0">
                  <a:pos x="3" y="3"/>
                </a:cxn>
                <a:cxn ang="0">
                  <a:pos x="7" y="0"/>
                </a:cxn>
              </a:cxnLst>
              <a:rect l="0" t="0" r="0" b="0"/>
              <a:pathLst>
                <a:path w="32224" h="32754" fill="none">
                  <a:moveTo>
                    <a:pt x="29121" y="-1"/>
                  </a:moveTo>
                  <a:cubicBezTo>
                    <a:pt x="31151" y="3366"/>
                    <a:pt x="32224" y="7222"/>
                    <a:pt x="32224" y="11154"/>
                  </a:cubicBezTo>
                  <a:cubicBezTo>
                    <a:pt x="32224" y="23083"/>
                    <a:pt x="22553" y="32754"/>
                    <a:pt x="10624" y="32754"/>
                  </a:cubicBezTo>
                  <a:cubicBezTo>
                    <a:pt x="6901" y="32754"/>
                    <a:pt x="3241" y="31791"/>
                    <a:pt x="-1" y="29960"/>
                  </a:cubicBezTo>
                </a:path>
                <a:path w="32224" h="32754" stroke="0">
                  <a:moveTo>
                    <a:pt x="29121" y="-1"/>
                  </a:moveTo>
                  <a:cubicBezTo>
                    <a:pt x="31151" y="3366"/>
                    <a:pt x="32224" y="7222"/>
                    <a:pt x="32224" y="11154"/>
                  </a:cubicBezTo>
                  <a:cubicBezTo>
                    <a:pt x="32224" y="23083"/>
                    <a:pt x="22553" y="32754"/>
                    <a:pt x="10624" y="32754"/>
                  </a:cubicBezTo>
                  <a:cubicBezTo>
                    <a:pt x="6901" y="32754"/>
                    <a:pt x="3241" y="31791"/>
                    <a:pt x="-1" y="29960"/>
                  </a:cubicBezTo>
                  <a:lnTo>
                    <a:pt x="10624" y="11154"/>
                  </a:lnTo>
                  <a:lnTo>
                    <a:pt x="29121" y="-1"/>
                  </a:lnTo>
                  <a:close/>
                </a:path>
              </a:pathLst>
            </a:custGeom>
            <a:noFill/>
            <a:ln w="38100" cap="flat" cmpd="sng">
              <a:solidFill>
                <a:srgbClr val="CC0000">
                  <a:alpha val="100000"/>
                </a:srgbClr>
              </a:solidFill>
              <a:prstDash val="solid"/>
              <a:round/>
              <a:headEnd type="none" w="med" len="med"/>
              <a:tailEnd type="none" w="med" len="med"/>
            </a:ln>
          </p:spPr>
          <p:txBody>
            <a:bodyPr/>
            <a:lstStyle/>
            <a:p>
              <a:endParaRPr lang="zh-CN" altLang="en-US"/>
            </a:p>
          </p:txBody>
        </p:sp>
        <p:sp>
          <p:nvSpPr>
            <p:cNvPr id="50273" name="AutoShape 164"/>
            <p:cNvSpPr/>
            <p:nvPr/>
          </p:nvSpPr>
          <p:spPr>
            <a:xfrm rot="-1955808" flipV="1">
              <a:off x="2231" y="2282"/>
              <a:ext cx="41" cy="116"/>
            </a:xfrm>
            <a:prstGeom prst="triangle">
              <a:avLst>
                <a:gd name="adj" fmla="val 50000"/>
              </a:avLst>
            </a:prstGeom>
            <a:solidFill>
              <a:srgbClr val="CC0000"/>
            </a:solidFill>
            <a:ln w="38100" cap="flat" cmpd="sng">
              <a:solidFill>
                <a:srgbClr val="CC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0274" name="AutoShape 165"/>
            <p:cNvSpPr/>
            <p:nvPr/>
          </p:nvSpPr>
          <p:spPr>
            <a:xfrm rot="2123097" flipV="1">
              <a:off x="2235" y="2634"/>
              <a:ext cx="41" cy="116"/>
            </a:xfrm>
            <a:prstGeom prst="triangle">
              <a:avLst>
                <a:gd name="adj" fmla="val 50000"/>
              </a:avLst>
            </a:prstGeom>
            <a:solidFill>
              <a:srgbClr val="008000"/>
            </a:solidFill>
            <a:ln w="38100" cap="flat" cmpd="sng">
              <a:solidFill>
                <a:srgbClr val="008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0275" name="AutoShape 166"/>
            <p:cNvSpPr/>
            <p:nvPr/>
          </p:nvSpPr>
          <p:spPr>
            <a:xfrm rot="962748" flipV="1">
              <a:off x="4141" y="1973"/>
              <a:ext cx="41" cy="116"/>
            </a:xfrm>
            <a:prstGeom prst="triangle">
              <a:avLst>
                <a:gd name="adj" fmla="val 50000"/>
              </a:avLst>
            </a:prstGeom>
            <a:solidFill>
              <a:srgbClr val="CC0000"/>
            </a:solidFill>
            <a:ln w="38100" cap="flat" cmpd="sng">
              <a:solidFill>
                <a:srgbClr val="CC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0276" name="WordArt 167"/>
            <p:cNvSpPr>
              <a:spLocks noTextEdit="1"/>
            </p:cNvSpPr>
            <p:nvPr/>
          </p:nvSpPr>
          <p:spPr>
            <a:xfrm>
              <a:off x="2102" y="1829"/>
              <a:ext cx="108" cy="175"/>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b="1"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I</a:t>
              </a:r>
            </a:p>
          </p:txBody>
        </p:sp>
        <p:sp>
          <p:nvSpPr>
            <p:cNvPr id="50277" name="WordArt 168"/>
            <p:cNvSpPr>
              <a:spLocks noTextEdit="1"/>
            </p:cNvSpPr>
            <p:nvPr/>
          </p:nvSpPr>
          <p:spPr>
            <a:xfrm>
              <a:off x="781" y="1707"/>
              <a:ext cx="108" cy="175"/>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b="1"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I</a:t>
              </a:r>
            </a:p>
          </p:txBody>
        </p:sp>
        <p:sp>
          <p:nvSpPr>
            <p:cNvPr id="50278" name="WordArt 169"/>
            <p:cNvSpPr>
              <a:spLocks noTextEdit="1"/>
            </p:cNvSpPr>
            <p:nvPr/>
          </p:nvSpPr>
          <p:spPr>
            <a:xfrm>
              <a:off x="4000" y="1803"/>
              <a:ext cx="108" cy="175"/>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b="1"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I</a:t>
              </a:r>
            </a:p>
          </p:txBody>
        </p:sp>
        <p:grpSp>
          <p:nvGrpSpPr>
            <p:cNvPr id="50279" name="Group 170"/>
            <p:cNvGrpSpPr/>
            <p:nvPr/>
          </p:nvGrpSpPr>
          <p:grpSpPr>
            <a:xfrm>
              <a:off x="333" y="2541"/>
              <a:ext cx="514" cy="153"/>
              <a:chOff x="333" y="2541"/>
              <a:chExt cx="514" cy="153"/>
            </a:xfrm>
          </p:grpSpPr>
          <p:sp>
            <p:nvSpPr>
              <p:cNvPr id="50372" name="AutoShape 171"/>
              <p:cNvSpPr/>
              <p:nvPr/>
            </p:nvSpPr>
            <p:spPr>
              <a:xfrm rot="-4953863" flipV="1">
                <a:off x="767" y="2614"/>
                <a:ext cx="41" cy="116"/>
              </a:xfrm>
              <a:prstGeom prst="triangle">
                <a:avLst>
                  <a:gd name="adj" fmla="val 50000"/>
                </a:avLst>
              </a:prstGeom>
              <a:solidFill>
                <a:srgbClr val="008000"/>
              </a:solidFill>
              <a:ln w="38100" cap="flat" cmpd="sng">
                <a:solidFill>
                  <a:srgbClr val="008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0373" name="WordArt 172"/>
              <p:cNvSpPr>
                <a:spLocks noTextEdit="1"/>
              </p:cNvSpPr>
              <p:nvPr/>
            </p:nvSpPr>
            <p:spPr>
              <a:xfrm>
                <a:off x="333" y="2541"/>
                <a:ext cx="141" cy="151"/>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b="1" i="1">
                    <a:ln w="9525" cap="flat" cmpd="sng">
                      <a:solidFill>
                        <a:srgbClr val="008000"/>
                      </a:solidFill>
                      <a:prstDash val="solid"/>
                      <a:headEnd type="none" w="med" len="med"/>
                      <a:tailEnd type="none" w="med" len="med"/>
                    </a:ln>
                    <a:solidFill>
                      <a:srgbClr val="008000"/>
                    </a:solidFill>
                    <a:latin typeface="Times New Roman" panose="02020603050405020304" pitchFamily="18" charset="0"/>
                    <a:ea typeface="Times New Roman" panose="02020603050405020304" pitchFamily="18" charset="0"/>
                  </a:rPr>
                  <a:t>B</a:t>
                </a:r>
              </a:p>
            </p:txBody>
          </p:sp>
        </p:grpSp>
        <p:sp>
          <p:nvSpPr>
            <p:cNvPr id="50280" name="WordArt 173"/>
            <p:cNvSpPr>
              <a:spLocks noTextEdit="1"/>
            </p:cNvSpPr>
            <p:nvPr/>
          </p:nvSpPr>
          <p:spPr>
            <a:xfrm>
              <a:off x="2019" y="2549"/>
              <a:ext cx="141" cy="151"/>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b="1" i="1">
                  <a:ln w="9525" cap="flat" cmpd="sng">
                    <a:solidFill>
                      <a:srgbClr val="008000"/>
                    </a:solidFill>
                    <a:prstDash val="solid"/>
                    <a:headEnd type="none" w="med" len="med"/>
                    <a:tailEnd type="none" w="med" len="med"/>
                  </a:ln>
                  <a:solidFill>
                    <a:srgbClr val="008000"/>
                  </a:solidFill>
                  <a:latin typeface="Times New Roman" panose="02020603050405020304" pitchFamily="18" charset="0"/>
                  <a:ea typeface="Times New Roman" panose="02020603050405020304" pitchFamily="18" charset="0"/>
                </a:rPr>
                <a:t>B</a:t>
              </a:r>
            </a:p>
          </p:txBody>
        </p:sp>
        <p:sp>
          <p:nvSpPr>
            <p:cNvPr id="50281" name="WordArt 174"/>
            <p:cNvSpPr>
              <a:spLocks noTextEdit="1"/>
            </p:cNvSpPr>
            <p:nvPr/>
          </p:nvSpPr>
          <p:spPr>
            <a:xfrm>
              <a:off x="5213" y="2190"/>
              <a:ext cx="141" cy="151"/>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b="1" i="1">
                  <a:ln w="9525" cap="flat" cmpd="sng">
                    <a:solidFill>
                      <a:srgbClr val="008000"/>
                    </a:solidFill>
                    <a:prstDash val="solid"/>
                    <a:headEnd type="none" w="med" len="med"/>
                    <a:tailEnd type="none" w="med" len="med"/>
                  </a:ln>
                  <a:solidFill>
                    <a:srgbClr val="008000"/>
                  </a:solidFill>
                  <a:latin typeface="Times New Roman" panose="02020603050405020304" pitchFamily="18" charset="0"/>
                  <a:ea typeface="Times New Roman" panose="02020603050405020304" pitchFamily="18" charset="0"/>
                </a:rPr>
                <a:t>B</a:t>
              </a:r>
            </a:p>
          </p:txBody>
        </p:sp>
        <p:sp>
          <p:nvSpPr>
            <p:cNvPr id="50282" name="Line 175"/>
            <p:cNvSpPr/>
            <p:nvPr/>
          </p:nvSpPr>
          <p:spPr>
            <a:xfrm>
              <a:off x="216" y="1242"/>
              <a:ext cx="1251" cy="1"/>
            </a:xfrm>
            <a:prstGeom prst="line">
              <a:avLst/>
            </a:prstGeom>
            <a:ln w="57150" cap="flat" cmpd="sng">
              <a:solidFill>
                <a:schemeClr val="tx1"/>
              </a:solidFill>
              <a:prstDash val="solid"/>
              <a:miter/>
              <a:headEnd type="none" w="med" len="med"/>
              <a:tailEnd type="none" w="med" len="med"/>
            </a:ln>
          </p:spPr>
        </p:sp>
        <p:sp>
          <p:nvSpPr>
            <p:cNvPr id="50283" name="Line 176"/>
            <p:cNvSpPr/>
            <p:nvPr/>
          </p:nvSpPr>
          <p:spPr>
            <a:xfrm>
              <a:off x="561" y="1074"/>
              <a:ext cx="42" cy="66"/>
            </a:xfrm>
            <a:prstGeom prst="line">
              <a:avLst/>
            </a:prstGeom>
            <a:ln w="9525" cap="flat" cmpd="sng">
              <a:solidFill>
                <a:srgbClr val="FFFF99"/>
              </a:solidFill>
              <a:prstDash val="solid"/>
              <a:headEnd type="none" w="med" len="med"/>
              <a:tailEnd type="triangle" w="sm" len="lg"/>
            </a:ln>
          </p:spPr>
        </p:sp>
        <p:sp>
          <p:nvSpPr>
            <p:cNvPr id="50284" name="Line 177"/>
            <p:cNvSpPr/>
            <p:nvPr/>
          </p:nvSpPr>
          <p:spPr>
            <a:xfrm rot="330385">
              <a:off x="402" y="1122"/>
              <a:ext cx="42" cy="66"/>
            </a:xfrm>
            <a:prstGeom prst="line">
              <a:avLst/>
            </a:prstGeom>
            <a:ln w="9525" cap="flat" cmpd="sng">
              <a:solidFill>
                <a:srgbClr val="FFFF99"/>
              </a:solidFill>
              <a:prstDash val="solid"/>
              <a:headEnd type="none" w="med" len="med"/>
              <a:tailEnd type="triangle" w="sm" len="lg"/>
            </a:ln>
          </p:spPr>
        </p:sp>
        <p:sp>
          <p:nvSpPr>
            <p:cNvPr id="50285" name="Line 178"/>
            <p:cNvSpPr/>
            <p:nvPr/>
          </p:nvSpPr>
          <p:spPr>
            <a:xfrm>
              <a:off x="693" y="1035"/>
              <a:ext cx="42" cy="66"/>
            </a:xfrm>
            <a:prstGeom prst="line">
              <a:avLst/>
            </a:prstGeom>
            <a:ln w="9525" cap="flat" cmpd="sng">
              <a:solidFill>
                <a:srgbClr val="FFFF99"/>
              </a:solidFill>
              <a:prstDash val="solid"/>
              <a:headEnd type="none" w="med" len="med"/>
              <a:tailEnd type="triangle" w="sm" len="lg"/>
            </a:ln>
          </p:spPr>
        </p:sp>
        <p:sp>
          <p:nvSpPr>
            <p:cNvPr id="50286" name="Line 179"/>
            <p:cNvSpPr/>
            <p:nvPr/>
          </p:nvSpPr>
          <p:spPr>
            <a:xfrm>
              <a:off x="798" y="999"/>
              <a:ext cx="42" cy="66"/>
            </a:xfrm>
            <a:prstGeom prst="line">
              <a:avLst/>
            </a:prstGeom>
            <a:ln w="9525" cap="flat" cmpd="sng">
              <a:solidFill>
                <a:srgbClr val="FFFF99"/>
              </a:solidFill>
              <a:prstDash val="solid"/>
              <a:headEnd type="none" w="med" len="med"/>
              <a:tailEnd type="triangle" w="sm" len="lg"/>
            </a:ln>
          </p:spPr>
        </p:sp>
        <p:sp>
          <p:nvSpPr>
            <p:cNvPr id="50287" name="Line 180"/>
            <p:cNvSpPr/>
            <p:nvPr/>
          </p:nvSpPr>
          <p:spPr>
            <a:xfrm flipH="1" flipV="1">
              <a:off x="1275" y="846"/>
              <a:ext cx="42" cy="66"/>
            </a:xfrm>
            <a:prstGeom prst="line">
              <a:avLst/>
            </a:prstGeom>
            <a:ln w="9525" cap="flat" cmpd="sng">
              <a:solidFill>
                <a:srgbClr val="FFFF99"/>
              </a:solidFill>
              <a:prstDash val="solid"/>
              <a:headEnd type="none" w="med" len="med"/>
              <a:tailEnd type="triangle" w="sm" len="lg"/>
            </a:ln>
          </p:spPr>
        </p:sp>
        <p:sp>
          <p:nvSpPr>
            <p:cNvPr id="50288" name="Line 181"/>
            <p:cNvSpPr/>
            <p:nvPr/>
          </p:nvSpPr>
          <p:spPr>
            <a:xfrm flipH="1" flipV="1">
              <a:off x="1374" y="819"/>
              <a:ext cx="42" cy="66"/>
            </a:xfrm>
            <a:prstGeom prst="line">
              <a:avLst/>
            </a:prstGeom>
            <a:ln w="9525" cap="flat" cmpd="sng">
              <a:solidFill>
                <a:srgbClr val="FFFF99"/>
              </a:solidFill>
              <a:prstDash val="solid"/>
              <a:headEnd type="none" w="med" len="med"/>
              <a:tailEnd type="triangle" w="sm" len="lg"/>
            </a:ln>
          </p:spPr>
        </p:sp>
        <p:sp>
          <p:nvSpPr>
            <p:cNvPr id="50289" name="Line 182"/>
            <p:cNvSpPr/>
            <p:nvPr/>
          </p:nvSpPr>
          <p:spPr>
            <a:xfrm flipH="1" flipV="1">
              <a:off x="1506" y="780"/>
              <a:ext cx="42" cy="66"/>
            </a:xfrm>
            <a:prstGeom prst="line">
              <a:avLst/>
            </a:prstGeom>
            <a:ln w="9525" cap="flat" cmpd="sng">
              <a:solidFill>
                <a:srgbClr val="FFFF99"/>
              </a:solidFill>
              <a:prstDash val="solid"/>
              <a:headEnd type="none" w="med" len="med"/>
              <a:tailEnd type="triangle" w="sm" len="lg"/>
            </a:ln>
          </p:spPr>
        </p:sp>
        <p:sp>
          <p:nvSpPr>
            <p:cNvPr id="50290" name="Line 183"/>
            <p:cNvSpPr/>
            <p:nvPr/>
          </p:nvSpPr>
          <p:spPr>
            <a:xfrm flipH="1" flipV="1">
              <a:off x="1665" y="738"/>
              <a:ext cx="42" cy="66"/>
            </a:xfrm>
            <a:prstGeom prst="line">
              <a:avLst/>
            </a:prstGeom>
            <a:ln w="9525" cap="flat" cmpd="sng">
              <a:solidFill>
                <a:srgbClr val="FFFF99"/>
              </a:solidFill>
              <a:prstDash val="solid"/>
              <a:headEnd type="none" w="med" len="med"/>
              <a:tailEnd type="triangle" w="sm" len="lg"/>
            </a:ln>
          </p:spPr>
        </p:sp>
        <p:sp>
          <p:nvSpPr>
            <p:cNvPr id="50291" name="Line 184"/>
            <p:cNvSpPr/>
            <p:nvPr/>
          </p:nvSpPr>
          <p:spPr>
            <a:xfrm flipH="1" flipV="1">
              <a:off x="1216" y="875"/>
              <a:ext cx="45" cy="63"/>
            </a:xfrm>
            <a:prstGeom prst="line">
              <a:avLst/>
            </a:prstGeom>
            <a:ln w="9525" cap="flat" cmpd="sng">
              <a:solidFill>
                <a:srgbClr val="FFFF99"/>
              </a:solidFill>
              <a:prstDash val="solid"/>
              <a:headEnd type="none" w="med" len="med"/>
              <a:tailEnd type="triangle" w="sm" len="med"/>
            </a:ln>
          </p:spPr>
        </p:sp>
        <p:sp>
          <p:nvSpPr>
            <p:cNvPr id="50292" name="Line 185"/>
            <p:cNvSpPr/>
            <p:nvPr/>
          </p:nvSpPr>
          <p:spPr>
            <a:xfrm>
              <a:off x="937" y="992"/>
              <a:ext cx="15" cy="27"/>
            </a:xfrm>
            <a:prstGeom prst="line">
              <a:avLst/>
            </a:prstGeom>
            <a:ln w="9525" cap="flat" cmpd="sng">
              <a:solidFill>
                <a:srgbClr val="FFFF99"/>
              </a:solidFill>
              <a:prstDash val="solid"/>
              <a:headEnd type="none" w="med" len="med"/>
              <a:tailEnd type="triangle" w="sm" len="med"/>
            </a:ln>
          </p:spPr>
        </p:sp>
        <p:sp>
          <p:nvSpPr>
            <p:cNvPr id="50293" name="Line 186"/>
            <p:cNvSpPr/>
            <p:nvPr/>
          </p:nvSpPr>
          <p:spPr>
            <a:xfrm rot="-158210">
              <a:off x="988" y="976"/>
              <a:ext cx="15" cy="27"/>
            </a:xfrm>
            <a:prstGeom prst="line">
              <a:avLst/>
            </a:prstGeom>
            <a:ln w="9525" cap="flat" cmpd="sng">
              <a:solidFill>
                <a:srgbClr val="FFFF99"/>
              </a:solidFill>
              <a:prstDash val="solid"/>
              <a:headEnd type="none" w="med" len="med"/>
              <a:tailEnd type="triangle" w="sm" len="med"/>
            </a:ln>
          </p:spPr>
        </p:sp>
        <p:sp>
          <p:nvSpPr>
            <p:cNvPr id="50294" name="Line 187"/>
            <p:cNvSpPr/>
            <p:nvPr/>
          </p:nvSpPr>
          <p:spPr>
            <a:xfrm>
              <a:off x="882" y="1002"/>
              <a:ext cx="15" cy="27"/>
            </a:xfrm>
            <a:prstGeom prst="line">
              <a:avLst/>
            </a:prstGeom>
            <a:ln w="9525" cap="flat" cmpd="sng">
              <a:solidFill>
                <a:srgbClr val="FFFF99"/>
              </a:solidFill>
              <a:prstDash val="solid"/>
              <a:headEnd type="none" w="med" len="med"/>
              <a:tailEnd type="triangle" w="sm" len="med"/>
            </a:ln>
          </p:spPr>
        </p:sp>
        <p:sp>
          <p:nvSpPr>
            <p:cNvPr id="50295" name="Line 188"/>
            <p:cNvSpPr/>
            <p:nvPr/>
          </p:nvSpPr>
          <p:spPr>
            <a:xfrm flipH="1" flipV="1">
              <a:off x="1115" y="911"/>
              <a:ext cx="34" cy="49"/>
            </a:xfrm>
            <a:prstGeom prst="line">
              <a:avLst/>
            </a:prstGeom>
            <a:ln w="9525" cap="flat" cmpd="sng">
              <a:solidFill>
                <a:srgbClr val="FFFF99"/>
              </a:solidFill>
              <a:prstDash val="solid"/>
              <a:headEnd type="none" w="med" len="med"/>
              <a:tailEnd type="triangle" w="sm" len="med"/>
            </a:ln>
          </p:spPr>
        </p:sp>
        <p:sp>
          <p:nvSpPr>
            <p:cNvPr id="50296" name="Line 189"/>
            <p:cNvSpPr/>
            <p:nvPr/>
          </p:nvSpPr>
          <p:spPr>
            <a:xfrm flipH="1" flipV="1">
              <a:off x="1171" y="898"/>
              <a:ext cx="34" cy="54"/>
            </a:xfrm>
            <a:prstGeom prst="line">
              <a:avLst/>
            </a:prstGeom>
            <a:ln w="9525" cap="flat" cmpd="sng">
              <a:solidFill>
                <a:srgbClr val="FFFF99"/>
              </a:solidFill>
              <a:prstDash val="solid"/>
              <a:headEnd type="none" w="med" len="med"/>
              <a:tailEnd type="triangle" w="sm" len="med"/>
            </a:ln>
          </p:spPr>
        </p:sp>
        <p:sp>
          <p:nvSpPr>
            <p:cNvPr id="50297" name="Line 190"/>
            <p:cNvSpPr/>
            <p:nvPr/>
          </p:nvSpPr>
          <p:spPr>
            <a:xfrm rot="-6589515" flipH="1" flipV="1">
              <a:off x="2553" y="1044"/>
              <a:ext cx="42" cy="66"/>
            </a:xfrm>
            <a:prstGeom prst="line">
              <a:avLst/>
            </a:prstGeom>
            <a:ln w="9525" cap="flat" cmpd="sng">
              <a:solidFill>
                <a:srgbClr val="FFFF99"/>
              </a:solidFill>
              <a:prstDash val="solid"/>
              <a:headEnd type="none" w="med" len="med"/>
              <a:tailEnd type="triangle" w="sm" len="lg"/>
            </a:ln>
          </p:spPr>
        </p:sp>
        <p:sp>
          <p:nvSpPr>
            <p:cNvPr id="50298" name="Line 191"/>
            <p:cNvSpPr/>
            <p:nvPr/>
          </p:nvSpPr>
          <p:spPr>
            <a:xfrm rot="-5965318" flipH="1" flipV="1">
              <a:off x="2432" y="1027"/>
              <a:ext cx="43" cy="65"/>
            </a:xfrm>
            <a:prstGeom prst="line">
              <a:avLst/>
            </a:prstGeom>
            <a:ln w="9525" cap="flat" cmpd="sng">
              <a:solidFill>
                <a:srgbClr val="FFFF99"/>
              </a:solidFill>
              <a:prstDash val="solid"/>
              <a:headEnd type="none" w="med" len="med"/>
              <a:tailEnd type="triangle" w="sm" len="lg"/>
            </a:ln>
          </p:spPr>
        </p:sp>
        <p:sp>
          <p:nvSpPr>
            <p:cNvPr id="50299" name="Line 192"/>
            <p:cNvSpPr/>
            <p:nvPr/>
          </p:nvSpPr>
          <p:spPr>
            <a:xfrm rot="905853">
              <a:off x="2804" y="1034"/>
              <a:ext cx="43" cy="65"/>
            </a:xfrm>
            <a:prstGeom prst="line">
              <a:avLst/>
            </a:prstGeom>
            <a:ln w="9525" cap="flat" cmpd="sng">
              <a:solidFill>
                <a:srgbClr val="FFFF99"/>
              </a:solidFill>
              <a:prstDash val="solid"/>
              <a:headEnd type="none" w="med" len="med"/>
              <a:tailEnd type="triangle" w="sm" len="lg"/>
            </a:ln>
          </p:spPr>
        </p:sp>
        <p:sp>
          <p:nvSpPr>
            <p:cNvPr id="50300" name="Line 193"/>
            <p:cNvSpPr/>
            <p:nvPr/>
          </p:nvSpPr>
          <p:spPr>
            <a:xfrm rot="-6465120" flipH="1" flipV="1">
              <a:off x="2420" y="961"/>
              <a:ext cx="43" cy="65"/>
            </a:xfrm>
            <a:prstGeom prst="line">
              <a:avLst/>
            </a:prstGeom>
            <a:ln w="9525" cap="flat" cmpd="sng">
              <a:solidFill>
                <a:srgbClr val="FFFF99"/>
              </a:solidFill>
              <a:prstDash val="solid"/>
              <a:headEnd type="none" w="med" len="med"/>
              <a:tailEnd type="triangle" w="sm" len="lg"/>
            </a:ln>
          </p:spPr>
        </p:sp>
        <p:sp>
          <p:nvSpPr>
            <p:cNvPr id="50301" name="Line 194"/>
            <p:cNvSpPr/>
            <p:nvPr/>
          </p:nvSpPr>
          <p:spPr>
            <a:xfrm rot="-84548">
              <a:off x="2901" y="964"/>
              <a:ext cx="43" cy="65"/>
            </a:xfrm>
            <a:prstGeom prst="line">
              <a:avLst/>
            </a:prstGeom>
            <a:ln w="9525" cap="flat" cmpd="sng">
              <a:solidFill>
                <a:srgbClr val="FFFF99"/>
              </a:solidFill>
              <a:prstDash val="solid"/>
              <a:headEnd type="none" w="med" len="med"/>
              <a:tailEnd type="triangle" w="sm" len="lg"/>
            </a:ln>
          </p:spPr>
        </p:sp>
        <p:sp>
          <p:nvSpPr>
            <p:cNvPr id="50302" name="Freeform 195"/>
            <p:cNvSpPr/>
            <p:nvPr/>
          </p:nvSpPr>
          <p:spPr>
            <a:xfrm>
              <a:off x="2244" y="702"/>
              <a:ext cx="372" cy="480"/>
            </a:xfrm>
            <a:custGeom>
              <a:avLst/>
              <a:gdLst/>
              <a:ahLst/>
              <a:cxnLst>
                <a:cxn ang="0">
                  <a:pos x="187" y="0"/>
                </a:cxn>
                <a:cxn ang="0">
                  <a:pos x="289" y="240"/>
                </a:cxn>
                <a:cxn ang="0">
                  <a:pos x="0" y="480"/>
                </a:cxn>
              </a:cxnLst>
              <a:rect l="0" t="0" r="0" b="0"/>
              <a:pathLst>
                <a:path w="432" h="480">
                  <a:moveTo>
                    <a:pt x="252" y="0"/>
                  </a:moveTo>
                  <a:cubicBezTo>
                    <a:pt x="342" y="80"/>
                    <a:pt x="432" y="160"/>
                    <a:pt x="390" y="240"/>
                  </a:cubicBezTo>
                  <a:cubicBezTo>
                    <a:pt x="348" y="320"/>
                    <a:pt x="174" y="400"/>
                    <a:pt x="0" y="480"/>
                  </a:cubicBezTo>
                </a:path>
              </a:pathLst>
            </a:custGeom>
            <a:noFill/>
            <a:ln w="12700" cap="flat" cmpd="sng">
              <a:solidFill>
                <a:srgbClr val="FFFF99">
                  <a:alpha val="100000"/>
                </a:srgbClr>
              </a:solidFill>
              <a:prstDash val="solid"/>
              <a:round/>
              <a:headEnd type="none" w="med" len="med"/>
              <a:tailEnd type="none" w="med" len="med"/>
            </a:ln>
          </p:spPr>
          <p:txBody>
            <a:bodyPr/>
            <a:lstStyle/>
            <a:p>
              <a:endParaRPr lang="zh-CN" altLang="en-US"/>
            </a:p>
          </p:txBody>
        </p:sp>
        <p:sp>
          <p:nvSpPr>
            <p:cNvPr id="50303" name="Freeform 196"/>
            <p:cNvSpPr/>
            <p:nvPr/>
          </p:nvSpPr>
          <p:spPr>
            <a:xfrm>
              <a:off x="2775" y="696"/>
              <a:ext cx="447" cy="486"/>
            </a:xfrm>
            <a:custGeom>
              <a:avLst/>
              <a:gdLst/>
              <a:ahLst/>
              <a:cxnLst>
                <a:cxn ang="0">
                  <a:pos x="414" y="0"/>
                </a:cxn>
                <a:cxn ang="0">
                  <a:pos x="54" y="186"/>
                </a:cxn>
                <a:cxn ang="0">
                  <a:pos x="90" y="486"/>
                </a:cxn>
              </a:cxnLst>
              <a:rect l="0" t="0" r="0" b="0"/>
              <a:pathLst>
                <a:path w="483" h="486">
                  <a:moveTo>
                    <a:pt x="483" y="0"/>
                  </a:moveTo>
                  <a:cubicBezTo>
                    <a:pt x="304" y="52"/>
                    <a:pt x="126" y="105"/>
                    <a:pt x="63" y="186"/>
                  </a:cubicBezTo>
                  <a:cubicBezTo>
                    <a:pt x="0" y="267"/>
                    <a:pt x="52" y="376"/>
                    <a:pt x="105" y="486"/>
                  </a:cubicBezTo>
                </a:path>
              </a:pathLst>
            </a:custGeom>
            <a:noFill/>
            <a:ln w="12700" cap="flat" cmpd="sng">
              <a:solidFill>
                <a:srgbClr val="FFFF99">
                  <a:alpha val="100000"/>
                </a:srgbClr>
              </a:solidFill>
              <a:prstDash val="solid"/>
              <a:round/>
              <a:headEnd type="none" w="med" len="med"/>
              <a:tailEnd type="none" w="med" len="med"/>
            </a:ln>
          </p:spPr>
          <p:txBody>
            <a:bodyPr/>
            <a:lstStyle/>
            <a:p>
              <a:endParaRPr lang="zh-CN" altLang="en-US"/>
            </a:p>
          </p:txBody>
        </p:sp>
        <p:sp>
          <p:nvSpPr>
            <p:cNvPr id="50304" name="Line 197"/>
            <p:cNvSpPr/>
            <p:nvPr/>
          </p:nvSpPr>
          <p:spPr>
            <a:xfrm rot="-9912977" flipH="1" flipV="1">
              <a:off x="2959" y="937"/>
              <a:ext cx="34" cy="54"/>
            </a:xfrm>
            <a:prstGeom prst="line">
              <a:avLst/>
            </a:prstGeom>
            <a:ln w="9525" cap="flat" cmpd="sng">
              <a:solidFill>
                <a:srgbClr val="FFFF99"/>
              </a:solidFill>
              <a:prstDash val="solid"/>
              <a:headEnd type="none" w="med" len="med"/>
              <a:tailEnd type="triangle" w="sm" len="med"/>
            </a:ln>
          </p:spPr>
        </p:sp>
        <p:sp>
          <p:nvSpPr>
            <p:cNvPr id="50305" name="Line 198"/>
            <p:cNvSpPr/>
            <p:nvPr/>
          </p:nvSpPr>
          <p:spPr>
            <a:xfrm rot="-8202716" flipH="1" flipV="1">
              <a:off x="2383" y="919"/>
              <a:ext cx="34" cy="54"/>
            </a:xfrm>
            <a:prstGeom prst="line">
              <a:avLst/>
            </a:prstGeom>
            <a:ln w="9525" cap="flat" cmpd="sng">
              <a:solidFill>
                <a:srgbClr val="FFFF99"/>
              </a:solidFill>
              <a:prstDash val="solid"/>
              <a:headEnd type="none" w="med" len="med"/>
              <a:tailEnd type="triangle" w="sm" len="med"/>
            </a:ln>
          </p:spPr>
        </p:sp>
        <p:sp>
          <p:nvSpPr>
            <p:cNvPr id="50306" name="Line 199"/>
            <p:cNvSpPr/>
            <p:nvPr/>
          </p:nvSpPr>
          <p:spPr>
            <a:xfrm rot="4160206" flipH="1" flipV="1">
              <a:off x="2146" y="880"/>
              <a:ext cx="34" cy="54"/>
            </a:xfrm>
            <a:prstGeom prst="line">
              <a:avLst/>
            </a:prstGeom>
            <a:ln w="9525" cap="flat" cmpd="sng">
              <a:solidFill>
                <a:srgbClr val="FFFF99"/>
              </a:solidFill>
              <a:prstDash val="solid"/>
              <a:headEnd type="none" w="med" len="med"/>
              <a:tailEnd type="triangle" w="sm" len="med"/>
            </a:ln>
          </p:spPr>
        </p:sp>
        <p:sp>
          <p:nvSpPr>
            <p:cNvPr id="50307" name="Line 200"/>
            <p:cNvSpPr/>
            <p:nvPr/>
          </p:nvSpPr>
          <p:spPr>
            <a:xfrm rot="581093" flipH="1" flipV="1">
              <a:off x="3196" y="895"/>
              <a:ext cx="34" cy="54"/>
            </a:xfrm>
            <a:prstGeom prst="line">
              <a:avLst/>
            </a:prstGeom>
            <a:ln w="9525" cap="flat" cmpd="sng">
              <a:solidFill>
                <a:srgbClr val="FFFF99"/>
              </a:solidFill>
              <a:prstDash val="solid"/>
              <a:headEnd type="none" w="med" len="med"/>
              <a:tailEnd type="triangle" w="sm" len="med"/>
            </a:ln>
          </p:spPr>
        </p:sp>
        <p:sp>
          <p:nvSpPr>
            <p:cNvPr id="50308" name="Rectangle 201"/>
            <p:cNvSpPr/>
            <p:nvPr/>
          </p:nvSpPr>
          <p:spPr>
            <a:xfrm>
              <a:off x="3573" y="687"/>
              <a:ext cx="56" cy="6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0309" name="Rectangle 202"/>
            <p:cNvSpPr/>
            <p:nvPr/>
          </p:nvSpPr>
          <p:spPr>
            <a:xfrm>
              <a:off x="1908" y="684"/>
              <a:ext cx="56" cy="6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0310" name="Line 203"/>
            <p:cNvSpPr/>
            <p:nvPr/>
          </p:nvSpPr>
          <p:spPr>
            <a:xfrm rot="-3468452">
              <a:off x="5060" y="845"/>
              <a:ext cx="43" cy="65"/>
            </a:xfrm>
            <a:prstGeom prst="line">
              <a:avLst/>
            </a:prstGeom>
            <a:ln w="9525" cap="flat" cmpd="sng">
              <a:solidFill>
                <a:srgbClr val="FFFF99"/>
              </a:solidFill>
              <a:prstDash val="solid"/>
              <a:headEnd type="none" w="med" len="med"/>
              <a:tailEnd type="triangle" w="sm" len="lg"/>
            </a:ln>
          </p:spPr>
        </p:sp>
        <p:sp>
          <p:nvSpPr>
            <p:cNvPr id="50311" name="Freeform 204"/>
            <p:cNvSpPr/>
            <p:nvPr/>
          </p:nvSpPr>
          <p:spPr>
            <a:xfrm>
              <a:off x="3874" y="816"/>
              <a:ext cx="1328" cy="28"/>
            </a:xfrm>
            <a:custGeom>
              <a:avLst/>
              <a:gdLst/>
              <a:ahLst/>
              <a:cxnLst>
                <a:cxn ang="0">
                  <a:pos x="0" y="24"/>
                </a:cxn>
                <a:cxn ang="0">
                  <a:pos x="1018" y="24"/>
                </a:cxn>
                <a:cxn ang="0">
                  <a:pos x="1328" y="0"/>
                </a:cxn>
              </a:cxnLst>
              <a:rect l="0" t="0" r="0" b="0"/>
              <a:pathLst>
                <a:path w="1328" h="28">
                  <a:moveTo>
                    <a:pt x="0" y="24"/>
                  </a:moveTo>
                  <a:cubicBezTo>
                    <a:pt x="398" y="26"/>
                    <a:pt x="797" y="28"/>
                    <a:pt x="1018" y="24"/>
                  </a:cubicBezTo>
                  <a:cubicBezTo>
                    <a:pt x="1239" y="20"/>
                    <a:pt x="1283" y="10"/>
                    <a:pt x="1328" y="0"/>
                  </a:cubicBezTo>
                </a:path>
              </a:pathLst>
            </a:custGeom>
            <a:noFill/>
            <a:ln w="12700" cap="flat" cmpd="sng">
              <a:solidFill>
                <a:srgbClr val="FFFF99">
                  <a:alpha val="100000"/>
                </a:srgbClr>
              </a:solidFill>
              <a:prstDash val="solid"/>
              <a:round/>
              <a:headEnd type="none" w="med" len="med"/>
              <a:tailEnd type="none" w="med" len="med"/>
            </a:ln>
          </p:spPr>
          <p:txBody>
            <a:bodyPr/>
            <a:lstStyle/>
            <a:p>
              <a:endParaRPr lang="zh-CN" altLang="en-US"/>
            </a:p>
          </p:txBody>
        </p:sp>
        <p:sp>
          <p:nvSpPr>
            <p:cNvPr id="50312" name="Line 205"/>
            <p:cNvSpPr/>
            <p:nvPr/>
          </p:nvSpPr>
          <p:spPr>
            <a:xfrm rot="-3910613">
              <a:off x="5116" y="797"/>
              <a:ext cx="43" cy="65"/>
            </a:xfrm>
            <a:prstGeom prst="line">
              <a:avLst/>
            </a:prstGeom>
            <a:ln w="9525" cap="flat" cmpd="sng">
              <a:solidFill>
                <a:srgbClr val="FFFF99"/>
              </a:solidFill>
              <a:prstDash val="solid"/>
              <a:headEnd type="none" w="med" len="med"/>
              <a:tailEnd type="triangle" w="sm" len="lg"/>
            </a:ln>
          </p:spPr>
        </p:sp>
        <p:sp>
          <p:nvSpPr>
            <p:cNvPr id="50313" name="Freeform 206"/>
            <p:cNvSpPr/>
            <p:nvPr/>
          </p:nvSpPr>
          <p:spPr>
            <a:xfrm>
              <a:off x="3800" y="914"/>
              <a:ext cx="1292" cy="32"/>
            </a:xfrm>
            <a:custGeom>
              <a:avLst/>
              <a:gdLst/>
              <a:ahLst/>
              <a:cxnLst>
                <a:cxn ang="0">
                  <a:pos x="0" y="6"/>
                </a:cxn>
                <a:cxn ang="0">
                  <a:pos x="974" y="4"/>
                </a:cxn>
                <a:cxn ang="0">
                  <a:pos x="1292" y="32"/>
                </a:cxn>
              </a:cxnLst>
              <a:rect l="0" t="0" r="0" b="0"/>
              <a:pathLst>
                <a:path w="1292" h="32">
                  <a:moveTo>
                    <a:pt x="0" y="6"/>
                  </a:moveTo>
                  <a:cubicBezTo>
                    <a:pt x="379" y="3"/>
                    <a:pt x="759" y="0"/>
                    <a:pt x="974" y="4"/>
                  </a:cubicBezTo>
                  <a:cubicBezTo>
                    <a:pt x="1189" y="8"/>
                    <a:pt x="1240" y="20"/>
                    <a:pt x="1292" y="32"/>
                  </a:cubicBezTo>
                </a:path>
              </a:pathLst>
            </a:custGeom>
            <a:noFill/>
            <a:ln w="12700" cap="flat" cmpd="sng">
              <a:solidFill>
                <a:srgbClr val="FFFF99">
                  <a:alpha val="100000"/>
                </a:srgbClr>
              </a:solidFill>
              <a:prstDash val="solid"/>
              <a:round/>
              <a:headEnd type="none" w="med" len="med"/>
              <a:tailEnd type="none" w="med" len="med"/>
            </a:ln>
          </p:spPr>
          <p:txBody>
            <a:bodyPr/>
            <a:lstStyle/>
            <a:p>
              <a:endParaRPr lang="zh-CN" altLang="en-US"/>
            </a:p>
          </p:txBody>
        </p:sp>
        <p:sp>
          <p:nvSpPr>
            <p:cNvPr id="50314" name="Line 207"/>
            <p:cNvSpPr/>
            <p:nvPr/>
          </p:nvSpPr>
          <p:spPr>
            <a:xfrm rot="-2952331">
              <a:off x="5022" y="901"/>
              <a:ext cx="43" cy="65"/>
            </a:xfrm>
            <a:prstGeom prst="line">
              <a:avLst/>
            </a:prstGeom>
            <a:ln w="9525" cap="flat" cmpd="sng">
              <a:solidFill>
                <a:srgbClr val="FFFF99"/>
              </a:solidFill>
              <a:prstDash val="solid"/>
              <a:headEnd type="none" w="med" len="med"/>
              <a:tailEnd type="triangle" w="sm" len="lg"/>
            </a:ln>
          </p:spPr>
        </p:sp>
        <p:sp>
          <p:nvSpPr>
            <p:cNvPr id="50315" name="Freeform 208"/>
            <p:cNvSpPr/>
            <p:nvPr/>
          </p:nvSpPr>
          <p:spPr>
            <a:xfrm>
              <a:off x="3744" y="962"/>
              <a:ext cx="1280" cy="60"/>
            </a:xfrm>
            <a:custGeom>
              <a:avLst/>
              <a:gdLst/>
              <a:ahLst/>
              <a:cxnLst>
                <a:cxn ang="0">
                  <a:pos x="0" y="26"/>
                </a:cxn>
                <a:cxn ang="0">
                  <a:pos x="202" y="4"/>
                </a:cxn>
                <a:cxn ang="0">
                  <a:pos x="652" y="4"/>
                </a:cxn>
                <a:cxn ang="0">
                  <a:pos x="1080" y="12"/>
                </a:cxn>
                <a:cxn ang="0">
                  <a:pos x="1200" y="24"/>
                </a:cxn>
                <a:cxn ang="0">
                  <a:pos x="1256" y="42"/>
                </a:cxn>
                <a:cxn ang="0">
                  <a:pos x="1292" y="60"/>
                </a:cxn>
              </a:cxnLst>
              <a:rect l="0" t="0" r="0" b="0"/>
              <a:pathLst>
                <a:path w="1268" h="60">
                  <a:moveTo>
                    <a:pt x="0" y="26"/>
                  </a:moveTo>
                  <a:cubicBezTo>
                    <a:pt x="45" y="17"/>
                    <a:pt x="91" y="8"/>
                    <a:pt x="198" y="4"/>
                  </a:cubicBezTo>
                  <a:cubicBezTo>
                    <a:pt x="305" y="0"/>
                    <a:pt x="496" y="3"/>
                    <a:pt x="640" y="4"/>
                  </a:cubicBezTo>
                  <a:cubicBezTo>
                    <a:pt x="784" y="5"/>
                    <a:pt x="970" y="9"/>
                    <a:pt x="1060" y="12"/>
                  </a:cubicBezTo>
                  <a:cubicBezTo>
                    <a:pt x="1150" y="15"/>
                    <a:pt x="1149" y="19"/>
                    <a:pt x="1178" y="24"/>
                  </a:cubicBezTo>
                  <a:cubicBezTo>
                    <a:pt x="1207" y="29"/>
                    <a:pt x="1217" y="36"/>
                    <a:pt x="1232" y="42"/>
                  </a:cubicBezTo>
                  <a:cubicBezTo>
                    <a:pt x="1247" y="48"/>
                    <a:pt x="1257" y="54"/>
                    <a:pt x="1268" y="60"/>
                  </a:cubicBezTo>
                </a:path>
              </a:pathLst>
            </a:custGeom>
            <a:noFill/>
            <a:ln w="12700" cap="flat" cmpd="sng">
              <a:solidFill>
                <a:srgbClr val="FFFF99">
                  <a:alpha val="100000"/>
                </a:srgbClr>
              </a:solidFill>
              <a:prstDash val="solid"/>
              <a:round/>
              <a:headEnd type="none" w="med" len="med"/>
              <a:tailEnd type="none" w="med" len="med"/>
            </a:ln>
          </p:spPr>
          <p:txBody>
            <a:bodyPr/>
            <a:lstStyle/>
            <a:p>
              <a:endParaRPr lang="zh-CN" altLang="en-US"/>
            </a:p>
          </p:txBody>
        </p:sp>
        <p:sp>
          <p:nvSpPr>
            <p:cNvPr id="50316" name="Freeform 209"/>
            <p:cNvSpPr/>
            <p:nvPr/>
          </p:nvSpPr>
          <p:spPr>
            <a:xfrm>
              <a:off x="3655" y="1074"/>
              <a:ext cx="1283" cy="83"/>
            </a:xfrm>
            <a:custGeom>
              <a:avLst/>
              <a:gdLst/>
              <a:ahLst/>
              <a:cxnLst>
                <a:cxn ang="0">
                  <a:pos x="1289" y="36"/>
                </a:cxn>
                <a:cxn ang="0">
                  <a:pos x="1207" y="57"/>
                </a:cxn>
                <a:cxn ang="0">
                  <a:pos x="1019" y="65"/>
                </a:cxn>
                <a:cxn ang="0">
                  <a:pos x="169" y="65"/>
                </a:cxn>
                <a:cxn ang="0">
                  <a:pos x="5" y="0"/>
                </a:cxn>
              </a:cxnLst>
              <a:rect l="0" t="0" r="0" b="0"/>
              <a:pathLst>
                <a:path w="1277" h="91">
                  <a:moveTo>
                    <a:pt x="1277" y="44"/>
                  </a:moveTo>
                  <a:cubicBezTo>
                    <a:pt x="1258" y="53"/>
                    <a:pt x="1240" y="62"/>
                    <a:pt x="1195" y="68"/>
                  </a:cubicBezTo>
                  <a:cubicBezTo>
                    <a:pt x="1150" y="74"/>
                    <a:pt x="1180" y="76"/>
                    <a:pt x="1009" y="78"/>
                  </a:cubicBezTo>
                  <a:cubicBezTo>
                    <a:pt x="838" y="80"/>
                    <a:pt x="334" y="91"/>
                    <a:pt x="167" y="78"/>
                  </a:cubicBezTo>
                  <a:cubicBezTo>
                    <a:pt x="0" y="65"/>
                    <a:pt x="2" y="32"/>
                    <a:pt x="5" y="0"/>
                  </a:cubicBezTo>
                </a:path>
              </a:pathLst>
            </a:custGeom>
            <a:noFill/>
            <a:ln w="12700" cap="flat" cmpd="sng">
              <a:solidFill>
                <a:srgbClr val="FFFF99">
                  <a:alpha val="100000"/>
                </a:srgbClr>
              </a:solidFill>
              <a:prstDash val="solid"/>
              <a:round/>
              <a:headEnd type="none" w="med" len="med"/>
              <a:tailEnd type="none" w="med" len="med"/>
            </a:ln>
          </p:spPr>
          <p:txBody>
            <a:bodyPr/>
            <a:lstStyle/>
            <a:p>
              <a:endParaRPr lang="zh-CN" altLang="en-US"/>
            </a:p>
          </p:txBody>
        </p:sp>
        <p:sp>
          <p:nvSpPr>
            <p:cNvPr id="50317" name="Oval 210"/>
            <p:cNvSpPr/>
            <p:nvPr/>
          </p:nvSpPr>
          <p:spPr>
            <a:xfrm>
              <a:off x="3912" y="1012"/>
              <a:ext cx="990" cy="100"/>
            </a:xfrm>
            <a:prstGeom prst="ellipse">
              <a:avLst/>
            </a:prstGeom>
            <a:noFill/>
            <a:ln w="12700" cap="flat" cmpd="sng">
              <a:solidFill>
                <a:srgbClr val="FFFF99"/>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0318" name="Line 211"/>
            <p:cNvSpPr/>
            <p:nvPr/>
          </p:nvSpPr>
          <p:spPr>
            <a:xfrm rot="-2150871">
              <a:off x="4971" y="972"/>
              <a:ext cx="43" cy="65"/>
            </a:xfrm>
            <a:prstGeom prst="line">
              <a:avLst/>
            </a:prstGeom>
            <a:ln w="9525" cap="flat" cmpd="sng">
              <a:solidFill>
                <a:srgbClr val="FFFF99"/>
              </a:solidFill>
              <a:prstDash val="solid"/>
              <a:headEnd type="none" w="med" len="med"/>
              <a:tailEnd type="triangle" w="sm" len="lg"/>
            </a:ln>
          </p:spPr>
        </p:sp>
        <p:sp>
          <p:nvSpPr>
            <p:cNvPr id="50319" name="Line 212"/>
            <p:cNvSpPr/>
            <p:nvPr/>
          </p:nvSpPr>
          <p:spPr>
            <a:xfrm rot="7316134">
              <a:off x="4336" y="1075"/>
              <a:ext cx="43" cy="65"/>
            </a:xfrm>
            <a:prstGeom prst="line">
              <a:avLst/>
            </a:prstGeom>
            <a:ln w="9525" cap="flat" cmpd="sng">
              <a:solidFill>
                <a:srgbClr val="FFFF99"/>
              </a:solidFill>
              <a:prstDash val="solid"/>
              <a:headEnd type="none" w="med" len="med"/>
              <a:tailEnd type="triangle" w="sm" len="lg"/>
            </a:ln>
          </p:spPr>
        </p:sp>
        <p:sp>
          <p:nvSpPr>
            <p:cNvPr id="50320" name="Freeform 213"/>
            <p:cNvSpPr/>
            <p:nvPr/>
          </p:nvSpPr>
          <p:spPr>
            <a:xfrm>
              <a:off x="3948" y="764"/>
              <a:ext cx="1312" cy="49"/>
            </a:xfrm>
            <a:custGeom>
              <a:avLst/>
              <a:gdLst/>
              <a:ahLst/>
              <a:cxnLst>
                <a:cxn ang="0">
                  <a:pos x="0" y="4"/>
                </a:cxn>
                <a:cxn ang="0">
                  <a:pos x="126" y="40"/>
                </a:cxn>
                <a:cxn ang="0">
                  <a:pos x="278" y="46"/>
                </a:cxn>
                <a:cxn ang="0">
                  <a:pos x="872" y="48"/>
                </a:cxn>
                <a:cxn ang="0">
                  <a:pos x="1138" y="38"/>
                </a:cxn>
                <a:cxn ang="0">
                  <a:pos x="1298" y="0"/>
                </a:cxn>
              </a:cxnLst>
              <a:rect l="0" t="0" r="0" b="0"/>
              <a:pathLst>
                <a:path w="1326" h="49">
                  <a:moveTo>
                    <a:pt x="0" y="4"/>
                  </a:moveTo>
                  <a:cubicBezTo>
                    <a:pt x="40" y="18"/>
                    <a:pt x="81" y="33"/>
                    <a:pt x="128" y="40"/>
                  </a:cubicBezTo>
                  <a:cubicBezTo>
                    <a:pt x="175" y="47"/>
                    <a:pt x="157" y="45"/>
                    <a:pt x="284" y="46"/>
                  </a:cubicBezTo>
                  <a:cubicBezTo>
                    <a:pt x="411" y="47"/>
                    <a:pt x="744" y="49"/>
                    <a:pt x="890" y="48"/>
                  </a:cubicBezTo>
                  <a:cubicBezTo>
                    <a:pt x="1036" y="47"/>
                    <a:pt x="1089" y="46"/>
                    <a:pt x="1162" y="38"/>
                  </a:cubicBezTo>
                  <a:cubicBezTo>
                    <a:pt x="1235" y="30"/>
                    <a:pt x="1280" y="15"/>
                    <a:pt x="1326" y="0"/>
                  </a:cubicBezTo>
                </a:path>
              </a:pathLst>
            </a:custGeom>
            <a:noFill/>
            <a:ln w="12700" cap="flat" cmpd="sng">
              <a:solidFill>
                <a:srgbClr val="FFFF99">
                  <a:alpha val="100000"/>
                </a:srgbClr>
              </a:solidFill>
              <a:prstDash val="solid"/>
              <a:round/>
              <a:headEnd type="none" w="med" len="med"/>
              <a:tailEnd type="none" w="med" len="med"/>
            </a:ln>
          </p:spPr>
          <p:txBody>
            <a:bodyPr/>
            <a:lstStyle/>
            <a:p>
              <a:endParaRPr lang="zh-CN" altLang="en-US"/>
            </a:p>
          </p:txBody>
        </p:sp>
        <p:sp>
          <p:nvSpPr>
            <p:cNvPr id="50321" name="Line 214"/>
            <p:cNvSpPr/>
            <p:nvPr/>
          </p:nvSpPr>
          <p:spPr>
            <a:xfrm rot="-4227150">
              <a:off x="5170" y="749"/>
              <a:ext cx="43" cy="65"/>
            </a:xfrm>
            <a:prstGeom prst="line">
              <a:avLst/>
            </a:prstGeom>
            <a:ln w="9525" cap="flat" cmpd="sng">
              <a:solidFill>
                <a:srgbClr val="FFFF99"/>
              </a:solidFill>
              <a:prstDash val="solid"/>
              <a:headEnd type="none" w="med" len="med"/>
              <a:tailEnd type="triangle" w="sm" len="lg"/>
            </a:ln>
          </p:spPr>
        </p:sp>
        <p:sp>
          <p:nvSpPr>
            <p:cNvPr id="50322" name="Oval 215"/>
            <p:cNvSpPr/>
            <p:nvPr/>
          </p:nvSpPr>
          <p:spPr>
            <a:xfrm>
              <a:off x="4054" y="704"/>
              <a:ext cx="994" cy="86"/>
            </a:xfrm>
            <a:prstGeom prst="ellipse">
              <a:avLst/>
            </a:prstGeom>
            <a:noFill/>
            <a:ln w="12700" cap="flat" cmpd="sng">
              <a:solidFill>
                <a:srgbClr val="FFFF99"/>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50323" name="Group 216"/>
            <p:cNvGrpSpPr/>
            <p:nvPr/>
          </p:nvGrpSpPr>
          <p:grpSpPr>
            <a:xfrm>
              <a:off x="3824" y="660"/>
              <a:ext cx="1309" cy="413"/>
              <a:chOff x="3748" y="2103"/>
              <a:chExt cx="1309" cy="413"/>
            </a:xfrm>
          </p:grpSpPr>
          <p:sp>
            <p:nvSpPr>
              <p:cNvPr id="50364" name="Arc 217"/>
              <p:cNvSpPr/>
              <p:nvPr/>
            </p:nvSpPr>
            <p:spPr>
              <a:xfrm>
                <a:off x="3748" y="2105"/>
                <a:ext cx="295" cy="409"/>
              </a:xfrm>
              <a:custGeom>
                <a:avLst/>
                <a:gdLst/>
                <a:ahLst/>
                <a:cxnLst>
                  <a:cxn ang="0">
                    <a:pos x="0" y="6"/>
                  </a:cxn>
                  <a:cxn ang="0">
                    <a:pos x="0" y="4"/>
                  </a:cxn>
                  <a:cxn ang="0">
                    <a:pos x="1" y="0"/>
                  </a:cxn>
                  <a:cxn ang="0">
                    <a:pos x="2" y="2"/>
                  </a:cxn>
                  <a:cxn ang="0">
                    <a:pos x="0" y="6"/>
                  </a:cxn>
                  <a:cxn ang="0">
                    <a:pos x="0" y="4"/>
                  </a:cxn>
                  <a:cxn ang="0">
                    <a:pos x="1" y="0"/>
                  </a:cxn>
                  <a:cxn ang="0">
                    <a:pos x="2" y="2"/>
                  </a:cxn>
                  <a:cxn ang="0">
                    <a:pos x="1" y="4"/>
                  </a:cxn>
                  <a:cxn ang="0">
                    <a:pos x="0" y="6"/>
                  </a:cxn>
                </a:cxnLst>
                <a:rect l="0" t="0" r="0" b="0"/>
                <a:pathLst>
                  <a:path w="38301" h="28744" fill="none">
                    <a:moveTo>
                      <a:pt x="1215" y="28744"/>
                    </a:moveTo>
                    <a:cubicBezTo>
                      <a:pt x="411" y="26448"/>
                      <a:pt x="0" y="24032"/>
                      <a:pt x="0" y="21600"/>
                    </a:cubicBezTo>
                    <a:cubicBezTo>
                      <a:pt x="0" y="9670"/>
                      <a:pt x="9670" y="0"/>
                      <a:pt x="21600" y="0"/>
                    </a:cubicBezTo>
                    <a:cubicBezTo>
                      <a:pt x="28069" y="-1"/>
                      <a:pt x="34198" y="2899"/>
                      <a:pt x="38301" y="7901"/>
                    </a:cubicBezTo>
                  </a:path>
                  <a:path w="38301" h="28744" stroke="0">
                    <a:moveTo>
                      <a:pt x="1215" y="28744"/>
                    </a:moveTo>
                    <a:cubicBezTo>
                      <a:pt x="411" y="26448"/>
                      <a:pt x="0" y="24032"/>
                      <a:pt x="0" y="21600"/>
                    </a:cubicBezTo>
                    <a:cubicBezTo>
                      <a:pt x="0" y="9670"/>
                      <a:pt x="9670" y="0"/>
                      <a:pt x="21600" y="0"/>
                    </a:cubicBezTo>
                    <a:cubicBezTo>
                      <a:pt x="28069" y="-1"/>
                      <a:pt x="34198" y="2899"/>
                      <a:pt x="38301" y="7901"/>
                    </a:cubicBezTo>
                    <a:lnTo>
                      <a:pt x="21600" y="21600"/>
                    </a:lnTo>
                    <a:lnTo>
                      <a:pt x="1215" y="28744"/>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0365" name="Arc 218"/>
              <p:cNvSpPr/>
              <p:nvPr/>
            </p:nvSpPr>
            <p:spPr>
              <a:xfrm>
                <a:off x="3892" y="2105"/>
                <a:ext cx="295" cy="409"/>
              </a:xfrm>
              <a:custGeom>
                <a:avLst/>
                <a:gdLst/>
                <a:ahLst/>
                <a:cxnLst>
                  <a:cxn ang="0">
                    <a:pos x="0" y="6"/>
                  </a:cxn>
                  <a:cxn ang="0">
                    <a:pos x="0" y="4"/>
                  </a:cxn>
                  <a:cxn ang="0">
                    <a:pos x="1" y="0"/>
                  </a:cxn>
                  <a:cxn ang="0">
                    <a:pos x="2" y="2"/>
                  </a:cxn>
                  <a:cxn ang="0">
                    <a:pos x="0" y="6"/>
                  </a:cxn>
                  <a:cxn ang="0">
                    <a:pos x="0" y="4"/>
                  </a:cxn>
                  <a:cxn ang="0">
                    <a:pos x="1" y="0"/>
                  </a:cxn>
                  <a:cxn ang="0">
                    <a:pos x="2" y="2"/>
                  </a:cxn>
                  <a:cxn ang="0">
                    <a:pos x="1" y="4"/>
                  </a:cxn>
                  <a:cxn ang="0">
                    <a:pos x="0" y="6"/>
                  </a:cxn>
                </a:cxnLst>
                <a:rect l="0" t="0" r="0" b="0"/>
                <a:pathLst>
                  <a:path w="38301" h="28744" fill="none">
                    <a:moveTo>
                      <a:pt x="1215" y="28744"/>
                    </a:moveTo>
                    <a:cubicBezTo>
                      <a:pt x="411" y="26448"/>
                      <a:pt x="0" y="24032"/>
                      <a:pt x="0" y="21600"/>
                    </a:cubicBezTo>
                    <a:cubicBezTo>
                      <a:pt x="0" y="9670"/>
                      <a:pt x="9670" y="0"/>
                      <a:pt x="21600" y="0"/>
                    </a:cubicBezTo>
                    <a:cubicBezTo>
                      <a:pt x="28069" y="-1"/>
                      <a:pt x="34198" y="2899"/>
                      <a:pt x="38301" y="7901"/>
                    </a:cubicBezTo>
                  </a:path>
                  <a:path w="38301" h="28744" stroke="0">
                    <a:moveTo>
                      <a:pt x="1215" y="28744"/>
                    </a:moveTo>
                    <a:cubicBezTo>
                      <a:pt x="411" y="26448"/>
                      <a:pt x="0" y="24032"/>
                      <a:pt x="0" y="21600"/>
                    </a:cubicBezTo>
                    <a:cubicBezTo>
                      <a:pt x="0" y="9670"/>
                      <a:pt x="9670" y="0"/>
                      <a:pt x="21600" y="0"/>
                    </a:cubicBezTo>
                    <a:cubicBezTo>
                      <a:pt x="28069" y="-1"/>
                      <a:pt x="34198" y="2899"/>
                      <a:pt x="38301" y="7901"/>
                    </a:cubicBezTo>
                    <a:lnTo>
                      <a:pt x="21600" y="21600"/>
                    </a:lnTo>
                    <a:lnTo>
                      <a:pt x="1215" y="28744"/>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0366" name="Arc 219"/>
              <p:cNvSpPr/>
              <p:nvPr/>
            </p:nvSpPr>
            <p:spPr>
              <a:xfrm>
                <a:off x="4042" y="2107"/>
                <a:ext cx="295" cy="409"/>
              </a:xfrm>
              <a:custGeom>
                <a:avLst/>
                <a:gdLst/>
                <a:ahLst/>
                <a:cxnLst>
                  <a:cxn ang="0">
                    <a:pos x="0" y="6"/>
                  </a:cxn>
                  <a:cxn ang="0">
                    <a:pos x="0" y="4"/>
                  </a:cxn>
                  <a:cxn ang="0">
                    <a:pos x="1" y="0"/>
                  </a:cxn>
                  <a:cxn ang="0">
                    <a:pos x="2" y="2"/>
                  </a:cxn>
                  <a:cxn ang="0">
                    <a:pos x="0" y="6"/>
                  </a:cxn>
                  <a:cxn ang="0">
                    <a:pos x="0" y="4"/>
                  </a:cxn>
                  <a:cxn ang="0">
                    <a:pos x="1" y="0"/>
                  </a:cxn>
                  <a:cxn ang="0">
                    <a:pos x="2" y="2"/>
                  </a:cxn>
                  <a:cxn ang="0">
                    <a:pos x="1" y="4"/>
                  </a:cxn>
                  <a:cxn ang="0">
                    <a:pos x="0" y="6"/>
                  </a:cxn>
                </a:cxnLst>
                <a:rect l="0" t="0" r="0" b="0"/>
                <a:pathLst>
                  <a:path w="38301" h="28744" fill="none">
                    <a:moveTo>
                      <a:pt x="1215" y="28744"/>
                    </a:moveTo>
                    <a:cubicBezTo>
                      <a:pt x="411" y="26448"/>
                      <a:pt x="0" y="24032"/>
                      <a:pt x="0" y="21600"/>
                    </a:cubicBezTo>
                    <a:cubicBezTo>
                      <a:pt x="0" y="9670"/>
                      <a:pt x="9670" y="0"/>
                      <a:pt x="21600" y="0"/>
                    </a:cubicBezTo>
                    <a:cubicBezTo>
                      <a:pt x="28069" y="-1"/>
                      <a:pt x="34198" y="2899"/>
                      <a:pt x="38301" y="7901"/>
                    </a:cubicBezTo>
                  </a:path>
                  <a:path w="38301" h="28744" stroke="0">
                    <a:moveTo>
                      <a:pt x="1215" y="28744"/>
                    </a:moveTo>
                    <a:cubicBezTo>
                      <a:pt x="411" y="26448"/>
                      <a:pt x="0" y="24032"/>
                      <a:pt x="0" y="21600"/>
                    </a:cubicBezTo>
                    <a:cubicBezTo>
                      <a:pt x="0" y="9670"/>
                      <a:pt x="9670" y="0"/>
                      <a:pt x="21600" y="0"/>
                    </a:cubicBezTo>
                    <a:cubicBezTo>
                      <a:pt x="28069" y="-1"/>
                      <a:pt x="34198" y="2899"/>
                      <a:pt x="38301" y="7901"/>
                    </a:cubicBezTo>
                    <a:lnTo>
                      <a:pt x="21600" y="21600"/>
                    </a:lnTo>
                    <a:lnTo>
                      <a:pt x="1215" y="28744"/>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0367" name="Arc 220"/>
              <p:cNvSpPr/>
              <p:nvPr/>
            </p:nvSpPr>
            <p:spPr>
              <a:xfrm>
                <a:off x="4192" y="2103"/>
                <a:ext cx="295" cy="409"/>
              </a:xfrm>
              <a:custGeom>
                <a:avLst/>
                <a:gdLst/>
                <a:ahLst/>
                <a:cxnLst>
                  <a:cxn ang="0">
                    <a:pos x="0" y="6"/>
                  </a:cxn>
                  <a:cxn ang="0">
                    <a:pos x="0" y="4"/>
                  </a:cxn>
                  <a:cxn ang="0">
                    <a:pos x="1" y="0"/>
                  </a:cxn>
                  <a:cxn ang="0">
                    <a:pos x="2" y="2"/>
                  </a:cxn>
                  <a:cxn ang="0">
                    <a:pos x="0" y="6"/>
                  </a:cxn>
                  <a:cxn ang="0">
                    <a:pos x="0" y="4"/>
                  </a:cxn>
                  <a:cxn ang="0">
                    <a:pos x="1" y="0"/>
                  </a:cxn>
                  <a:cxn ang="0">
                    <a:pos x="2" y="2"/>
                  </a:cxn>
                  <a:cxn ang="0">
                    <a:pos x="1" y="4"/>
                  </a:cxn>
                  <a:cxn ang="0">
                    <a:pos x="0" y="6"/>
                  </a:cxn>
                </a:cxnLst>
                <a:rect l="0" t="0" r="0" b="0"/>
                <a:pathLst>
                  <a:path w="38301" h="28744" fill="none">
                    <a:moveTo>
                      <a:pt x="1215" y="28744"/>
                    </a:moveTo>
                    <a:cubicBezTo>
                      <a:pt x="411" y="26448"/>
                      <a:pt x="0" y="24032"/>
                      <a:pt x="0" y="21600"/>
                    </a:cubicBezTo>
                    <a:cubicBezTo>
                      <a:pt x="0" y="9670"/>
                      <a:pt x="9670" y="0"/>
                      <a:pt x="21600" y="0"/>
                    </a:cubicBezTo>
                    <a:cubicBezTo>
                      <a:pt x="28069" y="-1"/>
                      <a:pt x="34198" y="2899"/>
                      <a:pt x="38301" y="7901"/>
                    </a:cubicBezTo>
                  </a:path>
                  <a:path w="38301" h="28744" stroke="0">
                    <a:moveTo>
                      <a:pt x="1215" y="28744"/>
                    </a:moveTo>
                    <a:cubicBezTo>
                      <a:pt x="411" y="26448"/>
                      <a:pt x="0" y="24032"/>
                      <a:pt x="0" y="21600"/>
                    </a:cubicBezTo>
                    <a:cubicBezTo>
                      <a:pt x="0" y="9670"/>
                      <a:pt x="9670" y="0"/>
                      <a:pt x="21600" y="0"/>
                    </a:cubicBezTo>
                    <a:cubicBezTo>
                      <a:pt x="28069" y="-1"/>
                      <a:pt x="34198" y="2899"/>
                      <a:pt x="38301" y="7901"/>
                    </a:cubicBezTo>
                    <a:lnTo>
                      <a:pt x="21600" y="21600"/>
                    </a:lnTo>
                    <a:lnTo>
                      <a:pt x="1215" y="28744"/>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0368" name="Arc 221"/>
              <p:cNvSpPr/>
              <p:nvPr/>
            </p:nvSpPr>
            <p:spPr>
              <a:xfrm>
                <a:off x="4338" y="2105"/>
                <a:ext cx="295" cy="409"/>
              </a:xfrm>
              <a:custGeom>
                <a:avLst/>
                <a:gdLst/>
                <a:ahLst/>
                <a:cxnLst>
                  <a:cxn ang="0">
                    <a:pos x="0" y="6"/>
                  </a:cxn>
                  <a:cxn ang="0">
                    <a:pos x="0" y="4"/>
                  </a:cxn>
                  <a:cxn ang="0">
                    <a:pos x="1" y="0"/>
                  </a:cxn>
                  <a:cxn ang="0">
                    <a:pos x="2" y="2"/>
                  </a:cxn>
                  <a:cxn ang="0">
                    <a:pos x="0" y="6"/>
                  </a:cxn>
                  <a:cxn ang="0">
                    <a:pos x="0" y="4"/>
                  </a:cxn>
                  <a:cxn ang="0">
                    <a:pos x="1" y="0"/>
                  </a:cxn>
                  <a:cxn ang="0">
                    <a:pos x="2" y="2"/>
                  </a:cxn>
                  <a:cxn ang="0">
                    <a:pos x="1" y="4"/>
                  </a:cxn>
                  <a:cxn ang="0">
                    <a:pos x="0" y="6"/>
                  </a:cxn>
                </a:cxnLst>
                <a:rect l="0" t="0" r="0" b="0"/>
                <a:pathLst>
                  <a:path w="38301" h="28744" fill="none">
                    <a:moveTo>
                      <a:pt x="1215" y="28744"/>
                    </a:moveTo>
                    <a:cubicBezTo>
                      <a:pt x="411" y="26448"/>
                      <a:pt x="0" y="24032"/>
                      <a:pt x="0" y="21600"/>
                    </a:cubicBezTo>
                    <a:cubicBezTo>
                      <a:pt x="0" y="9670"/>
                      <a:pt x="9670" y="0"/>
                      <a:pt x="21600" y="0"/>
                    </a:cubicBezTo>
                    <a:cubicBezTo>
                      <a:pt x="28069" y="-1"/>
                      <a:pt x="34198" y="2899"/>
                      <a:pt x="38301" y="7901"/>
                    </a:cubicBezTo>
                  </a:path>
                  <a:path w="38301" h="28744" stroke="0">
                    <a:moveTo>
                      <a:pt x="1215" y="28744"/>
                    </a:moveTo>
                    <a:cubicBezTo>
                      <a:pt x="411" y="26448"/>
                      <a:pt x="0" y="24032"/>
                      <a:pt x="0" y="21600"/>
                    </a:cubicBezTo>
                    <a:cubicBezTo>
                      <a:pt x="0" y="9670"/>
                      <a:pt x="9670" y="0"/>
                      <a:pt x="21600" y="0"/>
                    </a:cubicBezTo>
                    <a:cubicBezTo>
                      <a:pt x="28069" y="-1"/>
                      <a:pt x="34198" y="2899"/>
                      <a:pt x="38301" y="7901"/>
                    </a:cubicBezTo>
                    <a:lnTo>
                      <a:pt x="21600" y="21600"/>
                    </a:lnTo>
                    <a:lnTo>
                      <a:pt x="1215" y="28744"/>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0369" name="Arc 222"/>
              <p:cNvSpPr/>
              <p:nvPr/>
            </p:nvSpPr>
            <p:spPr>
              <a:xfrm>
                <a:off x="4474" y="2105"/>
                <a:ext cx="295" cy="409"/>
              </a:xfrm>
              <a:custGeom>
                <a:avLst/>
                <a:gdLst/>
                <a:ahLst/>
                <a:cxnLst>
                  <a:cxn ang="0">
                    <a:pos x="0" y="6"/>
                  </a:cxn>
                  <a:cxn ang="0">
                    <a:pos x="0" y="4"/>
                  </a:cxn>
                  <a:cxn ang="0">
                    <a:pos x="1" y="0"/>
                  </a:cxn>
                  <a:cxn ang="0">
                    <a:pos x="2" y="2"/>
                  </a:cxn>
                  <a:cxn ang="0">
                    <a:pos x="0" y="6"/>
                  </a:cxn>
                  <a:cxn ang="0">
                    <a:pos x="0" y="4"/>
                  </a:cxn>
                  <a:cxn ang="0">
                    <a:pos x="1" y="0"/>
                  </a:cxn>
                  <a:cxn ang="0">
                    <a:pos x="2" y="2"/>
                  </a:cxn>
                  <a:cxn ang="0">
                    <a:pos x="1" y="4"/>
                  </a:cxn>
                  <a:cxn ang="0">
                    <a:pos x="0" y="6"/>
                  </a:cxn>
                </a:cxnLst>
                <a:rect l="0" t="0" r="0" b="0"/>
                <a:pathLst>
                  <a:path w="38301" h="28744" fill="none">
                    <a:moveTo>
                      <a:pt x="1215" y="28744"/>
                    </a:moveTo>
                    <a:cubicBezTo>
                      <a:pt x="411" y="26448"/>
                      <a:pt x="0" y="24032"/>
                      <a:pt x="0" y="21600"/>
                    </a:cubicBezTo>
                    <a:cubicBezTo>
                      <a:pt x="0" y="9670"/>
                      <a:pt x="9670" y="0"/>
                      <a:pt x="21600" y="0"/>
                    </a:cubicBezTo>
                    <a:cubicBezTo>
                      <a:pt x="28069" y="-1"/>
                      <a:pt x="34198" y="2899"/>
                      <a:pt x="38301" y="7901"/>
                    </a:cubicBezTo>
                  </a:path>
                  <a:path w="38301" h="28744" stroke="0">
                    <a:moveTo>
                      <a:pt x="1215" y="28744"/>
                    </a:moveTo>
                    <a:cubicBezTo>
                      <a:pt x="411" y="26448"/>
                      <a:pt x="0" y="24032"/>
                      <a:pt x="0" y="21600"/>
                    </a:cubicBezTo>
                    <a:cubicBezTo>
                      <a:pt x="0" y="9670"/>
                      <a:pt x="9670" y="0"/>
                      <a:pt x="21600" y="0"/>
                    </a:cubicBezTo>
                    <a:cubicBezTo>
                      <a:pt x="28069" y="-1"/>
                      <a:pt x="34198" y="2899"/>
                      <a:pt x="38301" y="7901"/>
                    </a:cubicBezTo>
                    <a:lnTo>
                      <a:pt x="21600" y="21600"/>
                    </a:lnTo>
                    <a:lnTo>
                      <a:pt x="1215" y="28744"/>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0370" name="Arc 223"/>
              <p:cNvSpPr/>
              <p:nvPr/>
            </p:nvSpPr>
            <p:spPr>
              <a:xfrm>
                <a:off x="4624" y="2107"/>
                <a:ext cx="295" cy="409"/>
              </a:xfrm>
              <a:custGeom>
                <a:avLst/>
                <a:gdLst/>
                <a:ahLst/>
                <a:cxnLst>
                  <a:cxn ang="0">
                    <a:pos x="0" y="6"/>
                  </a:cxn>
                  <a:cxn ang="0">
                    <a:pos x="0" y="4"/>
                  </a:cxn>
                  <a:cxn ang="0">
                    <a:pos x="1" y="0"/>
                  </a:cxn>
                  <a:cxn ang="0">
                    <a:pos x="2" y="2"/>
                  </a:cxn>
                  <a:cxn ang="0">
                    <a:pos x="0" y="6"/>
                  </a:cxn>
                  <a:cxn ang="0">
                    <a:pos x="0" y="4"/>
                  </a:cxn>
                  <a:cxn ang="0">
                    <a:pos x="1" y="0"/>
                  </a:cxn>
                  <a:cxn ang="0">
                    <a:pos x="2" y="2"/>
                  </a:cxn>
                  <a:cxn ang="0">
                    <a:pos x="1" y="4"/>
                  </a:cxn>
                  <a:cxn ang="0">
                    <a:pos x="0" y="6"/>
                  </a:cxn>
                </a:cxnLst>
                <a:rect l="0" t="0" r="0" b="0"/>
                <a:pathLst>
                  <a:path w="38301" h="28744" fill="none">
                    <a:moveTo>
                      <a:pt x="1215" y="28744"/>
                    </a:moveTo>
                    <a:cubicBezTo>
                      <a:pt x="411" y="26448"/>
                      <a:pt x="0" y="24032"/>
                      <a:pt x="0" y="21600"/>
                    </a:cubicBezTo>
                    <a:cubicBezTo>
                      <a:pt x="0" y="9670"/>
                      <a:pt x="9670" y="0"/>
                      <a:pt x="21600" y="0"/>
                    </a:cubicBezTo>
                    <a:cubicBezTo>
                      <a:pt x="28069" y="-1"/>
                      <a:pt x="34198" y="2899"/>
                      <a:pt x="38301" y="7901"/>
                    </a:cubicBezTo>
                  </a:path>
                  <a:path w="38301" h="28744" stroke="0">
                    <a:moveTo>
                      <a:pt x="1215" y="28744"/>
                    </a:moveTo>
                    <a:cubicBezTo>
                      <a:pt x="411" y="26448"/>
                      <a:pt x="0" y="24032"/>
                      <a:pt x="0" y="21600"/>
                    </a:cubicBezTo>
                    <a:cubicBezTo>
                      <a:pt x="0" y="9670"/>
                      <a:pt x="9670" y="0"/>
                      <a:pt x="21600" y="0"/>
                    </a:cubicBezTo>
                    <a:cubicBezTo>
                      <a:pt x="28069" y="-1"/>
                      <a:pt x="34198" y="2899"/>
                      <a:pt x="38301" y="7901"/>
                    </a:cubicBezTo>
                    <a:lnTo>
                      <a:pt x="21600" y="21600"/>
                    </a:lnTo>
                    <a:lnTo>
                      <a:pt x="1215" y="28744"/>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0371" name="Arc 224"/>
              <p:cNvSpPr/>
              <p:nvPr/>
            </p:nvSpPr>
            <p:spPr>
              <a:xfrm>
                <a:off x="4762" y="2106"/>
                <a:ext cx="295" cy="409"/>
              </a:xfrm>
              <a:custGeom>
                <a:avLst/>
                <a:gdLst/>
                <a:ahLst/>
                <a:cxnLst>
                  <a:cxn ang="0">
                    <a:pos x="0" y="6"/>
                  </a:cxn>
                  <a:cxn ang="0">
                    <a:pos x="0" y="4"/>
                  </a:cxn>
                  <a:cxn ang="0">
                    <a:pos x="1" y="0"/>
                  </a:cxn>
                  <a:cxn ang="0">
                    <a:pos x="2" y="2"/>
                  </a:cxn>
                  <a:cxn ang="0">
                    <a:pos x="0" y="6"/>
                  </a:cxn>
                  <a:cxn ang="0">
                    <a:pos x="0" y="4"/>
                  </a:cxn>
                  <a:cxn ang="0">
                    <a:pos x="1" y="0"/>
                  </a:cxn>
                  <a:cxn ang="0">
                    <a:pos x="2" y="2"/>
                  </a:cxn>
                  <a:cxn ang="0">
                    <a:pos x="1" y="4"/>
                  </a:cxn>
                  <a:cxn ang="0">
                    <a:pos x="0" y="6"/>
                  </a:cxn>
                </a:cxnLst>
                <a:rect l="0" t="0" r="0" b="0"/>
                <a:pathLst>
                  <a:path w="38301" h="28744" fill="none">
                    <a:moveTo>
                      <a:pt x="1215" y="28744"/>
                    </a:moveTo>
                    <a:cubicBezTo>
                      <a:pt x="411" y="26448"/>
                      <a:pt x="0" y="24032"/>
                      <a:pt x="0" y="21600"/>
                    </a:cubicBezTo>
                    <a:cubicBezTo>
                      <a:pt x="0" y="9670"/>
                      <a:pt x="9670" y="0"/>
                      <a:pt x="21600" y="0"/>
                    </a:cubicBezTo>
                    <a:cubicBezTo>
                      <a:pt x="28069" y="-1"/>
                      <a:pt x="34198" y="2899"/>
                      <a:pt x="38301" y="7901"/>
                    </a:cubicBezTo>
                  </a:path>
                  <a:path w="38301" h="28744" stroke="0">
                    <a:moveTo>
                      <a:pt x="1215" y="28744"/>
                    </a:moveTo>
                    <a:cubicBezTo>
                      <a:pt x="411" y="26448"/>
                      <a:pt x="0" y="24032"/>
                      <a:pt x="0" y="21600"/>
                    </a:cubicBezTo>
                    <a:cubicBezTo>
                      <a:pt x="0" y="9670"/>
                      <a:pt x="9670" y="0"/>
                      <a:pt x="21600" y="0"/>
                    </a:cubicBezTo>
                    <a:cubicBezTo>
                      <a:pt x="28069" y="-1"/>
                      <a:pt x="34198" y="2899"/>
                      <a:pt x="38301" y="7901"/>
                    </a:cubicBezTo>
                    <a:lnTo>
                      <a:pt x="21600" y="21600"/>
                    </a:lnTo>
                    <a:lnTo>
                      <a:pt x="1215" y="28744"/>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grpSp>
        <p:sp>
          <p:nvSpPr>
            <p:cNvPr id="50324" name="Line 225"/>
            <p:cNvSpPr/>
            <p:nvPr/>
          </p:nvSpPr>
          <p:spPr>
            <a:xfrm rot="7522220" flipH="1" flipV="1">
              <a:off x="4752" y="1000"/>
              <a:ext cx="34" cy="54"/>
            </a:xfrm>
            <a:prstGeom prst="line">
              <a:avLst/>
            </a:prstGeom>
            <a:ln w="9525" cap="flat" cmpd="sng">
              <a:solidFill>
                <a:srgbClr val="FFFF99"/>
              </a:solidFill>
              <a:prstDash val="solid"/>
              <a:headEnd type="none" w="med" len="med"/>
              <a:tailEnd type="triangle" w="sm" len="med"/>
            </a:ln>
          </p:spPr>
        </p:sp>
        <p:sp>
          <p:nvSpPr>
            <p:cNvPr id="50325" name="Line 226"/>
            <p:cNvSpPr/>
            <p:nvPr/>
          </p:nvSpPr>
          <p:spPr>
            <a:xfrm rot="7366925" flipH="1" flipV="1">
              <a:off x="4776" y="787"/>
              <a:ext cx="34" cy="54"/>
            </a:xfrm>
            <a:prstGeom prst="line">
              <a:avLst/>
            </a:prstGeom>
            <a:ln w="9525" cap="flat" cmpd="sng">
              <a:solidFill>
                <a:srgbClr val="FFFF99"/>
              </a:solidFill>
              <a:prstDash val="solid"/>
              <a:headEnd type="none" w="med" len="med"/>
              <a:tailEnd type="triangle" w="sm" len="med"/>
            </a:ln>
          </p:spPr>
        </p:sp>
        <p:sp>
          <p:nvSpPr>
            <p:cNvPr id="50326" name="Arc 227"/>
            <p:cNvSpPr/>
            <p:nvPr/>
          </p:nvSpPr>
          <p:spPr>
            <a:xfrm>
              <a:off x="2321" y="579"/>
              <a:ext cx="735" cy="392"/>
            </a:xfrm>
            <a:custGeom>
              <a:avLst/>
              <a:gdLst/>
              <a:ahLst/>
              <a:cxnLst>
                <a:cxn ang="0">
                  <a:pos x="0" y="7"/>
                </a:cxn>
                <a:cxn ang="0">
                  <a:pos x="0" y="7"/>
                </a:cxn>
                <a:cxn ang="0">
                  <a:pos x="6" y="0"/>
                </a:cxn>
                <a:cxn ang="0">
                  <a:pos x="13" y="7"/>
                </a:cxn>
                <a:cxn ang="0">
                  <a:pos x="13" y="7"/>
                </a:cxn>
                <a:cxn ang="0">
                  <a:pos x="0" y="7"/>
                </a:cxn>
                <a:cxn ang="0">
                  <a:pos x="0" y="7"/>
                </a:cxn>
                <a:cxn ang="0">
                  <a:pos x="6" y="0"/>
                </a:cxn>
                <a:cxn ang="0">
                  <a:pos x="13" y="7"/>
                </a:cxn>
                <a:cxn ang="0">
                  <a:pos x="13" y="7"/>
                </a:cxn>
                <a:cxn ang="0">
                  <a:pos x="6" y="7"/>
                </a:cxn>
                <a:cxn ang="0">
                  <a:pos x="0" y="7"/>
                </a:cxn>
              </a:cxnLst>
              <a:rect l="0" t="0" r="0" b="0"/>
              <a:pathLst>
                <a:path w="43200" h="22475" fill="none">
                  <a:moveTo>
                    <a:pt x="4" y="22024"/>
                  </a:moveTo>
                  <a:cubicBezTo>
                    <a:pt x="1" y="21883"/>
                    <a:pt x="0" y="21741"/>
                    <a:pt x="0" y="21600"/>
                  </a:cubicBezTo>
                  <a:cubicBezTo>
                    <a:pt x="0" y="9670"/>
                    <a:pt x="9670" y="0"/>
                    <a:pt x="21600" y="0"/>
                  </a:cubicBezTo>
                  <a:cubicBezTo>
                    <a:pt x="33529" y="0"/>
                    <a:pt x="43200" y="9670"/>
                    <a:pt x="43200" y="21600"/>
                  </a:cubicBezTo>
                  <a:cubicBezTo>
                    <a:pt x="43200" y="21891"/>
                    <a:pt x="43194" y="22183"/>
                    <a:pt x="43182" y="22475"/>
                  </a:cubicBezTo>
                </a:path>
                <a:path w="43200" h="22475" stroke="0">
                  <a:moveTo>
                    <a:pt x="4" y="22024"/>
                  </a:moveTo>
                  <a:cubicBezTo>
                    <a:pt x="1" y="21883"/>
                    <a:pt x="0" y="21741"/>
                    <a:pt x="0" y="21600"/>
                  </a:cubicBezTo>
                  <a:cubicBezTo>
                    <a:pt x="0" y="9670"/>
                    <a:pt x="9670" y="0"/>
                    <a:pt x="21600" y="0"/>
                  </a:cubicBezTo>
                  <a:cubicBezTo>
                    <a:pt x="33529" y="0"/>
                    <a:pt x="43200" y="9670"/>
                    <a:pt x="43200" y="21600"/>
                  </a:cubicBezTo>
                  <a:cubicBezTo>
                    <a:pt x="43200" y="21891"/>
                    <a:pt x="43194" y="22183"/>
                    <a:pt x="43182" y="22475"/>
                  </a:cubicBezTo>
                  <a:lnTo>
                    <a:pt x="21600" y="21600"/>
                  </a:lnTo>
                  <a:lnTo>
                    <a:pt x="4" y="22024"/>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0327" name="Freeform 228"/>
            <p:cNvSpPr/>
            <p:nvPr/>
          </p:nvSpPr>
          <p:spPr>
            <a:xfrm rot="5110210">
              <a:off x="4280" y="2406"/>
              <a:ext cx="231" cy="342"/>
            </a:xfrm>
            <a:custGeom>
              <a:avLst/>
              <a:gdLst/>
              <a:ahLst/>
              <a:cxnLst>
                <a:cxn ang="0">
                  <a:pos x="225" y="33"/>
                </a:cxn>
                <a:cxn ang="0">
                  <a:pos x="159" y="21"/>
                </a:cxn>
                <a:cxn ang="0">
                  <a:pos x="129" y="21"/>
                </a:cxn>
                <a:cxn ang="0">
                  <a:pos x="81" y="0"/>
                </a:cxn>
                <a:cxn ang="0">
                  <a:pos x="66" y="63"/>
                </a:cxn>
                <a:cxn ang="0">
                  <a:pos x="39" y="126"/>
                </a:cxn>
                <a:cxn ang="0">
                  <a:pos x="21" y="171"/>
                </a:cxn>
                <a:cxn ang="0">
                  <a:pos x="3" y="189"/>
                </a:cxn>
                <a:cxn ang="0">
                  <a:pos x="0" y="240"/>
                </a:cxn>
                <a:cxn ang="0">
                  <a:pos x="0" y="288"/>
                </a:cxn>
                <a:cxn ang="0">
                  <a:pos x="18" y="309"/>
                </a:cxn>
                <a:cxn ang="0">
                  <a:pos x="75" y="300"/>
                </a:cxn>
                <a:cxn ang="0">
                  <a:pos x="93" y="294"/>
                </a:cxn>
                <a:cxn ang="0">
                  <a:pos x="144" y="324"/>
                </a:cxn>
                <a:cxn ang="0">
                  <a:pos x="192" y="342"/>
                </a:cxn>
                <a:cxn ang="0">
                  <a:pos x="192" y="315"/>
                </a:cxn>
                <a:cxn ang="0">
                  <a:pos x="177" y="240"/>
                </a:cxn>
                <a:cxn ang="0">
                  <a:pos x="195" y="180"/>
                </a:cxn>
                <a:cxn ang="0">
                  <a:pos x="207" y="114"/>
                </a:cxn>
                <a:cxn ang="0">
                  <a:pos x="231" y="75"/>
                </a:cxn>
                <a:cxn ang="0">
                  <a:pos x="225" y="33"/>
                </a:cxn>
              </a:cxnLst>
              <a:rect l="0" t="0" r="0" b="0"/>
              <a:pathLst>
                <a:path w="231" h="342">
                  <a:moveTo>
                    <a:pt x="225" y="33"/>
                  </a:moveTo>
                  <a:lnTo>
                    <a:pt x="159" y="21"/>
                  </a:lnTo>
                  <a:lnTo>
                    <a:pt x="129" y="21"/>
                  </a:lnTo>
                  <a:lnTo>
                    <a:pt x="81" y="0"/>
                  </a:lnTo>
                  <a:lnTo>
                    <a:pt x="66" y="63"/>
                  </a:lnTo>
                  <a:lnTo>
                    <a:pt x="39" y="126"/>
                  </a:lnTo>
                  <a:lnTo>
                    <a:pt x="21" y="171"/>
                  </a:lnTo>
                  <a:lnTo>
                    <a:pt x="3" y="189"/>
                  </a:lnTo>
                  <a:lnTo>
                    <a:pt x="0" y="240"/>
                  </a:lnTo>
                  <a:lnTo>
                    <a:pt x="0" y="288"/>
                  </a:lnTo>
                  <a:lnTo>
                    <a:pt x="18" y="309"/>
                  </a:lnTo>
                  <a:lnTo>
                    <a:pt x="75" y="300"/>
                  </a:lnTo>
                  <a:lnTo>
                    <a:pt x="93" y="294"/>
                  </a:lnTo>
                  <a:lnTo>
                    <a:pt x="144" y="324"/>
                  </a:lnTo>
                  <a:lnTo>
                    <a:pt x="192" y="342"/>
                  </a:lnTo>
                  <a:lnTo>
                    <a:pt x="192" y="315"/>
                  </a:lnTo>
                  <a:lnTo>
                    <a:pt x="177" y="240"/>
                  </a:lnTo>
                  <a:lnTo>
                    <a:pt x="195" y="180"/>
                  </a:lnTo>
                  <a:lnTo>
                    <a:pt x="207" y="114"/>
                  </a:lnTo>
                  <a:lnTo>
                    <a:pt x="231" y="75"/>
                  </a:lnTo>
                  <a:lnTo>
                    <a:pt x="225" y="33"/>
                  </a:lnTo>
                  <a:close/>
                </a:path>
              </a:pathLst>
            </a:custGeom>
            <a:gradFill rotWithShape="0">
              <a:gsLst>
                <a:gs pos="0">
                  <a:srgbClr val="FFF5ED">
                    <a:alpha val="100000"/>
                  </a:srgbClr>
                </a:gs>
                <a:gs pos="100000">
                  <a:srgbClr val="FFE7C7">
                    <a:alpha val="100000"/>
                  </a:srgbClr>
                </a:gs>
              </a:gsLst>
              <a:lin ang="18900000" scaled="1"/>
              <a:tileRect/>
            </a:gradFill>
            <a:ln w="9525">
              <a:noFill/>
            </a:ln>
          </p:spPr>
          <p:txBody>
            <a:bodyPr/>
            <a:lstStyle/>
            <a:p>
              <a:endParaRPr lang="zh-CN" altLang="en-US"/>
            </a:p>
          </p:txBody>
        </p:sp>
        <p:sp>
          <p:nvSpPr>
            <p:cNvPr id="50328" name="Freeform 229"/>
            <p:cNvSpPr/>
            <p:nvPr/>
          </p:nvSpPr>
          <p:spPr>
            <a:xfrm rot="5110210">
              <a:off x="4286" y="1887"/>
              <a:ext cx="566" cy="722"/>
            </a:xfrm>
            <a:custGeom>
              <a:avLst/>
              <a:gdLst/>
              <a:ahLst/>
              <a:cxnLst>
                <a:cxn ang="0">
                  <a:pos x="450" y="112"/>
                </a:cxn>
                <a:cxn ang="0">
                  <a:pos x="450" y="10"/>
                </a:cxn>
                <a:cxn ang="0">
                  <a:pos x="410" y="2"/>
                </a:cxn>
                <a:cxn ang="0">
                  <a:pos x="362" y="62"/>
                </a:cxn>
                <a:cxn ang="0">
                  <a:pos x="358" y="146"/>
                </a:cxn>
                <a:cxn ang="0">
                  <a:pos x="358" y="198"/>
                </a:cxn>
                <a:cxn ang="0">
                  <a:pos x="322" y="220"/>
                </a:cxn>
                <a:cxn ang="0">
                  <a:pos x="240" y="204"/>
                </a:cxn>
                <a:cxn ang="0">
                  <a:pos x="150" y="228"/>
                </a:cxn>
                <a:cxn ang="0">
                  <a:pos x="90" y="264"/>
                </a:cxn>
                <a:cxn ang="0">
                  <a:pos x="10" y="320"/>
                </a:cxn>
                <a:cxn ang="0">
                  <a:pos x="2" y="368"/>
                </a:cxn>
                <a:cxn ang="0">
                  <a:pos x="18" y="412"/>
                </a:cxn>
                <a:cxn ang="0">
                  <a:pos x="18" y="430"/>
                </a:cxn>
                <a:cxn ang="0">
                  <a:pos x="10" y="476"/>
                </a:cxn>
                <a:cxn ang="0">
                  <a:pos x="20" y="510"/>
                </a:cxn>
                <a:cxn ang="0">
                  <a:pos x="26" y="530"/>
                </a:cxn>
                <a:cxn ang="0">
                  <a:pos x="28" y="578"/>
                </a:cxn>
                <a:cxn ang="0">
                  <a:pos x="48" y="598"/>
                </a:cxn>
                <a:cxn ang="0">
                  <a:pos x="70" y="634"/>
                </a:cxn>
                <a:cxn ang="0">
                  <a:pos x="92" y="672"/>
                </a:cxn>
                <a:cxn ang="0">
                  <a:pos x="132" y="692"/>
                </a:cxn>
                <a:cxn ang="0">
                  <a:pos x="206" y="698"/>
                </a:cxn>
                <a:cxn ang="0">
                  <a:pos x="280" y="668"/>
                </a:cxn>
                <a:cxn ang="0">
                  <a:pos x="310" y="688"/>
                </a:cxn>
                <a:cxn ang="0">
                  <a:pos x="348" y="702"/>
                </a:cxn>
                <a:cxn ang="0">
                  <a:pos x="432" y="722"/>
                </a:cxn>
                <a:cxn ang="0">
                  <a:pos x="480" y="714"/>
                </a:cxn>
                <a:cxn ang="0">
                  <a:pos x="504" y="670"/>
                </a:cxn>
                <a:cxn ang="0">
                  <a:pos x="500" y="588"/>
                </a:cxn>
                <a:cxn ang="0">
                  <a:pos x="538" y="524"/>
                </a:cxn>
                <a:cxn ang="0">
                  <a:pos x="562" y="434"/>
                </a:cxn>
                <a:cxn ang="0">
                  <a:pos x="556" y="354"/>
                </a:cxn>
                <a:cxn ang="0">
                  <a:pos x="506" y="290"/>
                </a:cxn>
                <a:cxn ang="0">
                  <a:pos x="476" y="226"/>
                </a:cxn>
                <a:cxn ang="0">
                  <a:pos x="466" y="170"/>
                </a:cxn>
              </a:cxnLst>
              <a:rect l="0" t="0" r="0" b="0"/>
              <a:pathLst>
                <a:path w="566" h="722">
                  <a:moveTo>
                    <a:pt x="466" y="156"/>
                  </a:moveTo>
                  <a:lnTo>
                    <a:pt x="450" y="112"/>
                  </a:lnTo>
                  <a:lnTo>
                    <a:pt x="452" y="68"/>
                  </a:lnTo>
                  <a:lnTo>
                    <a:pt x="450" y="10"/>
                  </a:lnTo>
                  <a:lnTo>
                    <a:pt x="436" y="0"/>
                  </a:lnTo>
                  <a:lnTo>
                    <a:pt x="410" y="2"/>
                  </a:lnTo>
                  <a:lnTo>
                    <a:pt x="384" y="18"/>
                  </a:lnTo>
                  <a:lnTo>
                    <a:pt x="362" y="62"/>
                  </a:lnTo>
                  <a:lnTo>
                    <a:pt x="352" y="112"/>
                  </a:lnTo>
                  <a:lnTo>
                    <a:pt x="358" y="146"/>
                  </a:lnTo>
                  <a:lnTo>
                    <a:pt x="364" y="166"/>
                  </a:lnTo>
                  <a:lnTo>
                    <a:pt x="358" y="198"/>
                  </a:lnTo>
                  <a:lnTo>
                    <a:pt x="358" y="228"/>
                  </a:lnTo>
                  <a:lnTo>
                    <a:pt x="322" y="220"/>
                  </a:lnTo>
                  <a:lnTo>
                    <a:pt x="276" y="214"/>
                  </a:lnTo>
                  <a:lnTo>
                    <a:pt x="240" y="204"/>
                  </a:lnTo>
                  <a:lnTo>
                    <a:pt x="202" y="210"/>
                  </a:lnTo>
                  <a:lnTo>
                    <a:pt x="150" y="228"/>
                  </a:lnTo>
                  <a:lnTo>
                    <a:pt x="122" y="244"/>
                  </a:lnTo>
                  <a:lnTo>
                    <a:pt x="90" y="264"/>
                  </a:lnTo>
                  <a:lnTo>
                    <a:pt x="50" y="290"/>
                  </a:lnTo>
                  <a:lnTo>
                    <a:pt x="10" y="320"/>
                  </a:lnTo>
                  <a:lnTo>
                    <a:pt x="0" y="338"/>
                  </a:lnTo>
                  <a:lnTo>
                    <a:pt x="2" y="368"/>
                  </a:lnTo>
                  <a:lnTo>
                    <a:pt x="8" y="404"/>
                  </a:lnTo>
                  <a:lnTo>
                    <a:pt x="18" y="412"/>
                  </a:lnTo>
                  <a:lnTo>
                    <a:pt x="28" y="418"/>
                  </a:lnTo>
                  <a:lnTo>
                    <a:pt x="18" y="430"/>
                  </a:lnTo>
                  <a:lnTo>
                    <a:pt x="6" y="460"/>
                  </a:lnTo>
                  <a:lnTo>
                    <a:pt x="10" y="476"/>
                  </a:lnTo>
                  <a:lnTo>
                    <a:pt x="14" y="500"/>
                  </a:lnTo>
                  <a:lnTo>
                    <a:pt x="20" y="510"/>
                  </a:lnTo>
                  <a:lnTo>
                    <a:pt x="40" y="518"/>
                  </a:lnTo>
                  <a:lnTo>
                    <a:pt x="26" y="530"/>
                  </a:lnTo>
                  <a:lnTo>
                    <a:pt x="20" y="554"/>
                  </a:lnTo>
                  <a:lnTo>
                    <a:pt x="28" y="578"/>
                  </a:lnTo>
                  <a:lnTo>
                    <a:pt x="38" y="590"/>
                  </a:lnTo>
                  <a:lnTo>
                    <a:pt x="48" y="598"/>
                  </a:lnTo>
                  <a:lnTo>
                    <a:pt x="64" y="612"/>
                  </a:lnTo>
                  <a:lnTo>
                    <a:pt x="70" y="634"/>
                  </a:lnTo>
                  <a:lnTo>
                    <a:pt x="74" y="652"/>
                  </a:lnTo>
                  <a:lnTo>
                    <a:pt x="92" y="672"/>
                  </a:lnTo>
                  <a:lnTo>
                    <a:pt x="108" y="684"/>
                  </a:lnTo>
                  <a:lnTo>
                    <a:pt x="132" y="692"/>
                  </a:lnTo>
                  <a:lnTo>
                    <a:pt x="172" y="698"/>
                  </a:lnTo>
                  <a:lnTo>
                    <a:pt x="206" y="698"/>
                  </a:lnTo>
                  <a:lnTo>
                    <a:pt x="232" y="692"/>
                  </a:lnTo>
                  <a:lnTo>
                    <a:pt x="280" y="668"/>
                  </a:lnTo>
                  <a:lnTo>
                    <a:pt x="292" y="682"/>
                  </a:lnTo>
                  <a:lnTo>
                    <a:pt x="310" y="688"/>
                  </a:lnTo>
                  <a:lnTo>
                    <a:pt x="334" y="698"/>
                  </a:lnTo>
                  <a:lnTo>
                    <a:pt x="348" y="702"/>
                  </a:lnTo>
                  <a:lnTo>
                    <a:pt x="400" y="714"/>
                  </a:lnTo>
                  <a:lnTo>
                    <a:pt x="432" y="722"/>
                  </a:lnTo>
                  <a:lnTo>
                    <a:pt x="456" y="718"/>
                  </a:lnTo>
                  <a:lnTo>
                    <a:pt x="480" y="714"/>
                  </a:lnTo>
                  <a:lnTo>
                    <a:pt x="494" y="700"/>
                  </a:lnTo>
                  <a:lnTo>
                    <a:pt x="504" y="670"/>
                  </a:lnTo>
                  <a:lnTo>
                    <a:pt x="496" y="624"/>
                  </a:lnTo>
                  <a:lnTo>
                    <a:pt x="500" y="588"/>
                  </a:lnTo>
                  <a:lnTo>
                    <a:pt x="526" y="554"/>
                  </a:lnTo>
                  <a:lnTo>
                    <a:pt x="538" y="524"/>
                  </a:lnTo>
                  <a:lnTo>
                    <a:pt x="538" y="484"/>
                  </a:lnTo>
                  <a:lnTo>
                    <a:pt x="562" y="434"/>
                  </a:lnTo>
                  <a:lnTo>
                    <a:pt x="566" y="394"/>
                  </a:lnTo>
                  <a:lnTo>
                    <a:pt x="556" y="354"/>
                  </a:lnTo>
                  <a:lnTo>
                    <a:pt x="534" y="318"/>
                  </a:lnTo>
                  <a:lnTo>
                    <a:pt x="506" y="290"/>
                  </a:lnTo>
                  <a:lnTo>
                    <a:pt x="474" y="242"/>
                  </a:lnTo>
                  <a:lnTo>
                    <a:pt x="476" y="226"/>
                  </a:lnTo>
                  <a:lnTo>
                    <a:pt x="470" y="198"/>
                  </a:lnTo>
                  <a:lnTo>
                    <a:pt x="466" y="170"/>
                  </a:lnTo>
                  <a:lnTo>
                    <a:pt x="466" y="156"/>
                  </a:lnTo>
                  <a:close/>
                </a:path>
              </a:pathLst>
            </a:custGeom>
            <a:gradFill rotWithShape="0">
              <a:gsLst>
                <a:gs pos="0">
                  <a:srgbClr val="FFEED9">
                    <a:alpha val="100000"/>
                  </a:srgbClr>
                </a:gs>
                <a:gs pos="100000">
                  <a:srgbClr val="FFE5CB">
                    <a:alpha val="100000"/>
                  </a:srgbClr>
                </a:gs>
              </a:gsLst>
              <a:lin ang="2700000" scaled="1"/>
              <a:tileRect/>
            </a:gradFill>
            <a:ln w="9525">
              <a:noFill/>
            </a:ln>
          </p:spPr>
          <p:txBody>
            <a:bodyPr/>
            <a:lstStyle/>
            <a:p>
              <a:endParaRPr lang="zh-CN" altLang="en-US"/>
            </a:p>
          </p:txBody>
        </p:sp>
        <p:grpSp>
          <p:nvGrpSpPr>
            <p:cNvPr id="50329" name="Group 230"/>
            <p:cNvGrpSpPr/>
            <p:nvPr/>
          </p:nvGrpSpPr>
          <p:grpSpPr>
            <a:xfrm rot="5110210">
              <a:off x="4225" y="1949"/>
              <a:ext cx="699" cy="725"/>
              <a:chOff x="1124" y="2151"/>
              <a:chExt cx="699" cy="725"/>
            </a:xfrm>
          </p:grpSpPr>
          <p:sp>
            <p:nvSpPr>
              <p:cNvPr id="50331" name="Freeform 231"/>
              <p:cNvSpPr/>
              <p:nvPr/>
            </p:nvSpPr>
            <p:spPr>
              <a:xfrm>
                <a:off x="1671" y="2689"/>
                <a:ext cx="57" cy="13"/>
              </a:xfrm>
              <a:custGeom>
                <a:avLst/>
                <a:gdLst/>
                <a:ahLst/>
                <a:cxnLst>
                  <a:cxn ang="0">
                    <a:pos x="0" y="0"/>
                  </a:cxn>
                  <a:cxn ang="0">
                    <a:pos x="22" y="3"/>
                  </a:cxn>
                  <a:cxn ang="0">
                    <a:pos x="39" y="9"/>
                  </a:cxn>
                </a:cxnLst>
                <a:rect l="0" t="0" r="0" b="0"/>
                <a:pathLst>
                  <a:path w="84" h="18">
                    <a:moveTo>
                      <a:pt x="0" y="0"/>
                    </a:moveTo>
                    <a:lnTo>
                      <a:pt x="48" y="6"/>
                    </a:lnTo>
                    <a:lnTo>
                      <a:pt x="84" y="18"/>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32" name="Freeform 232"/>
              <p:cNvSpPr/>
              <p:nvPr/>
            </p:nvSpPr>
            <p:spPr>
              <a:xfrm>
                <a:off x="1325" y="2548"/>
                <a:ext cx="68" cy="60"/>
              </a:xfrm>
              <a:custGeom>
                <a:avLst/>
                <a:gdLst/>
                <a:ahLst/>
                <a:cxnLst>
                  <a:cxn ang="0">
                    <a:pos x="8" y="0"/>
                  </a:cxn>
                  <a:cxn ang="0">
                    <a:pos x="22" y="2"/>
                  </a:cxn>
                  <a:cxn ang="0">
                    <a:pos x="35" y="7"/>
                  </a:cxn>
                  <a:cxn ang="0">
                    <a:pos x="42" y="15"/>
                  </a:cxn>
                  <a:cxn ang="0">
                    <a:pos x="46" y="22"/>
                  </a:cxn>
                  <a:cxn ang="0">
                    <a:pos x="45" y="32"/>
                  </a:cxn>
                  <a:cxn ang="0">
                    <a:pos x="39" y="41"/>
                  </a:cxn>
                  <a:cxn ang="0">
                    <a:pos x="24" y="41"/>
                  </a:cxn>
                  <a:cxn ang="0">
                    <a:pos x="12" y="41"/>
                  </a:cxn>
                  <a:cxn ang="0">
                    <a:pos x="3" y="40"/>
                  </a:cxn>
                  <a:cxn ang="0">
                    <a:pos x="1" y="32"/>
                  </a:cxn>
                  <a:cxn ang="0">
                    <a:pos x="0" y="21"/>
                  </a:cxn>
                  <a:cxn ang="0">
                    <a:pos x="2" y="12"/>
                  </a:cxn>
                  <a:cxn ang="0">
                    <a:pos x="8" y="0"/>
                  </a:cxn>
                </a:cxnLst>
                <a:rect l="0" t="0" r="0" b="0"/>
                <a:pathLst>
                  <a:path w="100" h="87">
                    <a:moveTo>
                      <a:pt x="18" y="0"/>
                    </a:moveTo>
                    <a:lnTo>
                      <a:pt x="49" y="5"/>
                    </a:lnTo>
                    <a:lnTo>
                      <a:pt x="75" y="14"/>
                    </a:lnTo>
                    <a:lnTo>
                      <a:pt x="91" y="32"/>
                    </a:lnTo>
                    <a:lnTo>
                      <a:pt x="100" y="47"/>
                    </a:lnTo>
                    <a:lnTo>
                      <a:pt x="97" y="66"/>
                    </a:lnTo>
                    <a:lnTo>
                      <a:pt x="84" y="87"/>
                    </a:lnTo>
                    <a:lnTo>
                      <a:pt x="52" y="87"/>
                    </a:lnTo>
                    <a:lnTo>
                      <a:pt x="25" y="86"/>
                    </a:lnTo>
                    <a:lnTo>
                      <a:pt x="7" y="84"/>
                    </a:lnTo>
                    <a:lnTo>
                      <a:pt x="3" y="68"/>
                    </a:lnTo>
                    <a:lnTo>
                      <a:pt x="0" y="44"/>
                    </a:lnTo>
                    <a:lnTo>
                      <a:pt x="4" y="26"/>
                    </a:lnTo>
                    <a:lnTo>
                      <a:pt x="18" y="0"/>
                    </a:lnTo>
                    <a:close/>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33" name="Freeform 233"/>
              <p:cNvSpPr/>
              <p:nvPr/>
            </p:nvSpPr>
            <p:spPr>
              <a:xfrm>
                <a:off x="1353" y="2629"/>
                <a:ext cx="66" cy="61"/>
              </a:xfrm>
              <a:custGeom>
                <a:avLst/>
                <a:gdLst/>
                <a:ahLst/>
                <a:cxnLst>
                  <a:cxn ang="0">
                    <a:pos x="0" y="7"/>
                  </a:cxn>
                  <a:cxn ang="0">
                    <a:pos x="11" y="1"/>
                  </a:cxn>
                  <a:cxn ang="0">
                    <a:pos x="24" y="0"/>
                  </a:cxn>
                  <a:cxn ang="0">
                    <a:pos x="34" y="4"/>
                  </a:cxn>
                  <a:cxn ang="0">
                    <a:pos x="40" y="12"/>
                  </a:cxn>
                  <a:cxn ang="0">
                    <a:pos x="40" y="22"/>
                  </a:cxn>
                  <a:cxn ang="0">
                    <a:pos x="40" y="31"/>
                  </a:cxn>
                  <a:cxn ang="0">
                    <a:pos x="26" y="36"/>
                  </a:cxn>
                  <a:cxn ang="0">
                    <a:pos x="9" y="43"/>
                  </a:cxn>
                  <a:cxn ang="0">
                    <a:pos x="6" y="43"/>
                  </a:cxn>
                  <a:cxn ang="0">
                    <a:pos x="4" y="34"/>
                  </a:cxn>
                  <a:cxn ang="0">
                    <a:pos x="0" y="19"/>
                  </a:cxn>
                  <a:cxn ang="0">
                    <a:pos x="0" y="7"/>
                  </a:cxn>
                </a:cxnLst>
                <a:rect l="0" t="0" r="0" b="0"/>
                <a:pathLst>
                  <a:path w="108" h="87">
                    <a:moveTo>
                      <a:pt x="0" y="14"/>
                    </a:moveTo>
                    <a:lnTo>
                      <a:pt x="30" y="3"/>
                    </a:lnTo>
                    <a:lnTo>
                      <a:pt x="63" y="0"/>
                    </a:lnTo>
                    <a:lnTo>
                      <a:pt x="90" y="8"/>
                    </a:lnTo>
                    <a:lnTo>
                      <a:pt x="107" y="24"/>
                    </a:lnTo>
                    <a:lnTo>
                      <a:pt x="108" y="45"/>
                    </a:lnTo>
                    <a:lnTo>
                      <a:pt x="108" y="63"/>
                    </a:lnTo>
                    <a:lnTo>
                      <a:pt x="68" y="74"/>
                    </a:lnTo>
                    <a:lnTo>
                      <a:pt x="24" y="87"/>
                    </a:lnTo>
                    <a:lnTo>
                      <a:pt x="14" y="87"/>
                    </a:lnTo>
                    <a:lnTo>
                      <a:pt x="9" y="68"/>
                    </a:lnTo>
                    <a:lnTo>
                      <a:pt x="0" y="39"/>
                    </a:lnTo>
                    <a:lnTo>
                      <a:pt x="0" y="14"/>
                    </a:lnTo>
                    <a:close/>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34" name="Freeform 234"/>
              <p:cNvSpPr/>
              <p:nvPr/>
            </p:nvSpPr>
            <p:spPr>
              <a:xfrm>
                <a:off x="1264" y="2520"/>
                <a:ext cx="131" cy="58"/>
              </a:xfrm>
              <a:custGeom>
                <a:avLst/>
                <a:gdLst/>
                <a:ahLst/>
                <a:cxnLst>
                  <a:cxn ang="0">
                    <a:pos x="0" y="0"/>
                  </a:cxn>
                  <a:cxn ang="0">
                    <a:pos x="18" y="3"/>
                  </a:cxn>
                  <a:cxn ang="0">
                    <a:pos x="35" y="1"/>
                  </a:cxn>
                  <a:cxn ang="0">
                    <a:pos x="57" y="7"/>
                  </a:cxn>
                  <a:cxn ang="0">
                    <a:pos x="76" y="15"/>
                  </a:cxn>
                  <a:cxn ang="0">
                    <a:pos x="81" y="20"/>
                  </a:cxn>
                  <a:cxn ang="0">
                    <a:pos x="89" y="32"/>
                  </a:cxn>
                  <a:cxn ang="0">
                    <a:pos x="89" y="40"/>
                  </a:cxn>
                </a:cxnLst>
                <a:rect l="0" t="0" r="0" b="0"/>
                <a:pathLst>
                  <a:path w="192" h="84">
                    <a:moveTo>
                      <a:pt x="0" y="0"/>
                    </a:moveTo>
                    <a:lnTo>
                      <a:pt x="40" y="6"/>
                    </a:lnTo>
                    <a:lnTo>
                      <a:pt x="76" y="3"/>
                    </a:lnTo>
                    <a:lnTo>
                      <a:pt x="123" y="15"/>
                    </a:lnTo>
                    <a:lnTo>
                      <a:pt x="162" y="30"/>
                    </a:lnTo>
                    <a:lnTo>
                      <a:pt x="175" y="42"/>
                    </a:lnTo>
                    <a:lnTo>
                      <a:pt x="192" y="68"/>
                    </a:lnTo>
                    <a:lnTo>
                      <a:pt x="190" y="84"/>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35" name="Freeform 235"/>
              <p:cNvSpPr/>
              <p:nvPr/>
            </p:nvSpPr>
            <p:spPr>
              <a:xfrm>
                <a:off x="1196" y="2477"/>
                <a:ext cx="87" cy="42"/>
              </a:xfrm>
              <a:custGeom>
                <a:avLst/>
                <a:gdLst/>
                <a:ahLst/>
                <a:cxnLst>
                  <a:cxn ang="0">
                    <a:pos x="0" y="0"/>
                  </a:cxn>
                  <a:cxn ang="0">
                    <a:pos x="6" y="3"/>
                  </a:cxn>
                  <a:cxn ang="0">
                    <a:pos x="18" y="4"/>
                  </a:cxn>
                  <a:cxn ang="0">
                    <a:pos x="26" y="5"/>
                  </a:cxn>
                  <a:cxn ang="0">
                    <a:pos x="35" y="9"/>
                  </a:cxn>
                  <a:cxn ang="0">
                    <a:pos x="45" y="15"/>
                  </a:cxn>
                  <a:cxn ang="0">
                    <a:pos x="53" y="24"/>
                  </a:cxn>
                  <a:cxn ang="0">
                    <a:pos x="59" y="29"/>
                  </a:cxn>
                </a:cxnLst>
                <a:rect l="0" t="0" r="0" b="0"/>
                <a:pathLst>
                  <a:path w="129" h="60">
                    <a:moveTo>
                      <a:pt x="0" y="0"/>
                    </a:moveTo>
                    <a:lnTo>
                      <a:pt x="14" y="6"/>
                    </a:lnTo>
                    <a:lnTo>
                      <a:pt x="38" y="7"/>
                    </a:lnTo>
                    <a:lnTo>
                      <a:pt x="56" y="10"/>
                    </a:lnTo>
                    <a:lnTo>
                      <a:pt x="77" y="18"/>
                    </a:lnTo>
                    <a:lnTo>
                      <a:pt x="99" y="30"/>
                    </a:lnTo>
                    <a:lnTo>
                      <a:pt x="117" y="48"/>
                    </a:lnTo>
                    <a:lnTo>
                      <a:pt x="129" y="60"/>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36" name="Freeform 236"/>
              <p:cNvSpPr/>
              <p:nvPr/>
            </p:nvSpPr>
            <p:spPr>
              <a:xfrm>
                <a:off x="1124" y="2459"/>
                <a:ext cx="258" cy="161"/>
              </a:xfrm>
              <a:custGeom>
                <a:avLst/>
                <a:gdLst/>
                <a:ahLst/>
                <a:cxnLst>
                  <a:cxn ang="0">
                    <a:pos x="24" y="0"/>
                  </a:cxn>
                  <a:cxn ang="0">
                    <a:pos x="14" y="8"/>
                  </a:cxn>
                  <a:cxn ang="0">
                    <a:pos x="5" y="16"/>
                  </a:cxn>
                  <a:cxn ang="0">
                    <a:pos x="1" y="24"/>
                  </a:cxn>
                  <a:cxn ang="0">
                    <a:pos x="0" y="42"/>
                  </a:cxn>
                  <a:cxn ang="0">
                    <a:pos x="3" y="60"/>
                  </a:cxn>
                  <a:cxn ang="0">
                    <a:pos x="10" y="72"/>
                  </a:cxn>
                  <a:cxn ang="0">
                    <a:pos x="21" y="79"/>
                  </a:cxn>
                  <a:cxn ang="0">
                    <a:pos x="42" y="87"/>
                  </a:cxn>
                  <a:cxn ang="0">
                    <a:pos x="73" y="100"/>
                  </a:cxn>
                  <a:cxn ang="0">
                    <a:pos x="94" y="108"/>
                  </a:cxn>
                  <a:cxn ang="0">
                    <a:pos x="117" y="114"/>
                  </a:cxn>
                  <a:cxn ang="0">
                    <a:pos x="146" y="109"/>
                  </a:cxn>
                  <a:cxn ang="0">
                    <a:pos x="166" y="108"/>
                  </a:cxn>
                  <a:cxn ang="0">
                    <a:pos x="175" y="108"/>
                  </a:cxn>
                </a:cxnLst>
                <a:rect l="0" t="0" r="0" b="0"/>
                <a:pathLst>
                  <a:path w="380" h="228">
                    <a:moveTo>
                      <a:pt x="51" y="0"/>
                    </a:moveTo>
                    <a:lnTo>
                      <a:pt x="30" y="16"/>
                    </a:lnTo>
                    <a:lnTo>
                      <a:pt x="11" y="31"/>
                    </a:lnTo>
                    <a:lnTo>
                      <a:pt x="3" y="48"/>
                    </a:lnTo>
                    <a:lnTo>
                      <a:pt x="0" y="84"/>
                    </a:lnTo>
                    <a:lnTo>
                      <a:pt x="8" y="120"/>
                    </a:lnTo>
                    <a:lnTo>
                      <a:pt x="21" y="145"/>
                    </a:lnTo>
                    <a:lnTo>
                      <a:pt x="45" y="159"/>
                    </a:lnTo>
                    <a:lnTo>
                      <a:pt x="92" y="174"/>
                    </a:lnTo>
                    <a:lnTo>
                      <a:pt x="158" y="201"/>
                    </a:lnTo>
                    <a:lnTo>
                      <a:pt x="204" y="216"/>
                    </a:lnTo>
                    <a:lnTo>
                      <a:pt x="254" y="228"/>
                    </a:lnTo>
                    <a:lnTo>
                      <a:pt x="317" y="219"/>
                    </a:lnTo>
                    <a:lnTo>
                      <a:pt x="359" y="217"/>
                    </a:lnTo>
                    <a:lnTo>
                      <a:pt x="380" y="216"/>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37" name="Freeform 237"/>
              <p:cNvSpPr/>
              <p:nvPr/>
            </p:nvSpPr>
            <p:spPr>
              <a:xfrm>
                <a:off x="1149" y="2360"/>
                <a:ext cx="331" cy="107"/>
              </a:xfrm>
              <a:custGeom>
                <a:avLst/>
                <a:gdLst/>
                <a:ahLst/>
                <a:cxnLst>
                  <a:cxn ang="0">
                    <a:pos x="224" y="12"/>
                  </a:cxn>
                  <a:cxn ang="0">
                    <a:pos x="211" y="12"/>
                  </a:cxn>
                  <a:cxn ang="0">
                    <a:pos x="194" y="9"/>
                  </a:cxn>
                  <a:cxn ang="0">
                    <a:pos x="167" y="3"/>
                  </a:cxn>
                  <a:cxn ang="0">
                    <a:pos x="143" y="0"/>
                  </a:cxn>
                  <a:cxn ang="0">
                    <a:pos x="112" y="5"/>
                  </a:cxn>
                  <a:cxn ang="0">
                    <a:pos x="89" y="17"/>
                  </a:cxn>
                  <a:cxn ang="0">
                    <a:pos x="63" y="29"/>
                  </a:cxn>
                  <a:cxn ang="0">
                    <a:pos x="45" y="40"/>
                  </a:cxn>
                  <a:cxn ang="0">
                    <a:pos x="26" y="53"/>
                  </a:cxn>
                  <a:cxn ang="0">
                    <a:pos x="9" y="66"/>
                  </a:cxn>
                  <a:cxn ang="0">
                    <a:pos x="0" y="75"/>
                  </a:cxn>
                </a:cxnLst>
                <a:rect l="0" t="0" r="0" b="0"/>
                <a:pathLst>
                  <a:path w="489" h="153">
                    <a:moveTo>
                      <a:pt x="489" y="25"/>
                    </a:moveTo>
                    <a:lnTo>
                      <a:pt x="459" y="24"/>
                    </a:lnTo>
                    <a:lnTo>
                      <a:pt x="422" y="19"/>
                    </a:lnTo>
                    <a:lnTo>
                      <a:pt x="363" y="7"/>
                    </a:lnTo>
                    <a:lnTo>
                      <a:pt x="311" y="0"/>
                    </a:lnTo>
                    <a:lnTo>
                      <a:pt x="245" y="10"/>
                    </a:lnTo>
                    <a:lnTo>
                      <a:pt x="194" y="34"/>
                    </a:lnTo>
                    <a:lnTo>
                      <a:pt x="138" y="58"/>
                    </a:lnTo>
                    <a:lnTo>
                      <a:pt x="98" y="81"/>
                    </a:lnTo>
                    <a:lnTo>
                      <a:pt x="56" y="108"/>
                    </a:lnTo>
                    <a:lnTo>
                      <a:pt x="21" y="135"/>
                    </a:lnTo>
                    <a:lnTo>
                      <a:pt x="0" y="153"/>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38" name="Freeform 238"/>
              <p:cNvSpPr/>
              <p:nvPr/>
            </p:nvSpPr>
            <p:spPr>
              <a:xfrm>
                <a:off x="1480" y="2151"/>
                <a:ext cx="87" cy="177"/>
              </a:xfrm>
              <a:custGeom>
                <a:avLst/>
                <a:gdLst/>
                <a:ahLst/>
                <a:cxnLst>
                  <a:cxn ang="0">
                    <a:pos x="59" y="4"/>
                  </a:cxn>
                  <a:cxn ang="0">
                    <a:pos x="50" y="0"/>
                  </a:cxn>
                  <a:cxn ang="0">
                    <a:pos x="38" y="1"/>
                  </a:cxn>
                  <a:cxn ang="0">
                    <a:pos x="29" y="8"/>
                  </a:cxn>
                  <a:cxn ang="0">
                    <a:pos x="16" y="22"/>
                  </a:cxn>
                  <a:cxn ang="0">
                    <a:pos x="8" y="42"/>
                  </a:cxn>
                  <a:cxn ang="0">
                    <a:pos x="0" y="74"/>
                  </a:cxn>
                  <a:cxn ang="0">
                    <a:pos x="0" y="95"/>
                  </a:cxn>
                  <a:cxn ang="0">
                    <a:pos x="5" y="113"/>
                  </a:cxn>
                  <a:cxn ang="0">
                    <a:pos x="11" y="119"/>
                  </a:cxn>
                  <a:cxn ang="0">
                    <a:pos x="12" y="125"/>
                  </a:cxn>
                </a:cxnLst>
                <a:rect l="0" t="0" r="0" b="0"/>
                <a:pathLst>
                  <a:path w="128" h="251">
                    <a:moveTo>
                      <a:pt x="128" y="8"/>
                    </a:moveTo>
                    <a:lnTo>
                      <a:pt x="107" y="0"/>
                    </a:lnTo>
                    <a:lnTo>
                      <a:pt x="83" y="3"/>
                    </a:lnTo>
                    <a:lnTo>
                      <a:pt x="63" y="15"/>
                    </a:lnTo>
                    <a:lnTo>
                      <a:pt x="35" y="44"/>
                    </a:lnTo>
                    <a:lnTo>
                      <a:pt x="18" y="84"/>
                    </a:lnTo>
                    <a:lnTo>
                      <a:pt x="0" y="149"/>
                    </a:lnTo>
                    <a:lnTo>
                      <a:pt x="0" y="191"/>
                    </a:lnTo>
                    <a:lnTo>
                      <a:pt x="12" y="227"/>
                    </a:lnTo>
                    <a:lnTo>
                      <a:pt x="23" y="240"/>
                    </a:lnTo>
                    <a:lnTo>
                      <a:pt x="26" y="251"/>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39" name="Freeform 239"/>
              <p:cNvSpPr/>
              <p:nvPr/>
            </p:nvSpPr>
            <p:spPr>
              <a:xfrm>
                <a:off x="1483" y="2320"/>
                <a:ext cx="19" cy="117"/>
              </a:xfrm>
              <a:custGeom>
                <a:avLst/>
                <a:gdLst/>
                <a:ahLst/>
                <a:cxnLst>
                  <a:cxn ang="0">
                    <a:pos x="5" y="0"/>
                  </a:cxn>
                  <a:cxn ang="0">
                    <a:pos x="1" y="14"/>
                  </a:cxn>
                  <a:cxn ang="0">
                    <a:pos x="0" y="35"/>
                  </a:cxn>
                  <a:cxn ang="0">
                    <a:pos x="2" y="47"/>
                  </a:cxn>
                  <a:cxn ang="0">
                    <a:pos x="6" y="59"/>
                  </a:cxn>
                  <a:cxn ang="0">
                    <a:pos x="12" y="77"/>
                  </a:cxn>
                  <a:cxn ang="0">
                    <a:pos x="13" y="82"/>
                  </a:cxn>
                </a:cxnLst>
                <a:rect l="0" t="0" r="0" b="0"/>
                <a:pathLst>
                  <a:path w="28" h="166">
                    <a:moveTo>
                      <a:pt x="10" y="0"/>
                    </a:moveTo>
                    <a:lnTo>
                      <a:pt x="1" y="28"/>
                    </a:lnTo>
                    <a:lnTo>
                      <a:pt x="0" y="70"/>
                    </a:lnTo>
                    <a:lnTo>
                      <a:pt x="4" y="94"/>
                    </a:lnTo>
                    <a:lnTo>
                      <a:pt x="13" y="118"/>
                    </a:lnTo>
                    <a:lnTo>
                      <a:pt x="25" y="154"/>
                    </a:lnTo>
                    <a:lnTo>
                      <a:pt x="28" y="166"/>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40" name="Freeform 240"/>
              <p:cNvSpPr/>
              <p:nvPr/>
            </p:nvSpPr>
            <p:spPr>
              <a:xfrm>
                <a:off x="1407" y="2403"/>
                <a:ext cx="79" cy="77"/>
              </a:xfrm>
              <a:custGeom>
                <a:avLst/>
                <a:gdLst/>
                <a:ahLst/>
                <a:cxnLst>
                  <a:cxn ang="0">
                    <a:pos x="53" y="0"/>
                  </a:cxn>
                  <a:cxn ang="0">
                    <a:pos x="29" y="10"/>
                  </a:cxn>
                  <a:cxn ang="0">
                    <a:pos x="15" y="22"/>
                  </a:cxn>
                  <a:cxn ang="0">
                    <a:pos x="4" y="43"/>
                  </a:cxn>
                  <a:cxn ang="0">
                    <a:pos x="0" y="53"/>
                  </a:cxn>
                </a:cxnLst>
                <a:rect l="0" t="0" r="0" b="0"/>
                <a:pathLst>
                  <a:path w="117" h="111">
                    <a:moveTo>
                      <a:pt x="117" y="0"/>
                    </a:moveTo>
                    <a:lnTo>
                      <a:pt x="63" y="22"/>
                    </a:lnTo>
                    <a:lnTo>
                      <a:pt x="32" y="45"/>
                    </a:lnTo>
                    <a:lnTo>
                      <a:pt x="9" y="90"/>
                    </a:lnTo>
                    <a:lnTo>
                      <a:pt x="0" y="111"/>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41" name="Freeform 241"/>
              <p:cNvSpPr/>
              <p:nvPr/>
            </p:nvSpPr>
            <p:spPr>
              <a:xfrm>
                <a:off x="1277" y="2418"/>
                <a:ext cx="24" cy="86"/>
              </a:xfrm>
              <a:custGeom>
                <a:avLst/>
                <a:gdLst/>
                <a:ahLst/>
                <a:cxnLst>
                  <a:cxn ang="0">
                    <a:pos x="0" y="0"/>
                  </a:cxn>
                  <a:cxn ang="0">
                    <a:pos x="12" y="18"/>
                  </a:cxn>
                  <a:cxn ang="0">
                    <a:pos x="16" y="40"/>
                  </a:cxn>
                  <a:cxn ang="0">
                    <a:pos x="13" y="61"/>
                  </a:cxn>
                </a:cxnLst>
                <a:rect l="0" t="0" r="0" b="0"/>
                <a:pathLst>
                  <a:path w="37" h="122">
                    <a:moveTo>
                      <a:pt x="0" y="0"/>
                    </a:moveTo>
                    <a:lnTo>
                      <a:pt x="27" y="36"/>
                    </a:lnTo>
                    <a:lnTo>
                      <a:pt x="37" y="81"/>
                    </a:lnTo>
                    <a:lnTo>
                      <a:pt x="31" y="122"/>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42" name="Freeform 242"/>
              <p:cNvSpPr/>
              <p:nvPr/>
            </p:nvSpPr>
            <p:spPr>
              <a:xfrm>
                <a:off x="1364" y="2400"/>
                <a:ext cx="12" cy="120"/>
              </a:xfrm>
              <a:custGeom>
                <a:avLst/>
                <a:gdLst/>
                <a:ahLst/>
                <a:cxnLst>
                  <a:cxn ang="0">
                    <a:pos x="4" y="0"/>
                  </a:cxn>
                  <a:cxn ang="0">
                    <a:pos x="1" y="26"/>
                  </a:cxn>
                  <a:cxn ang="0">
                    <a:pos x="0" y="57"/>
                  </a:cxn>
                  <a:cxn ang="0">
                    <a:pos x="7" y="80"/>
                  </a:cxn>
                  <a:cxn ang="0">
                    <a:pos x="8" y="85"/>
                  </a:cxn>
                </a:cxnLst>
                <a:rect l="0" t="0" r="0" b="0"/>
                <a:pathLst>
                  <a:path w="18" h="169">
                    <a:moveTo>
                      <a:pt x="9" y="0"/>
                    </a:moveTo>
                    <a:lnTo>
                      <a:pt x="1" y="52"/>
                    </a:lnTo>
                    <a:lnTo>
                      <a:pt x="0" y="112"/>
                    </a:lnTo>
                    <a:lnTo>
                      <a:pt x="15" y="159"/>
                    </a:lnTo>
                    <a:lnTo>
                      <a:pt x="18" y="169"/>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43" name="Freeform 243"/>
              <p:cNvSpPr/>
              <p:nvPr/>
            </p:nvSpPr>
            <p:spPr>
              <a:xfrm>
                <a:off x="1567" y="2158"/>
                <a:ext cx="43" cy="252"/>
              </a:xfrm>
              <a:custGeom>
                <a:avLst/>
                <a:gdLst/>
                <a:ahLst/>
                <a:cxnLst>
                  <a:cxn ang="0">
                    <a:pos x="0" y="4"/>
                  </a:cxn>
                  <a:cxn ang="0">
                    <a:pos x="3" y="0"/>
                  </a:cxn>
                  <a:cxn ang="0">
                    <a:pos x="8" y="3"/>
                  </a:cxn>
                  <a:cxn ang="0">
                    <a:pos x="7" y="18"/>
                  </a:cxn>
                  <a:cxn ang="0">
                    <a:pos x="8" y="32"/>
                  </a:cxn>
                  <a:cxn ang="0">
                    <a:pos x="7" y="46"/>
                  </a:cxn>
                  <a:cxn ang="0">
                    <a:pos x="5" y="59"/>
                  </a:cxn>
                  <a:cxn ang="0">
                    <a:pos x="5" y="71"/>
                  </a:cxn>
                  <a:cxn ang="0">
                    <a:pos x="10" y="86"/>
                  </a:cxn>
                  <a:cxn ang="0">
                    <a:pos x="15" y="107"/>
                  </a:cxn>
                  <a:cxn ang="0">
                    <a:pos x="18" y="121"/>
                  </a:cxn>
                  <a:cxn ang="0">
                    <a:pos x="21" y="141"/>
                  </a:cxn>
                  <a:cxn ang="0">
                    <a:pos x="22" y="160"/>
                  </a:cxn>
                  <a:cxn ang="0">
                    <a:pos x="25" y="169"/>
                  </a:cxn>
                  <a:cxn ang="0">
                    <a:pos x="29" y="178"/>
                  </a:cxn>
                </a:cxnLst>
                <a:rect l="0" t="0" r="0" b="0"/>
                <a:pathLst>
                  <a:path w="64" h="357">
                    <a:moveTo>
                      <a:pt x="0" y="9"/>
                    </a:moveTo>
                    <a:lnTo>
                      <a:pt x="6" y="0"/>
                    </a:lnTo>
                    <a:lnTo>
                      <a:pt x="18" y="5"/>
                    </a:lnTo>
                    <a:lnTo>
                      <a:pt x="16" y="35"/>
                    </a:lnTo>
                    <a:lnTo>
                      <a:pt x="18" y="65"/>
                    </a:lnTo>
                    <a:lnTo>
                      <a:pt x="16" y="92"/>
                    </a:lnTo>
                    <a:lnTo>
                      <a:pt x="12" y="119"/>
                    </a:lnTo>
                    <a:lnTo>
                      <a:pt x="12" y="141"/>
                    </a:lnTo>
                    <a:lnTo>
                      <a:pt x="22" y="173"/>
                    </a:lnTo>
                    <a:lnTo>
                      <a:pt x="34" y="215"/>
                    </a:lnTo>
                    <a:lnTo>
                      <a:pt x="40" y="243"/>
                    </a:lnTo>
                    <a:lnTo>
                      <a:pt x="46" y="284"/>
                    </a:lnTo>
                    <a:lnTo>
                      <a:pt x="48" y="320"/>
                    </a:lnTo>
                    <a:lnTo>
                      <a:pt x="55" y="338"/>
                    </a:lnTo>
                    <a:lnTo>
                      <a:pt x="64" y="357"/>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44" name="Freeform 244"/>
              <p:cNvSpPr/>
              <p:nvPr/>
            </p:nvSpPr>
            <p:spPr>
              <a:xfrm>
                <a:off x="1564" y="2162"/>
                <a:ext cx="4" cy="69"/>
              </a:xfrm>
              <a:custGeom>
                <a:avLst/>
                <a:gdLst/>
                <a:ahLst/>
                <a:cxnLst>
                  <a:cxn ang="0">
                    <a:pos x="2" y="0"/>
                  </a:cxn>
                  <a:cxn ang="0">
                    <a:pos x="0" y="14"/>
                  </a:cxn>
                  <a:cxn ang="0">
                    <a:pos x="0" y="30"/>
                  </a:cxn>
                  <a:cxn ang="0">
                    <a:pos x="1" y="43"/>
                  </a:cxn>
                  <a:cxn ang="0">
                    <a:pos x="2" y="49"/>
                  </a:cxn>
                </a:cxnLst>
                <a:rect l="0" t="0" r="0" b="0"/>
                <a:pathLst>
                  <a:path w="7" h="98">
                    <a:moveTo>
                      <a:pt x="6" y="0"/>
                    </a:moveTo>
                    <a:lnTo>
                      <a:pt x="0" y="29"/>
                    </a:lnTo>
                    <a:lnTo>
                      <a:pt x="0" y="59"/>
                    </a:lnTo>
                    <a:lnTo>
                      <a:pt x="1" y="86"/>
                    </a:lnTo>
                    <a:lnTo>
                      <a:pt x="7" y="98"/>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45" name="Freeform 245"/>
              <p:cNvSpPr/>
              <p:nvPr/>
            </p:nvSpPr>
            <p:spPr>
              <a:xfrm>
                <a:off x="1610" y="2410"/>
                <a:ext cx="81" cy="166"/>
              </a:xfrm>
              <a:custGeom>
                <a:avLst/>
                <a:gdLst/>
                <a:ahLst/>
                <a:cxnLst>
                  <a:cxn ang="0">
                    <a:pos x="0" y="0"/>
                  </a:cxn>
                  <a:cxn ang="0">
                    <a:pos x="5" y="9"/>
                  </a:cxn>
                  <a:cxn ang="0">
                    <a:pos x="10" y="18"/>
                  </a:cxn>
                  <a:cxn ang="0">
                    <a:pos x="20" y="30"/>
                  </a:cxn>
                  <a:cxn ang="0">
                    <a:pos x="34" y="46"/>
                  </a:cxn>
                  <a:cxn ang="0">
                    <a:pos x="47" y="64"/>
                  </a:cxn>
                  <a:cxn ang="0">
                    <a:pos x="52" y="78"/>
                  </a:cxn>
                  <a:cxn ang="0">
                    <a:pos x="56" y="93"/>
                  </a:cxn>
                  <a:cxn ang="0">
                    <a:pos x="56" y="106"/>
                  </a:cxn>
                  <a:cxn ang="0">
                    <a:pos x="51" y="117"/>
                  </a:cxn>
                </a:cxnLst>
                <a:rect l="0" t="0" r="0" b="0"/>
                <a:pathLst>
                  <a:path w="118" h="236">
                    <a:moveTo>
                      <a:pt x="0" y="0"/>
                    </a:moveTo>
                    <a:lnTo>
                      <a:pt x="10" y="18"/>
                    </a:lnTo>
                    <a:lnTo>
                      <a:pt x="22" y="36"/>
                    </a:lnTo>
                    <a:lnTo>
                      <a:pt x="42" y="59"/>
                    </a:lnTo>
                    <a:lnTo>
                      <a:pt x="72" y="93"/>
                    </a:lnTo>
                    <a:lnTo>
                      <a:pt x="99" y="129"/>
                    </a:lnTo>
                    <a:lnTo>
                      <a:pt x="111" y="158"/>
                    </a:lnTo>
                    <a:lnTo>
                      <a:pt x="118" y="188"/>
                    </a:lnTo>
                    <a:lnTo>
                      <a:pt x="118" y="213"/>
                    </a:lnTo>
                    <a:lnTo>
                      <a:pt x="109" y="236"/>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46" name="Freeform 246"/>
              <p:cNvSpPr/>
              <p:nvPr/>
            </p:nvSpPr>
            <p:spPr>
              <a:xfrm>
                <a:off x="1374" y="2613"/>
                <a:ext cx="47" cy="32"/>
              </a:xfrm>
              <a:custGeom>
                <a:avLst/>
                <a:gdLst/>
                <a:ahLst/>
                <a:cxnLst>
                  <a:cxn ang="0">
                    <a:pos x="0" y="0"/>
                  </a:cxn>
                  <a:cxn ang="0">
                    <a:pos x="8" y="0"/>
                  </a:cxn>
                  <a:cxn ang="0">
                    <a:pos x="20" y="5"/>
                  </a:cxn>
                  <a:cxn ang="0">
                    <a:pos x="29" y="15"/>
                  </a:cxn>
                  <a:cxn ang="0">
                    <a:pos x="32" y="22"/>
                  </a:cxn>
                </a:cxnLst>
                <a:rect l="0" t="0" r="0" b="0"/>
                <a:pathLst>
                  <a:path w="69" h="47">
                    <a:moveTo>
                      <a:pt x="0" y="0"/>
                    </a:moveTo>
                    <a:lnTo>
                      <a:pt x="18" y="0"/>
                    </a:lnTo>
                    <a:lnTo>
                      <a:pt x="44" y="11"/>
                    </a:lnTo>
                    <a:lnTo>
                      <a:pt x="63" y="32"/>
                    </a:lnTo>
                    <a:lnTo>
                      <a:pt x="69" y="47"/>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47" name="Freeform 247"/>
              <p:cNvSpPr/>
              <p:nvPr/>
            </p:nvSpPr>
            <p:spPr>
              <a:xfrm>
                <a:off x="1131" y="2572"/>
                <a:ext cx="281" cy="141"/>
              </a:xfrm>
              <a:custGeom>
                <a:avLst/>
                <a:gdLst/>
                <a:ahLst/>
                <a:cxnLst>
                  <a:cxn ang="0">
                    <a:pos x="190" y="77"/>
                  </a:cxn>
                  <a:cxn ang="0">
                    <a:pos x="179" y="80"/>
                  </a:cxn>
                  <a:cxn ang="0">
                    <a:pos x="163" y="87"/>
                  </a:cxn>
                  <a:cxn ang="0">
                    <a:pos x="151" y="93"/>
                  </a:cxn>
                  <a:cxn ang="0">
                    <a:pos x="132" y="100"/>
                  </a:cxn>
                  <a:cxn ang="0">
                    <a:pos x="111" y="100"/>
                  </a:cxn>
                  <a:cxn ang="0">
                    <a:pos x="93" y="95"/>
                  </a:cxn>
                  <a:cxn ang="0">
                    <a:pos x="70" y="91"/>
                  </a:cxn>
                  <a:cxn ang="0">
                    <a:pos x="51" y="83"/>
                  </a:cxn>
                  <a:cxn ang="0">
                    <a:pos x="32" y="74"/>
                  </a:cxn>
                  <a:cxn ang="0">
                    <a:pos x="14" y="66"/>
                  </a:cxn>
                  <a:cxn ang="0">
                    <a:pos x="7" y="64"/>
                  </a:cxn>
                  <a:cxn ang="0">
                    <a:pos x="3" y="53"/>
                  </a:cxn>
                  <a:cxn ang="0">
                    <a:pos x="0" y="39"/>
                  </a:cxn>
                  <a:cxn ang="0">
                    <a:pos x="1" y="19"/>
                  </a:cxn>
                  <a:cxn ang="0">
                    <a:pos x="7" y="9"/>
                  </a:cxn>
                  <a:cxn ang="0">
                    <a:pos x="14" y="0"/>
                  </a:cxn>
                </a:cxnLst>
                <a:rect l="0" t="0" r="0" b="0"/>
                <a:pathLst>
                  <a:path w="416" h="198">
                    <a:moveTo>
                      <a:pt x="416" y="152"/>
                    </a:moveTo>
                    <a:lnTo>
                      <a:pt x="392" y="159"/>
                    </a:lnTo>
                    <a:lnTo>
                      <a:pt x="357" y="171"/>
                    </a:lnTo>
                    <a:lnTo>
                      <a:pt x="330" y="183"/>
                    </a:lnTo>
                    <a:lnTo>
                      <a:pt x="290" y="198"/>
                    </a:lnTo>
                    <a:lnTo>
                      <a:pt x="243" y="198"/>
                    </a:lnTo>
                    <a:lnTo>
                      <a:pt x="204" y="188"/>
                    </a:lnTo>
                    <a:lnTo>
                      <a:pt x="153" y="180"/>
                    </a:lnTo>
                    <a:lnTo>
                      <a:pt x="113" y="164"/>
                    </a:lnTo>
                    <a:lnTo>
                      <a:pt x="69" y="146"/>
                    </a:lnTo>
                    <a:lnTo>
                      <a:pt x="30" y="131"/>
                    </a:lnTo>
                    <a:lnTo>
                      <a:pt x="15" y="126"/>
                    </a:lnTo>
                    <a:lnTo>
                      <a:pt x="6" y="104"/>
                    </a:lnTo>
                    <a:lnTo>
                      <a:pt x="0" y="77"/>
                    </a:lnTo>
                    <a:lnTo>
                      <a:pt x="3" y="38"/>
                    </a:lnTo>
                    <a:lnTo>
                      <a:pt x="17" y="17"/>
                    </a:lnTo>
                    <a:lnTo>
                      <a:pt x="30" y="0"/>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48" name="Freeform 248"/>
              <p:cNvSpPr/>
              <p:nvPr/>
            </p:nvSpPr>
            <p:spPr>
              <a:xfrm>
                <a:off x="1359" y="2697"/>
                <a:ext cx="68" cy="62"/>
              </a:xfrm>
              <a:custGeom>
                <a:avLst/>
                <a:gdLst/>
                <a:ahLst/>
                <a:cxnLst>
                  <a:cxn ang="0">
                    <a:pos x="1" y="17"/>
                  </a:cxn>
                  <a:cxn ang="0">
                    <a:pos x="5" y="32"/>
                  </a:cxn>
                  <a:cxn ang="0">
                    <a:pos x="7" y="42"/>
                  </a:cxn>
                  <a:cxn ang="0">
                    <a:pos x="19" y="43"/>
                  </a:cxn>
                  <a:cxn ang="0">
                    <a:pos x="36" y="35"/>
                  </a:cxn>
                  <a:cxn ang="0">
                    <a:pos x="46" y="23"/>
                  </a:cxn>
                  <a:cxn ang="0">
                    <a:pos x="45" y="10"/>
                  </a:cxn>
                  <a:cxn ang="0">
                    <a:pos x="40" y="4"/>
                  </a:cxn>
                  <a:cxn ang="0">
                    <a:pos x="31" y="0"/>
                  </a:cxn>
                  <a:cxn ang="0">
                    <a:pos x="9" y="7"/>
                  </a:cxn>
                  <a:cxn ang="0">
                    <a:pos x="0" y="10"/>
                  </a:cxn>
                  <a:cxn ang="0">
                    <a:pos x="1" y="17"/>
                  </a:cxn>
                </a:cxnLst>
                <a:rect l="0" t="0" r="0" b="0"/>
                <a:pathLst>
                  <a:path w="101" h="89">
                    <a:moveTo>
                      <a:pt x="3" y="35"/>
                    </a:moveTo>
                    <a:lnTo>
                      <a:pt x="11" y="66"/>
                    </a:lnTo>
                    <a:lnTo>
                      <a:pt x="17" y="87"/>
                    </a:lnTo>
                    <a:lnTo>
                      <a:pt x="41" y="89"/>
                    </a:lnTo>
                    <a:lnTo>
                      <a:pt x="80" y="72"/>
                    </a:lnTo>
                    <a:lnTo>
                      <a:pt x="101" y="47"/>
                    </a:lnTo>
                    <a:lnTo>
                      <a:pt x="99" y="21"/>
                    </a:lnTo>
                    <a:lnTo>
                      <a:pt x="87" y="8"/>
                    </a:lnTo>
                    <a:lnTo>
                      <a:pt x="69" y="0"/>
                    </a:lnTo>
                    <a:lnTo>
                      <a:pt x="21" y="14"/>
                    </a:lnTo>
                    <a:lnTo>
                      <a:pt x="0" y="20"/>
                    </a:lnTo>
                    <a:lnTo>
                      <a:pt x="3" y="35"/>
                    </a:lnTo>
                    <a:close/>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49" name="Freeform 249"/>
              <p:cNvSpPr/>
              <p:nvPr/>
            </p:nvSpPr>
            <p:spPr>
              <a:xfrm>
                <a:off x="1399" y="2689"/>
                <a:ext cx="28" cy="19"/>
              </a:xfrm>
              <a:custGeom>
                <a:avLst/>
                <a:gdLst/>
                <a:ahLst/>
                <a:cxnLst>
                  <a:cxn ang="0">
                    <a:pos x="0" y="0"/>
                  </a:cxn>
                  <a:cxn ang="0">
                    <a:pos x="16" y="8"/>
                  </a:cxn>
                  <a:cxn ang="0">
                    <a:pos x="22" y="30"/>
                  </a:cxn>
                </a:cxnLst>
                <a:rect l="0" t="0" r="0" b="0"/>
                <a:pathLst>
                  <a:path w="36" h="12">
                    <a:moveTo>
                      <a:pt x="0" y="0"/>
                    </a:moveTo>
                    <a:lnTo>
                      <a:pt x="26" y="3"/>
                    </a:lnTo>
                    <a:lnTo>
                      <a:pt x="36" y="12"/>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50" name="Freeform 250"/>
              <p:cNvSpPr/>
              <p:nvPr/>
            </p:nvSpPr>
            <p:spPr>
              <a:xfrm>
                <a:off x="1146" y="2673"/>
                <a:ext cx="280" cy="122"/>
              </a:xfrm>
              <a:custGeom>
                <a:avLst/>
                <a:gdLst/>
                <a:ahLst/>
                <a:cxnLst>
                  <a:cxn ang="0">
                    <a:pos x="11" y="0"/>
                  </a:cxn>
                  <a:cxn ang="0">
                    <a:pos x="1" y="11"/>
                  </a:cxn>
                  <a:cxn ang="0">
                    <a:pos x="0" y="26"/>
                  </a:cxn>
                  <a:cxn ang="0">
                    <a:pos x="4" y="44"/>
                  </a:cxn>
                  <a:cxn ang="0">
                    <a:pos x="28" y="66"/>
                  </a:cxn>
                  <a:cxn ang="0">
                    <a:pos x="49" y="71"/>
                  </a:cxn>
                  <a:cxn ang="0">
                    <a:pos x="91" y="84"/>
                  </a:cxn>
                  <a:cxn ang="0">
                    <a:pos x="104" y="87"/>
                  </a:cxn>
                  <a:cxn ang="0">
                    <a:pos x="117" y="87"/>
                  </a:cxn>
                  <a:cxn ang="0">
                    <a:pos x="132" y="81"/>
                  </a:cxn>
                  <a:cxn ang="0">
                    <a:pos x="166" y="66"/>
                  </a:cxn>
                  <a:cxn ang="0">
                    <a:pos x="182" y="59"/>
                  </a:cxn>
                  <a:cxn ang="0">
                    <a:pos x="190" y="44"/>
                  </a:cxn>
                </a:cxnLst>
                <a:rect l="0" t="0" r="0" b="0"/>
                <a:pathLst>
                  <a:path w="413" h="171">
                    <a:moveTo>
                      <a:pt x="23" y="0"/>
                    </a:moveTo>
                    <a:lnTo>
                      <a:pt x="2" y="22"/>
                    </a:lnTo>
                    <a:lnTo>
                      <a:pt x="0" y="51"/>
                    </a:lnTo>
                    <a:lnTo>
                      <a:pt x="9" y="85"/>
                    </a:lnTo>
                    <a:lnTo>
                      <a:pt x="60" y="130"/>
                    </a:lnTo>
                    <a:lnTo>
                      <a:pt x="108" y="139"/>
                    </a:lnTo>
                    <a:lnTo>
                      <a:pt x="197" y="165"/>
                    </a:lnTo>
                    <a:lnTo>
                      <a:pt x="227" y="171"/>
                    </a:lnTo>
                    <a:lnTo>
                      <a:pt x="255" y="171"/>
                    </a:lnTo>
                    <a:lnTo>
                      <a:pt x="287" y="159"/>
                    </a:lnTo>
                    <a:lnTo>
                      <a:pt x="362" y="129"/>
                    </a:lnTo>
                    <a:lnTo>
                      <a:pt x="395" y="115"/>
                    </a:lnTo>
                    <a:lnTo>
                      <a:pt x="413" y="87"/>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51" name="Freeform 251"/>
              <p:cNvSpPr/>
              <p:nvPr/>
            </p:nvSpPr>
            <p:spPr>
              <a:xfrm>
                <a:off x="1193" y="2761"/>
                <a:ext cx="244" cy="93"/>
              </a:xfrm>
              <a:custGeom>
                <a:avLst/>
                <a:gdLst/>
                <a:ahLst/>
                <a:cxnLst>
                  <a:cxn ang="0">
                    <a:pos x="143" y="0"/>
                  </a:cxn>
                  <a:cxn ang="0">
                    <a:pos x="150" y="1"/>
                  </a:cxn>
                  <a:cxn ang="0">
                    <a:pos x="161" y="8"/>
                  </a:cxn>
                  <a:cxn ang="0">
                    <a:pos x="165" y="16"/>
                  </a:cxn>
                  <a:cxn ang="0">
                    <a:pos x="165" y="27"/>
                  </a:cxn>
                  <a:cxn ang="0">
                    <a:pos x="157" y="35"/>
                  </a:cxn>
                  <a:cxn ang="0">
                    <a:pos x="146" y="44"/>
                  </a:cxn>
                  <a:cxn ang="0">
                    <a:pos x="128" y="52"/>
                  </a:cxn>
                  <a:cxn ang="0">
                    <a:pos x="105" y="64"/>
                  </a:cxn>
                  <a:cxn ang="0">
                    <a:pos x="94" y="66"/>
                  </a:cxn>
                  <a:cxn ang="0">
                    <a:pos x="60" y="63"/>
                  </a:cxn>
                  <a:cxn ang="0">
                    <a:pos x="39" y="60"/>
                  </a:cxn>
                  <a:cxn ang="0">
                    <a:pos x="18" y="49"/>
                  </a:cxn>
                  <a:cxn ang="0">
                    <a:pos x="1" y="31"/>
                  </a:cxn>
                  <a:cxn ang="0">
                    <a:pos x="0" y="22"/>
                  </a:cxn>
                  <a:cxn ang="0">
                    <a:pos x="2" y="7"/>
                  </a:cxn>
                </a:cxnLst>
                <a:rect l="0" t="0" r="0" b="0"/>
                <a:pathLst>
                  <a:path w="360" h="132">
                    <a:moveTo>
                      <a:pt x="311" y="0"/>
                    </a:moveTo>
                    <a:lnTo>
                      <a:pt x="327" y="3"/>
                    </a:lnTo>
                    <a:lnTo>
                      <a:pt x="351" y="15"/>
                    </a:lnTo>
                    <a:lnTo>
                      <a:pt x="360" y="33"/>
                    </a:lnTo>
                    <a:lnTo>
                      <a:pt x="360" y="54"/>
                    </a:lnTo>
                    <a:lnTo>
                      <a:pt x="341" y="71"/>
                    </a:lnTo>
                    <a:lnTo>
                      <a:pt x="317" y="90"/>
                    </a:lnTo>
                    <a:lnTo>
                      <a:pt x="279" y="105"/>
                    </a:lnTo>
                    <a:lnTo>
                      <a:pt x="228" y="129"/>
                    </a:lnTo>
                    <a:lnTo>
                      <a:pt x="203" y="132"/>
                    </a:lnTo>
                    <a:lnTo>
                      <a:pt x="132" y="128"/>
                    </a:lnTo>
                    <a:lnTo>
                      <a:pt x="84" y="120"/>
                    </a:lnTo>
                    <a:lnTo>
                      <a:pt x="39" y="99"/>
                    </a:lnTo>
                    <a:lnTo>
                      <a:pt x="3" y="62"/>
                    </a:lnTo>
                    <a:lnTo>
                      <a:pt x="0" y="44"/>
                    </a:lnTo>
                    <a:lnTo>
                      <a:pt x="5" y="14"/>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52" name="Freeform 252"/>
              <p:cNvSpPr/>
              <p:nvPr/>
            </p:nvSpPr>
            <p:spPr>
              <a:xfrm>
                <a:off x="1382" y="2766"/>
                <a:ext cx="51" cy="56"/>
              </a:xfrm>
              <a:custGeom>
                <a:avLst/>
                <a:gdLst/>
                <a:ahLst/>
                <a:cxnLst>
                  <a:cxn ang="0">
                    <a:pos x="1" y="14"/>
                  </a:cxn>
                  <a:cxn ang="0">
                    <a:pos x="8" y="33"/>
                  </a:cxn>
                  <a:cxn ang="0">
                    <a:pos x="12" y="40"/>
                  </a:cxn>
                  <a:cxn ang="0">
                    <a:pos x="22" y="32"/>
                  </a:cxn>
                  <a:cxn ang="0">
                    <a:pos x="35" y="22"/>
                  </a:cxn>
                  <a:cxn ang="0">
                    <a:pos x="35" y="11"/>
                  </a:cxn>
                  <a:cxn ang="0">
                    <a:pos x="29" y="4"/>
                  </a:cxn>
                  <a:cxn ang="0">
                    <a:pos x="18" y="0"/>
                  </a:cxn>
                  <a:cxn ang="0">
                    <a:pos x="5" y="4"/>
                  </a:cxn>
                  <a:cxn ang="0">
                    <a:pos x="0" y="8"/>
                  </a:cxn>
                </a:cxnLst>
                <a:rect l="0" t="0" r="0" b="0"/>
                <a:pathLst>
                  <a:path w="75" h="78">
                    <a:moveTo>
                      <a:pt x="3" y="27"/>
                    </a:moveTo>
                    <a:lnTo>
                      <a:pt x="17" y="64"/>
                    </a:lnTo>
                    <a:lnTo>
                      <a:pt x="27" y="78"/>
                    </a:lnTo>
                    <a:lnTo>
                      <a:pt x="48" y="63"/>
                    </a:lnTo>
                    <a:lnTo>
                      <a:pt x="75" y="43"/>
                    </a:lnTo>
                    <a:lnTo>
                      <a:pt x="75" y="22"/>
                    </a:lnTo>
                    <a:lnTo>
                      <a:pt x="63" y="9"/>
                    </a:lnTo>
                    <a:lnTo>
                      <a:pt x="38" y="0"/>
                    </a:lnTo>
                    <a:lnTo>
                      <a:pt x="11" y="9"/>
                    </a:lnTo>
                    <a:lnTo>
                      <a:pt x="0" y="15"/>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53" name="Freeform 253"/>
              <p:cNvSpPr/>
              <p:nvPr/>
            </p:nvSpPr>
            <p:spPr>
              <a:xfrm>
                <a:off x="1407" y="2830"/>
                <a:ext cx="214" cy="46"/>
              </a:xfrm>
              <a:custGeom>
                <a:avLst/>
                <a:gdLst/>
                <a:ahLst/>
                <a:cxnLst>
                  <a:cxn ang="0">
                    <a:pos x="0" y="0"/>
                  </a:cxn>
                  <a:cxn ang="0">
                    <a:pos x="11" y="6"/>
                  </a:cxn>
                  <a:cxn ang="0">
                    <a:pos x="20" y="11"/>
                  </a:cxn>
                  <a:cxn ang="0">
                    <a:pos x="27" y="13"/>
                  </a:cxn>
                  <a:cxn ang="0">
                    <a:pos x="49" y="20"/>
                  </a:cxn>
                  <a:cxn ang="0">
                    <a:pos x="83" y="31"/>
                  </a:cxn>
                  <a:cxn ang="0">
                    <a:pos x="109" y="33"/>
                  </a:cxn>
                  <a:cxn ang="0">
                    <a:pos x="130" y="30"/>
                  </a:cxn>
                  <a:cxn ang="0">
                    <a:pos x="140" y="24"/>
                  </a:cxn>
                  <a:cxn ang="0">
                    <a:pos x="144" y="18"/>
                  </a:cxn>
                </a:cxnLst>
                <a:rect l="0" t="0" r="0" b="0"/>
                <a:pathLst>
                  <a:path w="317" h="65">
                    <a:moveTo>
                      <a:pt x="0" y="0"/>
                    </a:moveTo>
                    <a:lnTo>
                      <a:pt x="23" y="11"/>
                    </a:lnTo>
                    <a:lnTo>
                      <a:pt x="44" y="21"/>
                    </a:lnTo>
                    <a:lnTo>
                      <a:pt x="59" y="26"/>
                    </a:lnTo>
                    <a:lnTo>
                      <a:pt x="107" y="39"/>
                    </a:lnTo>
                    <a:lnTo>
                      <a:pt x="182" y="62"/>
                    </a:lnTo>
                    <a:lnTo>
                      <a:pt x="239" y="65"/>
                    </a:lnTo>
                    <a:lnTo>
                      <a:pt x="284" y="60"/>
                    </a:lnTo>
                    <a:lnTo>
                      <a:pt x="308" y="48"/>
                    </a:lnTo>
                    <a:lnTo>
                      <a:pt x="317" y="35"/>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54" name="Freeform 254"/>
              <p:cNvSpPr/>
              <p:nvPr/>
            </p:nvSpPr>
            <p:spPr>
              <a:xfrm>
                <a:off x="1621" y="2843"/>
                <a:ext cx="148" cy="30"/>
              </a:xfrm>
              <a:custGeom>
                <a:avLst/>
                <a:gdLst/>
                <a:ahLst/>
                <a:cxnLst>
                  <a:cxn ang="0">
                    <a:pos x="0" y="6"/>
                  </a:cxn>
                  <a:cxn ang="0">
                    <a:pos x="16" y="6"/>
                  </a:cxn>
                  <a:cxn ang="0">
                    <a:pos x="30" y="3"/>
                  </a:cxn>
                  <a:cxn ang="0">
                    <a:pos x="42" y="0"/>
                  </a:cxn>
                  <a:cxn ang="0">
                    <a:pos x="64" y="3"/>
                  </a:cxn>
                  <a:cxn ang="0">
                    <a:pos x="89" y="14"/>
                  </a:cxn>
                  <a:cxn ang="0">
                    <a:pos x="101" y="21"/>
                  </a:cxn>
                </a:cxnLst>
                <a:rect l="0" t="0" r="0" b="0"/>
                <a:pathLst>
                  <a:path w="217" h="43">
                    <a:moveTo>
                      <a:pt x="0" y="12"/>
                    </a:moveTo>
                    <a:lnTo>
                      <a:pt x="33" y="12"/>
                    </a:lnTo>
                    <a:lnTo>
                      <a:pt x="64" y="6"/>
                    </a:lnTo>
                    <a:lnTo>
                      <a:pt x="91" y="0"/>
                    </a:lnTo>
                    <a:lnTo>
                      <a:pt x="138" y="6"/>
                    </a:lnTo>
                    <a:lnTo>
                      <a:pt x="192" y="28"/>
                    </a:lnTo>
                    <a:lnTo>
                      <a:pt x="217" y="43"/>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55" name="Freeform 255"/>
              <p:cNvSpPr/>
              <p:nvPr/>
            </p:nvSpPr>
            <p:spPr>
              <a:xfrm>
                <a:off x="1612" y="2790"/>
                <a:ext cx="9" cy="51"/>
              </a:xfrm>
              <a:custGeom>
                <a:avLst/>
                <a:gdLst/>
                <a:ahLst/>
                <a:cxnLst>
                  <a:cxn ang="0">
                    <a:pos x="0" y="0"/>
                  </a:cxn>
                  <a:cxn ang="0">
                    <a:pos x="1" y="12"/>
                  </a:cxn>
                  <a:cxn ang="0">
                    <a:pos x="5" y="25"/>
                  </a:cxn>
                  <a:cxn ang="0">
                    <a:pos x="5" y="36"/>
                  </a:cxn>
                </a:cxnLst>
                <a:rect l="0" t="0" r="0" b="0"/>
                <a:pathLst>
                  <a:path w="15" h="73">
                    <a:moveTo>
                      <a:pt x="0" y="0"/>
                    </a:moveTo>
                    <a:lnTo>
                      <a:pt x="4" y="25"/>
                    </a:lnTo>
                    <a:lnTo>
                      <a:pt x="15" y="52"/>
                    </a:lnTo>
                    <a:lnTo>
                      <a:pt x="13" y="73"/>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56" name="Freeform 256"/>
              <p:cNvSpPr/>
              <p:nvPr/>
            </p:nvSpPr>
            <p:spPr>
              <a:xfrm>
                <a:off x="1620" y="2771"/>
                <a:ext cx="7" cy="35"/>
              </a:xfrm>
              <a:custGeom>
                <a:avLst/>
                <a:gdLst/>
                <a:ahLst/>
                <a:cxnLst>
                  <a:cxn ang="0">
                    <a:pos x="0" y="0"/>
                  </a:cxn>
                  <a:cxn ang="0">
                    <a:pos x="2" y="13"/>
                  </a:cxn>
                  <a:cxn ang="0">
                    <a:pos x="4" y="24"/>
                  </a:cxn>
                </a:cxnLst>
                <a:rect l="0" t="0" r="0" b="0"/>
                <a:pathLst>
                  <a:path w="11" h="52">
                    <a:moveTo>
                      <a:pt x="0" y="0"/>
                    </a:moveTo>
                    <a:lnTo>
                      <a:pt x="5" y="28"/>
                    </a:lnTo>
                    <a:lnTo>
                      <a:pt x="11" y="52"/>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57" name="Freeform 257"/>
              <p:cNvSpPr/>
              <p:nvPr/>
            </p:nvSpPr>
            <p:spPr>
              <a:xfrm>
                <a:off x="1693" y="2543"/>
                <a:ext cx="130" cy="32"/>
              </a:xfrm>
              <a:custGeom>
                <a:avLst/>
                <a:gdLst/>
                <a:ahLst/>
                <a:cxnLst>
                  <a:cxn ang="0">
                    <a:pos x="0" y="0"/>
                  </a:cxn>
                  <a:cxn ang="0">
                    <a:pos x="15" y="7"/>
                  </a:cxn>
                  <a:cxn ang="0">
                    <a:pos x="27" y="15"/>
                  </a:cxn>
                  <a:cxn ang="0">
                    <a:pos x="47" y="16"/>
                  </a:cxn>
                  <a:cxn ang="0">
                    <a:pos x="60" y="18"/>
                  </a:cxn>
                  <a:cxn ang="0">
                    <a:pos x="81" y="23"/>
                  </a:cxn>
                  <a:cxn ang="0">
                    <a:pos x="88" y="22"/>
                  </a:cxn>
                </a:cxnLst>
                <a:rect l="0" t="0" r="0" b="0"/>
                <a:pathLst>
                  <a:path w="192" h="45">
                    <a:moveTo>
                      <a:pt x="0" y="0"/>
                    </a:moveTo>
                    <a:lnTo>
                      <a:pt x="33" y="14"/>
                    </a:lnTo>
                    <a:lnTo>
                      <a:pt x="59" y="29"/>
                    </a:lnTo>
                    <a:lnTo>
                      <a:pt x="102" y="32"/>
                    </a:lnTo>
                    <a:lnTo>
                      <a:pt x="131" y="35"/>
                    </a:lnTo>
                    <a:lnTo>
                      <a:pt x="176" y="45"/>
                    </a:lnTo>
                    <a:lnTo>
                      <a:pt x="192" y="44"/>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58" name="Freeform 258"/>
              <p:cNvSpPr/>
              <p:nvPr/>
            </p:nvSpPr>
            <p:spPr>
              <a:xfrm>
                <a:off x="1634" y="2663"/>
                <a:ext cx="26" cy="50"/>
              </a:xfrm>
              <a:custGeom>
                <a:avLst/>
                <a:gdLst/>
                <a:ahLst/>
                <a:cxnLst>
                  <a:cxn ang="0">
                    <a:pos x="17" y="0"/>
                  </a:cxn>
                  <a:cxn ang="0">
                    <a:pos x="16" y="19"/>
                  </a:cxn>
                  <a:cxn ang="0">
                    <a:pos x="10" y="28"/>
                  </a:cxn>
                  <a:cxn ang="0">
                    <a:pos x="0" y="35"/>
                  </a:cxn>
                </a:cxnLst>
                <a:rect l="0" t="0" r="0" b="0"/>
                <a:pathLst>
                  <a:path w="40" h="71">
                    <a:moveTo>
                      <a:pt x="40" y="0"/>
                    </a:moveTo>
                    <a:lnTo>
                      <a:pt x="39" y="38"/>
                    </a:lnTo>
                    <a:lnTo>
                      <a:pt x="25" y="57"/>
                    </a:lnTo>
                    <a:lnTo>
                      <a:pt x="0" y="71"/>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59" name="Freeform 259"/>
              <p:cNvSpPr/>
              <p:nvPr/>
            </p:nvSpPr>
            <p:spPr>
              <a:xfrm>
                <a:off x="1275" y="2560"/>
                <a:ext cx="8" cy="42"/>
              </a:xfrm>
              <a:custGeom>
                <a:avLst/>
                <a:gdLst/>
                <a:ahLst/>
                <a:cxnLst>
                  <a:cxn ang="0">
                    <a:pos x="1" y="0"/>
                  </a:cxn>
                  <a:cxn ang="0">
                    <a:pos x="0" y="9"/>
                  </a:cxn>
                  <a:cxn ang="0">
                    <a:pos x="1" y="21"/>
                  </a:cxn>
                  <a:cxn ang="0">
                    <a:pos x="5" y="31"/>
                  </a:cxn>
                </a:cxnLst>
                <a:rect l="0" t="0" r="0" b="0"/>
                <a:pathLst>
                  <a:path w="12" h="57">
                    <a:moveTo>
                      <a:pt x="3" y="0"/>
                    </a:moveTo>
                    <a:lnTo>
                      <a:pt x="0" y="16"/>
                    </a:lnTo>
                    <a:lnTo>
                      <a:pt x="3" y="40"/>
                    </a:lnTo>
                    <a:lnTo>
                      <a:pt x="12" y="57"/>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60" name="Freeform 260"/>
              <p:cNvSpPr/>
              <p:nvPr/>
            </p:nvSpPr>
            <p:spPr>
              <a:xfrm>
                <a:off x="1289" y="2657"/>
                <a:ext cx="12" cy="45"/>
              </a:xfrm>
              <a:custGeom>
                <a:avLst/>
                <a:gdLst/>
                <a:ahLst/>
                <a:cxnLst>
                  <a:cxn ang="0">
                    <a:pos x="1" y="0"/>
                  </a:cxn>
                  <a:cxn ang="0">
                    <a:pos x="0" y="12"/>
                  </a:cxn>
                  <a:cxn ang="0">
                    <a:pos x="4" y="25"/>
                  </a:cxn>
                  <a:cxn ang="0">
                    <a:pos x="8" y="33"/>
                  </a:cxn>
                </a:cxnLst>
                <a:rect l="0" t="0" r="0" b="0"/>
                <a:pathLst>
                  <a:path w="18" h="62">
                    <a:moveTo>
                      <a:pt x="2" y="0"/>
                    </a:moveTo>
                    <a:lnTo>
                      <a:pt x="0" y="24"/>
                    </a:lnTo>
                    <a:lnTo>
                      <a:pt x="9" y="47"/>
                    </a:lnTo>
                    <a:lnTo>
                      <a:pt x="18" y="62"/>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61" name="Freeform 261"/>
              <p:cNvSpPr/>
              <p:nvPr/>
            </p:nvSpPr>
            <p:spPr>
              <a:xfrm>
                <a:off x="1300" y="2745"/>
                <a:ext cx="12" cy="40"/>
              </a:xfrm>
              <a:custGeom>
                <a:avLst/>
                <a:gdLst/>
                <a:ahLst/>
                <a:cxnLst>
                  <a:cxn ang="0">
                    <a:pos x="1" y="0"/>
                  </a:cxn>
                  <a:cxn ang="0">
                    <a:pos x="0" y="11"/>
                  </a:cxn>
                  <a:cxn ang="0">
                    <a:pos x="3" y="21"/>
                  </a:cxn>
                  <a:cxn ang="0">
                    <a:pos x="7" y="28"/>
                  </a:cxn>
                </a:cxnLst>
                <a:rect l="0" t="0" r="0" b="0"/>
                <a:pathLst>
                  <a:path w="20" h="57">
                    <a:moveTo>
                      <a:pt x="2" y="0"/>
                    </a:moveTo>
                    <a:lnTo>
                      <a:pt x="0" y="21"/>
                    </a:lnTo>
                    <a:lnTo>
                      <a:pt x="8" y="43"/>
                    </a:lnTo>
                    <a:lnTo>
                      <a:pt x="20" y="57"/>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62" name="Freeform 262"/>
              <p:cNvSpPr/>
              <p:nvPr/>
            </p:nvSpPr>
            <p:spPr>
              <a:xfrm>
                <a:off x="1320" y="2820"/>
                <a:ext cx="11" cy="23"/>
              </a:xfrm>
              <a:custGeom>
                <a:avLst/>
                <a:gdLst/>
                <a:ahLst/>
                <a:cxnLst>
                  <a:cxn ang="0">
                    <a:pos x="0" y="0"/>
                  </a:cxn>
                  <a:cxn ang="0">
                    <a:pos x="3" y="12"/>
                  </a:cxn>
                  <a:cxn ang="0">
                    <a:pos x="7" y="16"/>
                  </a:cxn>
                </a:cxnLst>
                <a:rect l="0" t="0" r="0" b="0"/>
                <a:pathLst>
                  <a:path w="18" h="33">
                    <a:moveTo>
                      <a:pt x="0" y="0"/>
                    </a:moveTo>
                    <a:lnTo>
                      <a:pt x="8" y="24"/>
                    </a:lnTo>
                    <a:lnTo>
                      <a:pt x="18" y="33"/>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0363" name="Freeform 263"/>
              <p:cNvSpPr/>
              <p:nvPr/>
            </p:nvSpPr>
            <p:spPr>
              <a:xfrm>
                <a:off x="1444" y="2418"/>
                <a:ext cx="38" cy="117"/>
              </a:xfrm>
              <a:custGeom>
                <a:avLst/>
                <a:gdLst/>
                <a:ahLst/>
                <a:cxnLst>
                  <a:cxn ang="0">
                    <a:pos x="60" y="0"/>
                  </a:cxn>
                  <a:cxn ang="0">
                    <a:pos x="27" y="54"/>
                  </a:cxn>
                  <a:cxn ang="0">
                    <a:pos x="0" y="111"/>
                  </a:cxn>
                  <a:cxn ang="0">
                    <a:pos x="0" y="154"/>
                  </a:cxn>
                  <a:cxn ang="0">
                    <a:pos x="0" y="188"/>
                  </a:cxn>
                </a:cxnLst>
                <a:rect l="0" t="0" r="0" b="0"/>
                <a:pathLst>
                  <a:path w="24" h="73">
                    <a:moveTo>
                      <a:pt x="24" y="0"/>
                    </a:moveTo>
                    <a:lnTo>
                      <a:pt x="11" y="21"/>
                    </a:lnTo>
                    <a:lnTo>
                      <a:pt x="0" y="43"/>
                    </a:lnTo>
                    <a:lnTo>
                      <a:pt x="0" y="60"/>
                    </a:lnTo>
                    <a:lnTo>
                      <a:pt x="0" y="73"/>
                    </a:lnTo>
                  </a:path>
                </a:pathLst>
              </a:custGeom>
              <a:noFill/>
              <a:ln w="31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50330" name="Line 264"/>
            <p:cNvSpPr/>
            <p:nvPr/>
          </p:nvSpPr>
          <p:spPr>
            <a:xfrm rot="5400000" flipV="1">
              <a:off x="4747" y="1977"/>
              <a:ext cx="0" cy="569"/>
            </a:xfrm>
            <a:prstGeom prst="line">
              <a:avLst/>
            </a:prstGeom>
            <a:ln w="38100" cap="flat" cmpd="sng">
              <a:solidFill>
                <a:srgbClr val="008000"/>
              </a:solidFill>
              <a:prstDash val="soli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2227"/>
                                        </p:tgtEl>
                                        <p:attrNameLst>
                                          <p:attrName>style.visibility</p:attrName>
                                        </p:attrNameLst>
                                      </p:cBhvr>
                                      <p:to>
                                        <p:strVal val="visible"/>
                                      </p:to>
                                    </p:set>
                                    <p:animEffect transition="in" filter="blinds(horizontal)">
                                      <p:cBhvr>
                                        <p:cTn id="7" dur="500"/>
                                        <p:tgtEl>
                                          <p:spTgt spid="52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p:cNvSpPr>
          <p:nvPr>
            <p:ph type="title" idx="4294967295"/>
          </p:nvPr>
        </p:nvSpPr>
        <p:spPr>
          <a:xfrm>
            <a:off x="1371600" y="0"/>
            <a:ext cx="7772400" cy="1143000"/>
          </a:xfrm>
          <a:ln/>
        </p:spPr>
        <p:txBody>
          <a:bodyPr vert="horz" wrap="square" lIns="91440" tIns="45720" rIns="91440" bIns="45720" anchor="ctr"/>
          <a:lstStyle/>
          <a:p>
            <a:pPr eaLnBrk="1" hangingPunct="1"/>
            <a:r>
              <a:rPr lang="zh-CN" altLang="en-US" dirty="0">
                <a:solidFill>
                  <a:schemeClr val="bg1"/>
                </a:solidFill>
              </a:rPr>
              <a:t>磁通量</a:t>
            </a:r>
          </a:p>
        </p:txBody>
      </p:sp>
      <p:sp>
        <p:nvSpPr>
          <p:cNvPr id="51203" name="Rectangle 3" descr="羊皮纸"/>
          <p:cNvSpPr/>
          <p:nvPr/>
        </p:nvSpPr>
        <p:spPr>
          <a:xfrm>
            <a:off x="0" y="4763"/>
            <a:ext cx="9144000" cy="176212"/>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1204" name="Rectangle 4" descr="羊皮纸"/>
          <p:cNvSpPr/>
          <p:nvPr/>
        </p:nvSpPr>
        <p:spPr>
          <a:xfrm>
            <a:off x="0" y="6681788"/>
            <a:ext cx="9144000" cy="176212"/>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0" name="组合 9"/>
          <p:cNvGrpSpPr/>
          <p:nvPr/>
        </p:nvGrpSpPr>
        <p:grpSpPr>
          <a:xfrm>
            <a:off x="4643438" y="471488"/>
            <a:ext cx="3887787" cy="390525"/>
            <a:chOff x="4643438" y="471488"/>
            <a:chExt cx="3887787" cy="390525"/>
          </a:xfrm>
        </p:grpSpPr>
        <p:sp>
          <p:nvSpPr>
            <p:cNvPr id="83972" name="WordArt 7"/>
            <p:cNvSpPr>
              <a:spLocks noChangeArrowheads="1" noChangeShapeType="1" noTextEdit="1"/>
            </p:cNvSpPr>
            <p:nvPr/>
          </p:nvSpPr>
          <p:spPr bwMode="auto">
            <a:xfrm>
              <a:off x="4672013" y="561975"/>
              <a:ext cx="3859212" cy="300038"/>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1" i="0" u="none" strike="noStrike" kern="10" cap="none" spc="0" normalizeH="0" baseline="0" noProof="0" dirty="0">
                  <a:ln w="9525">
                    <a:solidFill>
                      <a:schemeClr val="tx1"/>
                    </a:solidFill>
                    <a:miter lim="800000"/>
                  </a:ln>
                  <a:solidFill>
                    <a:schemeClr val="tx1"/>
                  </a:solidFill>
                  <a:effectLst/>
                  <a:uLnTx/>
                  <a:uFillTx/>
                  <a:latin typeface="宋体" panose="02010600030101010101" pitchFamily="2" charset="-122"/>
                  <a:ea typeface="宋体" panose="02010600030101010101" pitchFamily="2" charset="-122"/>
                  <a:cs typeface="+mn-cs"/>
                </a:rPr>
                <a:t> 通过任一曲面的    线数</a:t>
              </a:r>
              <a:r>
                <a:rPr kumimoji="0" lang="en-US" altLang="zh-CN" sz="1200" b="1" i="0" u="none" strike="noStrike" kern="10" cap="none" spc="0" normalizeH="0" baseline="0" noProof="0" dirty="0">
                  <a:ln w="9525">
                    <a:solidFill>
                      <a:schemeClr val="tx1"/>
                    </a:solidFill>
                    <a:miter lim="800000"/>
                  </a:ln>
                  <a:solidFill>
                    <a:schemeClr val="tx1"/>
                  </a:solidFill>
                  <a:effectLst/>
                  <a:uLnTx/>
                  <a:uFillTx/>
                  <a:latin typeface="宋体" panose="02010600030101010101" pitchFamily="2" charset="-122"/>
                  <a:ea typeface="宋体" panose="02010600030101010101" pitchFamily="2" charset="-122"/>
                  <a:cs typeface="+mn-cs"/>
                </a:rPr>
                <a:t>.</a:t>
              </a:r>
              <a:endParaRPr kumimoji="0" lang="zh-CN" altLang="en-US" sz="1200" b="1" i="0" u="none" strike="noStrike" kern="10" cap="none" spc="0" normalizeH="0" baseline="0" noProof="0" dirty="0">
                <a:ln w="9525">
                  <a:solidFill>
                    <a:schemeClr val="tx1"/>
                  </a:solidFill>
                  <a:miter lim="800000"/>
                </a:ln>
                <a:solidFill>
                  <a:schemeClr val="tx1"/>
                </a:solidFill>
                <a:effectLst/>
                <a:uLnTx/>
                <a:uFillTx/>
                <a:latin typeface="宋体" panose="02010600030101010101" pitchFamily="2" charset="-122"/>
                <a:ea typeface="宋体" panose="02010600030101010101" pitchFamily="2" charset="-122"/>
                <a:cs typeface="+mn-cs"/>
              </a:endParaRPr>
            </a:p>
          </p:txBody>
        </p:sp>
        <p:grpSp>
          <p:nvGrpSpPr>
            <p:cNvPr id="51206" name="Group 8"/>
            <p:cNvGrpSpPr/>
            <p:nvPr/>
          </p:nvGrpSpPr>
          <p:grpSpPr>
            <a:xfrm>
              <a:off x="7200900" y="471488"/>
              <a:ext cx="442913" cy="355600"/>
              <a:chOff x="1296" y="1200"/>
              <a:chExt cx="336" cy="206"/>
            </a:xfrm>
          </p:grpSpPr>
          <p:sp>
            <p:nvSpPr>
              <p:cNvPr id="51302" name="WordArt 9"/>
              <p:cNvSpPr>
                <a:spLocks noTextEdit="1"/>
              </p:cNvSpPr>
              <p:nvPr/>
            </p:nvSpPr>
            <p:spPr>
              <a:xfrm>
                <a:off x="1296" y="1248"/>
                <a:ext cx="336" cy="158"/>
              </a:xfrm>
              <a:prstGeom prst="rect">
                <a:avLst/>
              </a:prstGeom>
            </p:spPr>
            <p:txBody>
              <a:bodyPr wrap="none" fromWordArt="1">
                <a:prstTxWarp prst="textPlain">
                  <a:avLst>
                    <a:gd name="adj" fmla="val 55991"/>
                  </a:avLst>
                </a:prstTxWarp>
                <a:normAutofit/>
              </a:bodyPr>
              <a:lstStyle/>
              <a:p>
                <a:pPr algn="ctr"/>
                <a:r>
                  <a:rPr lang="zh-CN" altLang="en-US" sz="800" b="1" i="1">
                    <a:ln w="9525" cap="flat" cmpd="sng">
                      <a:solidFill>
                        <a:srgbClr val="FF0000"/>
                      </a:solidFill>
                      <a:prstDash val="solid"/>
                      <a:headEnd type="none" w="med" len="med"/>
                      <a:tailEnd type="none" w="med" len="med"/>
                    </a:ln>
                    <a:solidFill>
                      <a:srgbClr val="FF0000"/>
                    </a:solidFill>
                    <a:latin typeface="Times New Roman" panose="02020603050405020304" pitchFamily="18" charset="0"/>
                    <a:ea typeface="Times New Roman" panose="02020603050405020304" pitchFamily="18" charset="0"/>
                  </a:rPr>
                  <a:t>B</a:t>
                </a:r>
              </a:p>
            </p:txBody>
          </p:sp>
          <p:sp>
            <p:nvSpPr>
              <p:cNvPr id="51303" name="Line 10"/>
              <p:cNvSpPr/>
              <p:nvPr/>
            </p:nvSpPr>
            <p:spPr>
              <a:xfrm>
                <a:off x="1344" y="1200"/>
                <a:ext cx="288" cy="0"/>
              </a:xfrm>
              <a:prstGeom prst="line">
                <a:avLst/>
              </a:prstGeom>
              <a:ln w="38100" cap="flat" cmpd="sng">
                <a:solidFill>
                  <a:srgbClr val="FF0000"/>
                </a:solidFill>
                <a:prstDash val="solid"/>
                <a:miter/>
                <a:headEnd type="none" w="med" len="med"/>
                <a:tailEnd type="triangle" w="sm" len="med"/>
              </a:ln>
            </p:spPr>
          </p:sp>
        </p:grpSp>
        <p:sp>
          <p:nvSpPr>
            <p:cNvPr id="51207" name="WordArt 11"/>
            <p:cNvSpPr>
              <a:spLocks noTextEdit="1"/>
            </p:cNvSpPr>
            <p:nvPr/>
          </p:nvSpPr>
          <p:spPr>
            <a:xfrm>
              <a:off x="4643438" y="600075"/>
              <a:ext cx="76200" cy="228600"/>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chemeClr val="tx1"/>
                    </a:solidFill>
                    <a:prstDash val="solid"/>
                    <a:miter/>
                    <a:headEnd type="none" w="med" len="med"/>
                    <a:tailEnd type="none" w="med" len="med"/>
                  </a:ln>
                  <a:solidFill>
                    <a:schemeClr val="tx1"/>
                  </a:solidFill>
                  <a:latin typeface="宋体" panose="02010600030101010101" pitchFamily="2" charset="-122"/>
                  <a:ea typeface="宋体" panose="02010600030101010101" pitchFamily="2" charset="-122"/>
                </a:rPr>
                <a:t>:</a:t>
              </a:r>
            </a:p>
          </p:txBody>
        </p:sp>
      </p:grpSp>
      <p:grpSp>
        <p:nvGrpSpPr>
          <p:cNvPr id="9" name="组合 8"/>
          <p:cNvGrpSpPr/>
          <p:nvPr/>
        </p:nvGrpSpPr>
        <p:grpSpPr>
          <a:xfrm>
            <a:off x="438150" y="460375"/>
            <a:ext cx="4075113" cy="469900"/>
            <a:chOff x="438150" y="460375"/>
            <a:chExt cx="4075113" cy="469900"/>
          </a:xfrm>
        </p:grpSpPr>
        <p:sp>
          <p:nvSpPr>
            <p:cNvPr id="51208" name="WordArt 12"/>
            <p:cNvSpPr>
              <a:spLocks noTextEdit="1"/>
            </p:cNvSpPr>
            <p:nvPr/>
          </p:nvSpPr>
          <p:spPr>
            <a:xfrm>
              <a:off x="438150" y="460375"/>
              <a:ext cx="2198688" cy="469900"/>
            </a:xfrm>
            <a:prstGeom prst="rect">
              <a:avLst/>
            </a:prstGeom>
          </p:spPr>
          <p:txBody>
            <a:bodyPr wrap="none" fromWordArt="1">
              <a:prstTxWarp prst="textPlain">
                <a:avLst>
                  <a:gd name="adj" fmla="val 50000"/>
                </a:avLst>
              </a:prstTxWarp>
              <a:normAutofit fontScale="85000" lnSpcReduction="20000"/>
            </a:bodyPr>
            <a:lstStyle/>
            <a:p>
              <a:pPr algn="ctr"/>
              <a:r>
                <a:rPr lang="zh-CN" altLang="en-US" sz="3600" b="1" dirty="0">
                  <a:ln w="9525" cap="flat" cmpd="sng">
                    <a:solidFill>
                      <a:srgbClr val="CC3300"/>
                    </a:solidFill>
                    <a:prstDash val="solid"/>
                    <a:miter/>
                    <a:headEnd type="none" w="med" len="med"/>
                    <a:tailEnd type="none" w="med" len="med"/>
                  </a:ln>
                  <a:solidFill>
                    <a:srgbClr val="CC3300"/>
                  </a:solidFill>
                  <a:latin typeface="华文中宋" panose="02010600040101010101" pitchFamily="2" charset="-122"/>
                  <a:ea typeface="华文中宋" panose="02010600040101010101" pitchFamily="2" charset="-122"/>
                </a:rPr>
                <a:t>二、磁通量</a:t>
              </a:r>
            </a:p>
          </p:txBody>
        </p:sp>
        <p:sp>
          <p:nvSpPr>
            <p:cNvPr id="83978" name="WordArt 14"/>
            <p:cNvSpPr>
              <a:spLocks noChangeArrowheads="1" noChangeShapeType="1" noTextEdit="1"/>
            </p:cNvSpPr>
            <p:nvPr/>
          </p:nvSpPr>
          <p:spPr bwMode="auto">
            <a:xfrm>
              <a:off x="2755900" y="488950"/>
              <a:ext cx="1757363" cy="393700"/>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0" cap="none" spc="0" normalizeH="0" baseline="0" noProof="0" dirty="0">
                  <a:ln w="9525">
                    <a:solidFill>
                      <a:srgbClr val="CC3300"/>
                    </a:solidFill>
                    <a:miter lim="800000"/>
                  </a:ln>
                  <a:solidFill>
                    <a:srgbClr val="CC3300"/>
                  </a:solidFill>
                  <a:effectLst/>
                  <a:uLnTx/>
                  <a:uFillTx/>
                  <a:latin typeface="宋体" panose="02010600030101010101" pitchFamily="2" charset="-122"/>
                  <a:ea typeface="宋体" panose="02010600030101010101" pitchFamily="2" charset="-122"/>
                  <a:cs typeface="+mn-cs"/>
                </a:rPr>
                <a:t>(   </a:t>
              </a:r>
              <a:r>
                <a:rPr kumimoji="0" lang="zh-CN" altLang="en-US" sz="3600" b="1" i="0" u="none" strike="noStrike" kern="10" cap="none" spc="0" normalizeH="0" baseline="0" noProof="0" dirty="0">
                  <a:ln w="9525">
                    <a:solidFill>
                      <a:srgbClr val="CC3300"/>
                    </a:solidFill>
                    <a:miter lim="800000"/>
                  </a:ln>
                  <a:solidFill>
                    <a:srgbClr val="CC3300"/>
                  </a:solidFill>
                  <a:effectLst/>
                  <a:uLnTx/>
                  <a:uFillTx/>
                  <a:latin typeface="宋体" panose="02010600030101010101" pitchFamily="2" charset="-122"/>
                  <a:ea typeface="宋体" panose="02010600030101010101" pitchFamily="2" charset="-122"/>
                  <a:cs typeface="+mn-cs"/>
                </a:rPr>
                <a:t>通量</a:t>
              </a:r>
              <a:r>
                <a:rPr kumimoji="0" lang="en-US" altLang="zh-CN" sz="3600" b="1" i="0" u="none" strike="noStrike" kern="10" cap="none" spc="0" normalizeH="0" baseline="0" noProof="0" dirty="0">
                  <a:ln w="9525">
                    <a:solidFill>
                      <a:srgbClr val="CC3300"/>
                    </a:solidFill>
                    <a:miter lim="800000"/>
                  </a:ln>
                  <a:solidFill>
                    <a:srgbClr val="CC3300"/>
                  </a:solidFill>
                  <a:effectLst/>
                  <a:uLnTx/>
                  <a:uFillTx/>
                  <a:latin typeface="宋体" panose="02010600030101010101" pitchFamily="2" charset="-122"/>
                  <a:ea typeface="宋体" panose="02010600030101010101" pitchFamily="2" charset="-122"/>
                  <a:cs typeface="+mn-cs"/>
                </a:rPr>
                <a:t>)</a:t>
              </a:r>
              <a:endParaRPr kumimoji="0" lang="zh-CN" altLang="en-US" sz="3600" b="1" i="0" u="none" strike="noStrike" kern="10" cap="none" spc="0" normalizeH="0" baseline="0" noProof="0" dirty="0">
                <a:ln w="9525">
                  <a:solidFill>
                    <a:srgbClr val="CC3300"/>
                  </a:solidFill>
                  <a:miter lim="800000"/>
                </a:ln>
                <a:solidFill>
                  <a:srgbClr val="CC3300"/>
                </a:solidFill>
                <a:effectLst/>
                <a:uLnTx/>
                <a:uFillTx/>
                <a:latin typeface="宋体" panose="02010600030101010101" pitchFamily="2" charset="-122"/>
                <a:ea typeface="宋体" panose="02010600030101010101" pitchFamily="2" charset="-122"/>
                <a:cs typeface="+mn-cs"/>
              </a:endParaRPr>
            </a:p>
          </p:txBody>
        </p:sp>
        <p:grpSp>
          <p:nvGrpSpPr>
            <p:cNvPr id="51210" name="Group 15"/>
            <p:cNvGrpSpPr/>
            <p:nvPr/>
          </p:nvGrpSpPr>
          <p:grpSpPr>
            <a:xfrm>
              <a:off x="2925763" y="473075"/>
              <a:ext cx="477837" cy="395288"/>
              <a:chOff x="2640" y="672"/>
              <a:chExt cx="288" cy="206"/>
            </a:xfrm>
          </p:grpSpPr>
          <p:sp>
            <p:nvSpPr>
              <p:cNvPr id="51300" name="WordArt 16"/>
              <p:cNvSpPr>
                <a:spLocks noTextEdit="1"/>
              </p:cNvSpPr>
              <p:nvPr/>
            </p:nvSpPr>
            <p:spPr>
              <a:xfrm>
                <a:off x="2640" y="720"/>
                <a:ext cx="288" cy="158"/>
              </a:xfrm>
              <a:prstGeom prst="rect">
                <a:avLst/>
              </a:prstGeom>
            </p:spPr>
            <p:txBody>
              <a:bodyPr wrap="none" fromWordArt="1">
                <a:prstTxWarp prst="textPlain">
                  <a:avLst>
                    <a:gd name="adj" fmla="val 55991"/>
                  </a:avLst>
                </a:prstTxWarp>
                <a:normAutofit/>
              </a:bodyPr>
              <a:lstStyle/>
              <a:p>
                <a:pPr algn="ctr"/>
                <a:r>
                  <a:rPr lang="zh-CN" altLang="en-US" sz="800" b="1" i="1">
                    <a:ln w="9525" cap="flat" cmpd="sng">
                      <a:solidFill>
                        <a:srgbClr val="CC3300"/>
                      </a:solidFill>
                      <a:prstDash val="solid"/>
                      <a:headEnd type="none" w="med" len="med"/>
                      <a:tailEnd type="none" w="med" len="med"/>
                    </a:ln>
                    <a:solidFill>
                      <a:srgbClr val="CC3300"/>
                    </a:solidFill>
                    <a:latin typeface="Times New Roman" panose="02020603050405020304" pitchFamily="18" charset="0"/>
                    <a:ea typeface="Times New Roman" panose="02020603050405020304" pitchFamily="18" charset="0"/>
                  </a:rPr>
                  <a:t>B</a:t>
                </a:r>
              </a:p>
            </p:txBody>
          </p:sp>
          <p:sp>
            <p:nvSpPr>
              <p:cNvPr id="51301" name="Line 17"/>
              <p:cNvSpPr/>
              <p:nvPr/>
            </p:nvSpPr>
            <p:spPr>
              <a:xfrm>
                <a:off x="2688" y="672"/>
                <a:ext cx="240" cy="0"/>
              </a:xfrm>
              <a:prstGeom prst="line">
                <a:avLst/>
              </a:prstGeom>
              <a:ln w="28575" cap="flat" cmpd="sng">
                <a:solidFill>
                  <a:srgbClr val="CC3300"/>
                </a:solidFill>
                <a:prstDash val="solid"/>
                <a:miter/>
                <a:headEnd type="none" w="med" len="med"/>
                <a:tailEnd type="triangle" w="med" len="sm"/>
              </a:ln>
            </p:spPr>
          </p:sp>
        </p:grpSp>
      </p:grpSp>
      <p:grpSp>
        <p:nvGrpSpPr>
          <p:cNvPr id="4" name="组合 3"/>
          <p:cNvGrpSpPr/>
          <p:nvPr/>
        </p:nvGrpSpPr>
        <p:grpSpPr>
          <a:xfrm>
            <a:off x="2105025" y="5344797"/>
            <a:ext cx="4471848" cy="610032"/>
            <a:chOff x="2105025" y="4779531"/>
            <a:chExt cx="4471848" cy="610032"/>
          </a:xfrm>
        </p:grpSpPr>
        <p:graphicFrame>
          <p:nvGraphicFramePr>
            <p:cNvPr id="2" name="对象 1"/>
            <p:cNvGraphicFramePr>
              <a:graphicFrameLocks noChangeAspect="1"/>
            </p:cNvGraphicFramePr>
            <p:nvPr/>
          </p:nvGraphicFramePr>
          <p:xfrm>
            <a:off x="2105025" y="4779963"/>
            <a:ext cx="4457700" cy="609600"/>
          </p:xfrm>
          <a:graphic>
            <a:graphicData uri="http://schemas.openxmlformats.org/presentationml/2006/ole">
              <mc:AlternateContent xmlns:mc="http://schemas.openxmlformats.org/markup-compatibility/2006">
                <mc:Choice xmlns:v="urn:schemas-microsoft-com:vml" Requires="v">
                  <p:oleObj name="Equation" r:id="rId4" imgW="4457520" imgH="609480" progId="Equation.DSMT4">
                    <p:embed/>
                  </p:oleObj>
                </mc:Choice>
                <mc:Fallback>
                  <p:oleObj name="Equation" r:id="rId4" imgW="4457520" imgH="609480" progId="Equation.DSMT4">
                    <p:embed/>
                    <p:pic>
                      <p:nvPicPr>
                        <p:cNvPr id="2" name="对象 1"/>
                        <p:cNvPicPr/>
                        <p:nvPr/>
                      </p:nvPicPr>
                      <p:blipFill>
                        <a:blip r:embed="rId5"/>
                        <a:stretch>
                          <a:fillRect/>
                        </a:stretch>
                      </p:blipFill>
                      <p:spPr>
                        <a:xfrm>
                          <a:off x="2105025" y="4779963"/>
                          <a:ext cx="4457700" cy="609600"/>
                        </a:xfrm>
                        <a:prstGeom prst="rect">
                          <a:avLst/>
                        </a:prstGeom>
                      </p:spPr>
                    </p:pic>
                  </p:oleObj>
                </mc:Fallback>
              </mc:AlternateContent>
            </a:graphicData>
          </a:graphic>
        </p:graphicFrame>
        <p:grpSp>
          <p:nvGrpSpPr>
            <p:cNvPr id="3" name="组合 2"/>
            <p:cNvGrpSpPr/>
            <p:nvPr/>
          </p:nvGrpSpPr>
          <p:grpSpPr>
            <a:xfrm>
              <a:off x="5637692" y="4779531"/>
              <a:ext cx="939181" cy="1209"/>
              <a:chOff x="5829608" y="5918603"/>
              <a:chExt cx="1282877" cy="1209"/>
            </a:xfrm>
          </p:grpSpPr>
          <p:sp>
            <p:nvSpPr>
              <p:cNvPr id="105" name="Line 39"/>
              <p:cNvSpPr/>
              <p:nvPr/>
            </p:nvSpPr>
            <p:spPr>
              <a:xfrm>
                <a:off x="5829608" y="5918603"/>
                <a:ext cx="447675" cy="0"/>
              </a:xfrm>
              <a:prstGeom prst="line">
                <a:avLst/>
              </a:prstGeom>
              <a:ln w="28575" cap="flat" cmpd="sng">
                <a:solidFill>
                  <a:srgbClr val="FF0000"/>
                </a:solidFill>
                <a:prstDash val="solid"/>
                <a:headEnd type="none" w="med" len="med"/>
                <a:tailEnd type="triangle" w="med" len="med"/>
              </a:ln>
            </p:spPr>
          </p:sp>
          <p:sp>
            <p:nvSpPr>
              <p:cNvPr id="106" name="Line 41"/>
              <p:cNvSpPr/>
              <p:nvPr/>
            </p:nvSpPr>
            <p:spPr>
              <a:xfrm>
                <a:off x="6664810" y="5919812"/>
                <a:ext cx="447675" cy="0"/>
              </a:xfrm>
              <a:prstGeom prst="line">
                <a:avLst/>
              </a:prstGeom>
              <a:ln w="28575" cap="flat" cmpd="sng">
                <a:solidFill>
                  <a:schemeClr val="tx1"/>
                </a:solidFill>
                <a:prstDash val="solid"/>
                <a:headEnd type="none" w="med" len="med"/>
                <a:tailEnd type="triangle" w="med" len="med"/>
              </a:ln>
            </p:spPr>
          </p:sp>
        </p:grpSp>
      </p:grpSp>
      <p:grpSp>
        <p:nvGrpSpPr>
          <p:cNvPr id="7" name="组合 6"/>
          <p:cNvGrpSpPr/>
          <p:nvPr/>
        </p:nvGrpSpPr>
        <p:grpSpPr>
          <a:xfrm>
            <a:off x="540275" y="2398713"/>
            <a:ext cx="4090463" cy="2145407"/>
            <a:chOff x="540275" y="2398713"/>
            <a:chExt cx="4090463" cy="2145407"/>
          </a:xfrm>
        </p:grpSpPr>
        <p:sp>
          <p:nvSpPr>
            <p:cNvPr id="51213" name="Line 42"/>
            <p:cNvSpPr/>
            <p:nvPr/>
          </p:nvSpPr>
          <p:spPr>
            <a:xfrm>
              <a:off x="747713" y="3338513"/>
              <a:ext cx="3240087" cy="0"/>
            </a:xfrm>
            <a:prstGeom prst="line">
              <a:avLst/>
            </a:prstGeom>
            <a:ln w="38100" cap="flat" cmpd="sng">
              <a:solidFill>
                <a:schemeClr val="bg2"/>
              </a:solidFill>
              <a:prstDash val="solid"/>
              <a:headEnd type="none" w="med" len="med"/>
              <a:tailEnd type="triangle" w="sm" len="lg"/>
            </a:ln>
          </p:spPr>
        </p:sp>
        <p:sp>
          <p:nvSpPr>
            <p:cNvPr id="51214" name="Line 43"/>
            <p:cNvSpPr/>
            <p:nvPr/>
          </p:nvSpPr>
          <p:spPr>
            <a:xfrm flipV="1">
              <a:off x="693738" y="4111625"/>
              <a:ext cx="1989137" cy="6350"/>
            </a:xfrm>
            <a:prstGeom prst="line">
              <a:avLst/>
            </a:prstGeom>
            <a:ln w="38100" cap="flat" cmpd="sng">
              <a:solidFill>
                <a:schemeClr val="bg2"/>
              </a:solidFill>
              <a:prstDash val="solid"/>
              <a:headEnd type="none" w="med" len="med"/>
              <a:tailEnd type="none" w="sm" len="lg"/>
            </a:ln>
          </p:spPr>
        </p:sp>
        <p:sp>
          <p:nvSpPr>
            <p:cNvPr id="51215" name="Line 44"/>
            <p:cNvSpPr/>
            <p:nvPr/>
          </p:nvSpPr>
          <p:spPr>
            <a:xfrm>
              <a:off x="1501775" y="3829050"/>
              <a:ext cx="3113088" cy="0"/>
            </a:xfrm>
            <a:prstGeom prst="line">
              <a:avLst/>
            </a:prstGeom>
            <a:ln w="38100" cap="flat" cmpd="sng">
              <a:solidFill>
                <a:schemeClr val="bg2"/>
              </a:solidFill>
              <a:prstDash val="solid"/>
              <a:headEnd type="none" w="med" len="med"/>
              <a:tailEnd type="triangle" w="sm" len="lg"/>
            </a:ln>
          </p:spPr>
        </p:sp>
        <p:sp>
          <p:nvSpPr>
            <p:cNvPr id="51216" name="Line 45"/>
            <p:cNvSpPr/>
            <p:nvPr/>
          </p:nvSpPr>
          <p:spPr>
            <a:xfrm>
              <a:off x="1484313" y="3049588"/>
              <a:ext cx="3113087" cy="0"/>
            </a:xfrm>
            <a:prstGeom prst="line">
              <a:avLst/>
            </a:prstGeom>
            <a:ln w="38100" cap="flat" cmpd="sng">
              <a:solidFill>
                <a:schemeClr val="bg2"/>
              </a:solidFill>
              <a:prstDash val="solid"/>
              <a:headEnd type="none" w="med" len="med"/>
              <a:tailEnd type="triangle" w="sm" len="lg"/>
            </a:ln>
          </p:spPr>
        </p:sp>
        <p:sp>
          <p:nvSpPr>
            <p:cNvPr id="51217" name="AutoShape 46"/>
            <p:cNvSpPr/>
            <p:nvPr/>
          </p:nvSpPr>
          <p:spPr>
            <a:xfrm rot="-5400000" flipV="1">
              <a:off x="1298575" y="2974975"/>
              <a:ext cx="1882775" cy="1244600"/>
            </a:xfrm>
            <a:prstGeom prst="parallelogram">
              <a:avLst>
                <a:gd name="adj" fmla="val 39240"/>
              </a:avLst>
            </a:prstGeom>
            <a:solidFill>
              <a:srgbClr val="FFFFCC">
                <a:alpha val="50195"/>
              </a:srgbClr>
            </a:solidFill>
            <a:ln w="38100" cap="flat" cmpd="sng">
              <a:solidFill>
                <a:srgbClr val="CC6600"/>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1218" name="AutoShape 47"/>
            <p:cNvSpPr/>
            <p:nvPr/>
          </p:nvSpPr>
          <p:spPr>
            <a:xfrm rot="-1269314" flipV="1">
              <a:off x="1841500" y="2719388"/>
              <a:ext cx="1838325" cy="1652587"/>
            </a:xfrm>
            <a:prstGeom prst="parallelogram">
              <a:avLst>
                <a:gd name="adj" fmla="val 30132"/>
              </a:avLst>
            </a:prstGeom>
            <a:solidFill>
              <a:srgbClr val="FFFFCC"/>
            </a:solidFill>
            <a:ln w="28575" cap="flat" cmpd="sng">
              <a:solidFill>
                <a:srgbClr val="CC66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1219" name="Line 48"/>
            <p:cNvSpPr/>
            <p:nvPr/>
          </p:nvSpPr>
          <p:spPr>
            <a:xfrm>
              <a:off x="2778125" y="3051175"/>
              <a:ext cx="542925" cy="0"/>
            </a:xfrm>
            <a:prstGeom prst="line">
              <a:avLst/>
            </a:prstGeom>
            <a:ln w="38100" cap="flat" cmpd="sng">
              <a:solidFill>
                <a:schemeClr val="bg2"/>
              </a:solidFill>
              <a:prstDash val="solid"/>
              <a:headEnd type="none" w="med" len="med"/>
              <a:tailEnd type="none" w="med" len="med"/>
            </a:ln>
          </p:spPr>
        </p:sp>
        <p:sp>
          <p:nvSpPr>
            <p:cNvPr id="51220" name="Line 49"/>
            <p:cNvSpPr/>
            <p:nvPr/>
          </p:nvSpPr>
          <p:spPr>
            <a:xfrm>
              <a:off x="2035175" y="3340100"/>
              <a:ext cx="1358900" cy="0"/>
            </a:xfrm>
            <a:prstGeom prst="line">
              <a:avLst/>
            </a:prstGeom>
            <a:ln w="38100" cap="flat" cmpd="sng">
              <a:solidFill>
                <a:schemeClr val="bg2"/>
              </a:solidFill>
              <a:prstDash val="solid"/>
              <a:headEnd type="none" w="med" len="med"/>
              <a:tailEnd type="none" w="med" len="med"/>
            </a:ln>
          </p:spPr>
        </p:sp>
        <p:sp>
          <p:nvSpPr>
            <p:cNvPr id="51221" name="Line 50"/>
            <p:cNvSpPr/>
            <p:nvPr/>
          </p:nvSpPr>
          <p:spPr>
            <a:xfrm>
              <a:off x="3414713" y="3829050"/>
              <a:ext cx="423862" cy="0"/>
            </a:xfrm>
            <a:prstGeom prst="line">
              <a:avLst/>
            </a:prstGeom>
            <a:ln w="38100" cap="flat" cmpd="sng">
              <a:solidFill>
                <a:schemeClr val="bg2"/>
              </a:solidFill>
              <a:prstDash val="solid"/>
              <a:headEnd type="none" w="med" len="med"/>
              <a:tailEnd type="none" w="med" len="med"/>
            </a:ln>
          </p:spPr>
        </p:sp>
        <p:sp>
          <p:nvSpPr>
            <p:cNvPr id="51222" name="Line 51"/>
            <p:cNvSpPr/>
            <p:nvPr/>
          </p:nvSpPr>
          <p:spPr>
            <a:xfrm flipV="1">
              <a:off x="2652713" y="4103688"/>
              <a:ext cx="1485900" cy="11112"/>
            </a:xfrm>
            <a:prstGeom prst="line">
              <a:avLst/>
            </a:prstGeom>
            <a:ln w="38100" cap="flat" cmpd="sng">
              <a:solidFill>
                <a:schemeClr val="bg2"/>
              </a:solidFill>
              <a:prstDash val="solid"/>
              <a:headEnd type="none" w="med" len="med"/>
              <a:tailEnd type="triangle" w="sm" len="lg"/>
            </a:ln>
          </p:spPr>
        </p:sp>
        <p:sp>
          <p:nvSpPr>
            <p:cNvPr id="51223" name="Oval 52"/>
            <p:cNvSpPr/>
            <p:nvPr/>
          </p:nvSpPr>
          <p:spPr>
            <a:xfrm>
              <a:off x="2778125" y="3011488"/>
              <a:ext cx="60325" cy="60325"/>
            </a:xfrm>
            <a:prstGeom prst="ellipse">
              <a:avLst/>
            </a:prstGeom>
            <a:solidFill>
              <a:schemeClr val="bg2"/>
            </a:solidFill>
            <a:ln w="9525" cap="flat" cmpd="sng">
              <a:solidFill>
                <a:schemeClr val="bg2"/>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1224" name="Oval 53"/>
            <p:cNvSpPr/>
            <p:nvPr/>
          </p:nvSpPr>
          <p:spPr>
            <a:xfrm>
              <a:off x="2635250" y="4078288"/>
              <a:ext cx="58738" cy="61912"/>
            </a:xfrm>
            <a:prstGeom prst="ellipse">
              <a:avLst/>
            </a:prstGeom>
            <a:solidFill>
              <a:schemeClr val="bg2"/>
            </a:solidFill>
            <a:ln w="9525" cap="flat" cmpd="sng">
              <a:solidFill>
                <a:schemeClr val="bg2"/>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1225" name="Oval 54"/>
            <p:cNvSpPr/>
            <p:nvPr/>
          </p:nvSpPr>
          <p:spPr>
            <a:xfrm>
              <a:off x="2039938" y="3317875"/>
              <a:ext cx="60325" cy="61913"/>
            </a:xfrm>
            <a:prstGeom prst="ellipse">
              <a:avLst/>
            </a:prstGeom>
            <a:solidFill>
              <a:schemeClr val="bg2"/>
            </a:solidFill>
            <a:ln w="9525" cap="flat" cmpd="sng">
              <a:solidFill>
                <a:schemeClr val="bg2"/>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1226" name="Oval 55"/>
            <p:cNvSpPr/>
            <p:nvPr/>
          </p:nvSpPr>
          <p:spPr>
            <a:xfrm>
              <a:off x="3381375" y="3803650"/>
              <a:ext cx="58738" cy="61913"/>
            </a:xfrm>
            <a:prstGeom prst="ellipse">
              <a:avLst/>
            </a:prstGeom>
            <a:solidFill>
              <a:schemeClr val="bg2"/>
            </a:solidFill>
            <a:ln w="9525" cap="flat" cmpd="sng">
              <a:solidFill>
                <a:schemeClr val="bg2"/>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1227" name="Line 56"/>
            <p:cNvSpPr/>
            <p:nvPr/>
          </p:nvSpPr>
          <p:spPr>
            <a:xfrm>
              <a:off x="1608138" y="3125788"/>
              <a:ext cx="1022350" cy="1362075"/>
            </a:xfrm>
            <a:prstGeom prst="line">
              <a:avLst/>
            </a:prstGeom>
            <a:ln w="57150" cap="flat" cmpd="sng">
              <a:solidFill>
                <a:srgbClr val="CC6600"/>
              </a:solidFill>
              <a:prstDash val="solid"/>
              <a:headEnd type="none" w="med" len="med"/>
              <a:tailEnd type="none" w="med" len="med"/>
            </a:ln>
          </p:spPr>
        </p:sp>
        <p:sp>
          <p:nvSpPr>
            <p:cNvPr id="51228" name="WordArt 57"/>
            <p:cNvSpPr>
              <a:spLocks noTextEdit="1"/>
            </p:cNvSpPr>
            <p:nvPr/>
          </p:nvSpPr>
          <p:spPr>
            <a:xfrm>
              <a:off x="4156075" y="3355975"/>
              <a:ext cx="355600" cy="304800"/>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b="1" i="1">
                  <a:ln w="9525" cap="flat" cmpd="sng">
                    <a:solidFill>
                      <a:srgbClr val="FF0000"/>
                    </a:solidFill>
                    <a:prstDash val="solid"/>
                    <a:headEnd type="none" w="med" len="med"/>
                    <a:tailEnd type="none" w="med" len="med"/>
                  </a:ln>
                  <a:solidFill>
                    <a:srgbClr val="FF0000"/>
                  </a:solidFill>
                  <a:latin typeface="Times New Roman" panose="02020603050405020304" pitchFamily="18" charset="0"/>
                  <a:ea typeface="Times New Roman" panose="02020603050405020304" pitchFamily="18" charset="0"/>
                </a:rPr>
                <a:t>B</a:t>
              </a:r>
            </a:p>
          </p:txBody>
        </p:sp>
        <p:sp>
          <p:nvSpPr>
            <p:cNvPr id="51229" name="Line 58"/>
            <p:cNvSpPr/>
            <p:nvPr/>
          </p:nvSpPr>
          <p:spPr>
            <a:xfrm>
              <a:off x="4187825" y="3255963"/>
              <a:ext cx="442913" cy="0"/>
            </a:xfrm>
            <a:prstGeom prst="line">
              <a:avLst/>
            </a:prstGeom>
            <a:ln w="28575" cap="flat" cmpd="sng">
              <a:solidFill>
                <a:srgbClr val="FF0000"/>
              </a:solidFill>
              <a:prstDash val="solid"/>
              <a:headEnd type="none" w="med" len="med"/>
              <a:tailEnd type="triangle" w="med" len="med"/>
            </a:ln>
          </p:spPr>
        </p:sp>
        <p:sp>
          <p:nvSpPr>
            <p:cNvPr id="51230" name="Line 59"/>
            <p:cNvSpPr/>
            <p:nvPr/>
          </p:nvSpPr>
          <p:spPr>
            <a:xfrm flipV="1">
              <a:off x="2755900" y="2771775"/>
              <a:ext cx="1171575" cy="835025"/>
            </a:xfrm>
            <a:prstGeom prst="line">
              <a:avLst/>
            </a:prstGeom>
            <a:ln w="28575" cap="flat" cmpd="sng">
              <a:solidFill>
                <a:srgbClr val="0099FF"/>
              </a:solidFill>
              <a:prstDash val="solid"/>
              <a:headEnd type="none" w="med" len="med"/>
              <a:tailEnd type="triangle" w="med" len="lg"/>
            </a:ln>
          </p:spPr>
        </p:sp>
        <p:sp>
          <p:nvSpPr>
            <p:cNvPr id="51231" name="WordArt 60"/>
            <p:cNvSpPr>
              <a:spLocks noTextEdit="1"/>
            </p:cNvSpPr>
            <p:nvPr/>
          </p:nvSpPr>
          <p:spPr>
            <a:xfrm>
              <a:off x="2347913" y="3527424"/>
              <a:ext cx="246062" cy="287339"/>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dirty="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s</a:t>
              </a:r>
            </a:p>
          </p:txBody>
        </p:sp>
        <p:grpSp>
          <p:nvGrpSpPr>
            <p:cNvPr id="51232" name="Group 61"/>
            <p:cNvGrpSpPr/>
            <p:nvPr/>
          </p:nvGrpSpPr>
          <p:grpSpPr>
            <a:xfrm>
              <a:off x="3608388" y="2398713"/>
              <a:ext cx="344487" cy="304800"/>
              <a:chOff x="2080" y="3319"/>
              <a:chExt cx="244" cy="208"/>
            </a:xfrm>
          </p:grpSpPr>
          <p:sp>
            <p:nvSpPr>
              <p:cNvPr id="51276" name="WordArt 62"/>
              <p:cNvSpPr>
                <a:spLocks noTextEdit="1"/>
              </p:cNvSpPr>
              <p:nvPr/>
            </p:nvSpPr>
            <p:spPr>
              <a:xfrm>
                <a:off x="2080" y="3382"/>
                <a:ext cx="173" cy="145"/>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rgbClr val="0099FF"/>
                      </a:solidFill>
                      <a:prstDash val="solid"/>
                      <a:headEnd type="none" w="med" len="med"/>
                      <a:tailEnd type="none" w="med" len="med"/>
                    </a:ln>
                    <a:solidFill>
                      <a:srgbClr val="0099FF"/>
                    </a:solidFill>
                    <a:latin typeface="Times New Roman" panose="02020603050405020304" pitchFamily="18" charset="0"/>
                    <a:ea typeface="Times New Roman" panose="02020603050405020304" pitchFamily="18" charset="0"/>
                  </a:rPr>
                  <a:t>n</a:t>
                </a:r>
              </a:p>
            </p:txBody>
          </p:sp>
          <p:sp>
            <p:nvSpPr>
              <p:cNvPr id="51277" name="Line 63"/>
              <p:cNvSpPr/>
              <p:nvPr/>
            </p:nvSpPr>
            <p:spPr>
              <a:xfrm>
                <a:off x="2084" y="3319"/>
                <a:ext cx="240" cy="0"/>
              </a:xfrm>
              <a:prstGeom prst="line">
                <a:avLst/>
              </a:prstGeom>
              <a:ln w="19050" cap="flat" cmpd="sng">
                <a:solidFill>
                  <a:srgbClr val="0099FF"/>
                </a:solidFill>
                <a:prstDash val="solid"/>
                <a:headEnd type="none" w="med" len="med"/>
                <a:tailEnd type="triangle" w="med" len="med"/>
              </a:ln>
            </p:spPr>
          </p:sp>
        </p:grpSp>
        <p:sp>
          <p:nvSpPr>
            <p:cNvPr id="51233" name="Line 64"/>
            <p:cNvSpPr/>
            <p:nvPr/>
          </p:nvSpPr>
          <p:spPr>
            <a:xfrm>
              <a:off x="2752725" y="3602038"/>
              <a:ext cx="1362075" cy="0"/>
            </a:xfrm>
            <a:prstGeom prst="line">
              <a:avLst/>
            </a:prstGeom>
            <a:ln w="9525" cap="flat" cmpd="sng">
              <a:solidFill>
                <a:schemeClr val="tx1"/>
              </a:solidFill>
              <a:prstDash val="lgDash"/>
              <a:headEnd type="none" w="med" len="med"/>
              <a:tailEnd type="none" w="med" len="med"/>
            </a:ln>
          </p:spPr>
        </p:sp>
        <p:sp>
          <p:nvSpPr>
            <p:cNvPr id="51234" name="Arc 65"/>
            <p:cNvSpPr/>
            <p:nvPr/>
          </p:nvSpPr>
          <p:spPr>
            <a:xfrm rot="1274615">
              <a:off x="3078163" y="3370263"/>
              <a:ext cx="206375" cy="200025"/>
            </a:xfrm>
            <a:custGeom>
              <a:avLst/>
              <a:gdLst/>
              <a:ahLst/>
              <a:cxnLst>
                <a:cxn ang="0">
                  <a:pos x="-96" y="0"/>
                </a:cxn>
                <a:cxn ang="0">
                  <a:pos x="1971789" y="1852315"/>
                </a:cxn>
                <a:cxn ang="0">
                  <a:pos x="-96" y="0"/>
                </a:cxn>
                <a:cxn ang="0">
                  <a:pos x="1971789" y="1852315"/>
                </a:cxn>
                <a:cxn ang="0">
                  <a:pos x="0" y="1852315"/>
                </a:cxn>
                <a:cxn ang="0">
                  <a:pos x="-96"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1235" name="Arc 66"/>
            <p:cNvSpPr/>
            <p:nvPr/>
          </p:nvSpPr>
          <p:spPr>
            <a:xfrm rot="6966579">
              <a:off x="1668463" y="3497263"/>
              <a:ext cx="212725" cy="193675"/>
            </a:xfrm>
            <a:custGeom>
              <a:avLst/>
              <a:gdLst/>
              <a:ahLst/>
              <a:cxnLst>
                <a:cxn ang="0">
                  <a:pos x="-98" y="0"/>
                </a:cxn>
                <a:cxn ang="0">
                  <a:pos x="2094997" y="1736574"/>
                </a:cxn>
                <a:cxn ang="0">
                  <a:pos x="-98" y="0"/>
                </a:cxn>
                <a:cxn ang="0">
                  <a:pos x="2094997" y="1736574"/>
                </a:cxn>
                <a:cxn ang="0">
                  <a:pos x="0" y="1736574"/>
                </a:cxn>
                <a:cxn ang="0">
                  <a:pos x="-98"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nvGrpSpPr>
            <p:cNvPr id="51237" name="Group 73"/>
            <p:cNvGrpSpPr/>
            <p:nvPr/>
          </p:nvGrpSpPr>
          <p:grpSpPr>
            <a:xfrm>
              <a:off x="1760538" y="3738563"/>
              <a:ext cx="217487" cy="292100"/>
              <a:chOff x="3563" y="2066"/>
              <a:chExt cx="139" cy="171"/>
            </a:xfrm>
          </p:grpSpPr>
          <p:sp>
            <p:nvSpPr>
              <p:cNvPr id="51269" name="WordArt 74"/>
              <p:cNvSpPr>
                <a:spLocks noTextEdit="1"/>
              </p:cNvSpPr>
              <p:nvPr/>
            </p:nvSpPr>
            <p:spPr>
              <a:xfrm>
                <a:off x="3563" y="2072"/>
                <a:ext cx="138" cy="165"/>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a:ln w="76200" cap="flat" cmpd="sng">
                      <a:solidFill>
                        <a:schemeClr val="bg1"/>
                      </a:solidFill>
                      <a:prstDash val="solid"/>
                      <a:headEnd type="none" w="med" len="med"/>
                      <a:tailEnd type="none" w="med" len="med"/>
                    </a:ln>
                    <a:solidFill>
                      <a:schemeClr val="bg1"/>
                    </a:solidFill>
                    <a:latin typeface="Symbol" panose="05050102010706020507" charset="0"/>
                    <a:ea typeface="Symbol" panose="05050102010706020507" charset="0"/>
                  </a:rPr>
                  <a:t>q</a:t>
                </a:r>
              </a:p>
            </p:txBody>
          </p:sp>
          <p:sp>
            <p:nvSpPr>
              <p:cNvPr id="51270" name="WordArt 75"/>
              <p:cNvSpPr>
                <a:spLocks noTextEdit="1"/>
              </p:cNvSpPr>
              <p:nvPr/>
            </p:nvSpPr>
            <p:spPr>
              <a:xfrm>
                <a:off x="3564" y="2066"/>
                <a:ext cx="138" cy="165"/>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a:ln w="9525" cap="flat" cmpd="sng">
                      <a:solidFill>
                        <a:schemeClr val="tx2"/>
                      </a:solidFill>
                      <a:prstDash val="solid"/>
                      <a:headEnd type="none" w="med" len="med"/>
                      <a:tailEnd type="none" w="med" len="med"/>
                    </a:ln>
                    <a:solidFill>
                      <a:schemeClr val="tx2"/>
                    </a:solidFill>
                    <a:latin typeface="Symbol" panose="05050102010706020507" charset="0"/>
                    <a:ea typeface="Symbol" panose="05050102010706020507" charset="0"/>
                  </a:rPr>
                  <a:t>q</a:t>
                </a:r>
              </a:p>
            </p:txBody>
          </p:sp>
        </p:grpSp>
        <p:grpSp>
          <p:nvGrpSpPr>
            <p:cNvPr id="51238" name="Group 76"/>
            <p:cNvGrpSpPr/>
            <p:nvPr/>
          </p:nvGrpSpPr>
          <p:grpSpPr>
            <a:xfrm>
              <a:off x="3362325" y="3246438"/>
              <a:ext cx="217488" cy="292100"/>
              <a:chOff x="3563" y="2066"/>
              <a:chExt cx="139" cy="171"/>
            </a:xfrm>
          </p:grpSpPr>
          <p:sp>
            <p:nvSpPr>
              <p:cNvPr id="51267" name="WordArt 77"/>
              <p:cNvSpPr>
                <a:spLocks noTextEdit="1"/>
              </p:cNvSpPr>
              <p:nvPr/>
            </p:nvSpPr>
            <p:spPr>
              <a:xfrm>
                <a:off x="3563" y="2072"/>
                <a:ext cx="138" cy="165"/>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a:ln w="76200" cap="flat" cmpd="sng">
                      <a:solidFill>
                        <a:schemeClr val="bg1"/>
                      </a:solidFill>
                      <a:prstDash val="solid"/>
                      <a:headEnd type="none" w="med" len="med"/>
                      <a:tailEnd type="none" w="med" len="med"/>
                    </a:ln>
                    <a:solidFill>
                      <a:schemeClr val="bg1"/>
                    </a:solidFill>
                    <a:latin typeface="Symbol" panose="05050102010706020507" charset="0"/>
                    <a:ea typeface="Symbol" panose="05050102010706020507" charset="0"/>
                  </a:rPr>
                  <a:t>q</a:t>
                </a:r>
              </a:p>
            </p:txBody>
          </p:sp>
          <p:sp>
            <p:nvSpPr>
              <p:cNvPr id="51268" name="WordArt 78"/>
              <p:cNvSpPr>
                <a:spLocks noTextEdit="1"/>
              </p:cNvSpPr>
              <p:nvPr/>
            </p:nvSpPr>
            <p:spPr>
              <a:xfrm>
                <a:off x="3564" y="2066"/>
                <a:ext cx="138" cy="165"/>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a:ln w="9525" cap="flat" cmpd="sng">
                      <a:solidFill>
                        <a:schemeClr val="tx2"/>
                      </a:solidFill>
                      <a:prstDash val="solid"/>
                      <a:headEnd type="none" w="med" len="med"/>
                      <a:tailEnd type="none" w="med" len="med"/>
                    </a:ln>
                    <a:solidFill>
                      <a:schemeClr val="tx2"/>
                    </a:solidFill>
                    <a:latin typeface="Symbol" panose="05050102010706020507" charset="0"/>
                    <a:ea typeface="Symbol" panose="05050102010706020507" charset="0"/>
                  </a:rPr>
                  <a:t>q</a:t>
                </a:r>
              </a:p>
            </p:txBody>
          </p:sp>
        </p:grpSp>
        <p:graphicFrame>
          <p:nvGraphicFramePr>
            <p:cNvPr id="5" name="对象 4"/>
            <p:cNvGraphicFramePr>
              <a:graphicFrameLocks noChangeAspect="1"/>
            </p:cNvGraphicFramePr>
            <p:nvPr/>
          </p:nvGraphicFramePr>
          <p:xfrm>
            <a:off x="540275" y="4226620"/>
            <a:ext cx="1016000" cy="317500"/>
          </p:xfrm>
          <a:graphic>
            <a:graphicData uri="http://schemas.openxmlformats.org/presentationml/2006/ole">
              <mc:AlternateContent xmlns:mc="http://schemas.openxmlformats.org/markup-compatibility/2006">
                <mc:Choice xmlns:v="urn:schemas-microsoft-com:vml" Requires="v">
                  <p:oleObj name="Equation" r:id="rId6" imgW="1015920" imgH="317160" progId="Equation.DSMT4">
                    <p:embed/>
                  </p:oleObj>
                </mc:Choice>
                <mc:Fallback>
                  <p:oleObj name="Equation" r:id="rId6" imgW="1015920" imgH="317160" progId="Equation.DSMT4">
                    <p:embed/>
                    <p:pic>
                      <p:nvPicPr>
                        <p:cNvPr id="5" name="对象 4"/>
                        <p:cNvPicPr/>
                        <p:nvPr/>
                      </p:nvPicPr>
                      <p:blipFill>
                        <a:blip r:embed="rId7"/>
                        <a:stretch>
                          <a:fillRect/>
                        </a:stretch>
                      </p:blipFill>
                      <p:spPr>
                        <a:xfrm>
                          <a:off x="540275" y="4226620"/>
                          <a:ext cx="1016000" cy="317500"/>
                        </a:xfrm>
                        <a:prstGeom prst="rect">
                          <a:avLst/>
                        </a:prstGeom>
                      </p:spPr>
                    </p:pic>
                  </p:oleObj>
                </mc:Fallback>
              </mc:AlternateContent>
            </a:graphicData>
          </a:graphic>
        </p:graphicFrame>
      </p:grpSp>
      <p:grpSp>
        <p:nvGrpSpPr>
          <p:cNvPr id="8" name="组合 7"/>
          <p:cNvGrpSpPr/>
          <p:nvPr/>
        </p:nvGrpSpPr>
        <p:grpSpPr>
          <a:xfrm>
            <a:off x="5070475" y="2506663"/>
            <a:ext cx="3549650" cy="1847850"/>
            <a:chOff x="5070475" y="2506663"/>
            <a:chExt cx="3549650" cy="1847850"/>
          </a:xfrm>
        </p:grpSpPr>
        <p:grpSp>
          <p:nvGrpSpPr>
            <p:cNvPr id="51239" name="Group 79"/>
            <p:cNvGrpSpPr/>
            <p:nvPr/>
          </p:nvGrpSpPr>
          <p:grpSpPr>
            <a:xfrm>
              <a:off x="5459413" y="3178175"/>
              <a:ext cx="3082925" cy="796925"/>
              <a:chOff x="784" y="2974"/>
              <a:chExt cx="1771" cy="536"/>
            </a:xfrm>
          </p:grpSpPr>
          <p:sp>
            <p:nvSpPr>
              <p:cNvPr id="51265" name="Line 80"/>
              <p:cNvSpPr/>
              <p:nvPr/>
            </p:nvSpPr>
            <p:spPr>
              <a:xfrm>
                <a:off x="796" y="3510"/>
                <a:ext cx="1759" cy="0"/>
              </a:xfrm>
              <a:prstGeom prst="line">
                <a:avLst/>
              </a:prstGeom>
              <a:ln w="38100" cap="flat" cmpd="sng">
                <a:solidFill>
                  <a:schemeClr val="bg2"/>
                </a:solidFill>
                <a:prstDash val="solid"/>
                <a:headEnd type="none" w="med" len="med"/>
                <a:tailEnd type="triangle" w="sm" len="lg"/>
              </a:ln>
            </p:spPr>
          </p:sp>
          <p:sp>
            <p:nvSpPr>
              <p:cNvPr id="51266" name="Line 81"/>
              <p:cNvSpPr/>
              <p:nvPr/>
            </p:nvSpPr>
            <p:spPr>
              <a:xfrm>
                <a:off x="784" y="2974"/>
                <a:ext cx="1759" cy="0"/>
              </a:xfrm>
              <a:prstGeom prst="line">
                <a:avLst/>
              </a:prstGeom>
              <a:ln w="38100" cap="flat" cmpd="sng">
                <a:solidFill>
                  <a:schemeClr val="bg2"/>
                </a:solidFill>
                <a:prstDash val="solid"/>
                <a:headEnd type="none" w="med" len="med"/>
                <a:tailEnd type="triangle" w="sm" len="lg"/>
              </a:ln>
            </p:spPr>
          </p:sp>
        </p:grpSp>
        <p:sp>
          <p:nvSpPr>
            <p:cNvPr id="51240" name="Line 82"/>
            <p:cNvSpPr/>
            <p:nvPr/>
          </p:nvSpPr>
          <p:spPr>
            <a:xfrm flipH="1">
              <a:off x="6188075" y="2855913"/>
              <a:ext cx="3175" cy="1455737"/>
            </a:xfrm>
            <a:prstGeom prst="line">
              <a:avLst/>
            </a:prstGeom>
            <a:ln w="38100" cap="flat" cmpd="sng">
              <a:solidFill>
                <a:srgbClr val="CC6600"/>
              </a:solidFill>
              <a:prstDash val="sysDot"/>
              <a:headEnd type="none" w="med" len="med"/>
              <a:tailEnd type="none" w="med" len="med"/>
            </a:ln>
          </p:spPr>
        </p:sp>
        <p:sp>
          <p:nvSpPr>
            <p:cNvPr id="51241" name="Line 83"/>
            <p:cNvSpPr/>
            <p:nvPr/>
          </p:nvSpPr>
          <p:spPr>
            <a:xfrm>
              <a:off x="6188075" y="2886075"/>
              <a:ext cx="1022350" cy="1406525"/>
            </a:xfrm>
            <a:prstGeom prst="line">
              <a:avLst/>
            </a:prstGeom>
            <a:ln w="57150" cap="flat" cmpd="sng">
              <a:solidFill>
                <a:srgbClr val="CC6600"/>
              </a:solidFill>
              <a:prstDash val="solid"/>
              <a:headEnd type="none" w="med" len="med"/>
              <a:tailEnd type="none" w="med" len="med"/>
            </a:ln>
          </p:spPr>
        </p:sp>
        <p:sp>
          <p:nvSpPr>
            <p:cNvPr id="51242" name="Line 84"/>
            <p:cNvSpPr/>
            <p:nvPr/>
          </p:nvSpPr>
          <p:spPr>
            <a:xfrm flipV="1">
              <a:off x="6664325" y="2928938"/>
              <a:ext cx="890588" cy="631825"/>
            </a:xfrm>
            <a:prstGeom prst="line">
              <a:avLst/>
            </a:prstGeom>
            <a:ln w="28575" cap="flat" cmpd="sng">
              <a:solidFill>
                <a:srgbClr val="0099FF"/>
              </a:solidFill>
              <a:prstDash val="solid"/>
              <a:headEnd type="none" w="med" len="med"/>
              <a:tailEnd type="triangle" w="med" len="lg"/>
            </a:ln>
          </p:spPr>
        </p:sp>
        <p:sp>
          <p:nvSpPr>
            <p:cNvPr id="51243" name="Line 85"/>
            <p:cNvSpPr/>
            <p:nvPr/>
          </p:nvSpPr>
          <p:spPr>
            <a:xfrm>
              <a:off x="6677025" y="3557588"/>
              <a:ext cx="1362075" cy="0"/>
            </a:xfrm>
            <a:prstGeom prst="line">
              <a:avLst/>
            </a:prstGeom>
            <a:ln w="9525" cap="flat" cmpd="sng">
              <a:solidFill>
                <a:schemeClr val="tx1"/>
              </a:solidFill>
              <a:prstDash val="lgDash"/>
              <a:headEnd type="none" w="med" len="med"/>
              <a:tailEnd type="none" w="med" len="med"/>
            </a:ln>
          </p:spPr>
        </p:sp>
        <p:grpSp>
          <p:nvGrpSpPr>
            <p:cNvPr id="51244" name="Group 86"/>
            <p:cNvGrpSpPr/>
            <p:nvPr/>
          </p:nvGrpSpPr>
          <p:grpSpPr>
            <a:xfrm>
              <a:off x="7556500" y="2506663"/>
              <a:ext cx="344488" cy="304800"/>
              <a:chOff x="2080" y="3319"/>
              <a:chExt cx="244" cy="208"/>
            </a:xfrm>
          </p:grpSpPr>
          <p:sp>
            <p:nvSpPr>
              <p:cNvPr id="51263" name="WordArt 87"/>
              <p:cNvSpPr>
                <a:spLocks noTextEdit="1"/>
              </p:cNvSpPr>
              <p:nvPr/>
            </p:nvSpPr>
            <p:spPr>
              <a:xfrm>
                <a:off x="2080" y="3382"/>
                <a:ext cx="173" cy="145"/>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rgbClr val="0099FF"/>
                      </a:solidFill>
                      <a:prstDash val="solid"/>
                      <a:headEnd type="none" w="med" len="med"/>
                      <a:tailEnd type="none" w="med" len="med"/>
                    </a:ln>
                    <a:solidFill>
                      <a:srgbClr val="0099FF"/>
                    </a:solidFill>
                    <a:latin typeface="Times New Roman" panose="02020603050405020304" pitchFamily="18" charset="0"/>
                    <a:ea typeface="Times New Roman" panose="02020603050405020304" pitchFamily="18" charset="0"/>
                  </a:rPr>
                  <a:t>n</a:t>
                </a:r>
              </a:p>
            </p:txBody>
          </p:sp>
          <p:sp>
            <p:nvSpPr>
              <p:cNvPr id="51264" name="Line 88"/>
              <p:cNvSpPr/>
              <p:nvPr/>
            </p:nvSpPr>
            <p:spPr>
              <a:xfrm>
                <a:off x="2084" y="3319"/>
                <a:ext cx="240" cy="0"/>
              </a:xfrm>
              <a:prstGeom prst="line">
                <a:avLst/>
              </a:prstGeom>
              <a:ln w="19050" cap="flat" cmpd="sng">
                <a:solidFill>
                  <a:srgbClr val="0099FF"/>
                </a:solidFill>
                <a:prstDash val="solid"/>
                <a:headEnd type="none" w="med" len="med"/>
                <a:tailEnd type="triangle" w="med" len="med"/>
              </a:ln>
            </p:spPr>
          </p:sp>
        </p:grpSp>
        <p:sp>
          <p:nvSpPr>
            <p:cNvPr id="51245" name="WordArt 89"/>
            <p:cNvSpPr>
              <a:spLocks noTextEdit="1"/>
            </p:cNvSpPr>
            <p:nvPr/>
          </p:nvSpPr>
          <p:spPr>
            <a:xfrm>
              <a:off x="7256463" y="4067175"/>
              <a:ext cx="249237" cy="287338"/>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dirty="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s</a:t>
              </a:r>
            </a:p>
          </p:txBody>
        </p:sp>
        <p:grpSp>
          <p:nvGrpSpPr>
            <p:cNvPr id="51246" name="Group 90"/>
            <p:cNvGrpSpPr/>
            <p:nvPr/>
          </p:nvGrpSpPr>
          <p:grpSpPr>
            <a:xfrm>
              <a:off x="7375525" y="3151188"/>
              <a:ext cx="341313" cy="409575"/>
              <a:chOff x="2943" y="3226"/>
              <a:chExt cx="241" cy="282"/>
            </a:xfrm>
          </p:grpSpPr>
          <p:sp>
            <p:nvSpPr>
              <p:cNvPr id="51261" name="Rectangle 91"/>
              <p:cNvSpPr/>
              <p:nvPr/>
            </p:nvSpPr>
            <p:spPr>
              <a:xfrm>
                <a:off x="2943" y="3226"/>
                <a:ext cx="241" cy="2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1262" name="WordArt 92"/>
              <p:cNvSpPr>
                <a:spLocks noTextEdit="1"/>
              </p:cNvSpPr>
              <p:nvPr/>
            </p:nvSpPr>
            <p:spPr>
              <a:xfrm>
                <a:off x="2971" y="3270"/>
                <a:ext cx="144" cy="193"/>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a:ln w="9525" cap="flat" cmpd="sng">
                      <a:solidFill>
                        <a:schemeClr val="tx2"/>
                      </a:solidFill>
                      <a:prstDash val="solid"/>
                      <a:headEnd type="none" w="med" len="med"/>
                      <a:tailEnd type="none" w="med" len="med"/>
                    </a:ln>
                    <a:solidFill>
                      <a:schemeClr val="tx2"/>
                    </a:solidFill>
                    <a:latin typeface="Symbol" panose="05050102010706020507" charset="0"/>
                    <a:ea typeface="Symbol" panose="05050102010706020507" charset="0"/>
                  </a:rPr>
                  <a:t>q</a:t>
                </a:r>
              </a:p>
            </p:txBody>
          </p:sp>
        </p:grpSp>
        <p:grpSp>
          <p:nvGrpSpPr>
            <p:cNvPr id="51247" name="Group 93"/>
            <p:cNvGrpSpPr/>
            <p:nvPr/>
          </p:nvGrpSpPr>
          <p:grpSpPr>
            <a:xfrm>
              <a:off x="6265863" y="3503613"/>
              <a:ext cx="341312" cy="411162"/>
              <a:chOff x="2943" y="3226"/>
              <a:chExt cx="241" cy="282"/>
            </a:xfrm>
          </p:grpSpPr>
          <p:sp>
            <p:nvSpPr>
              <p:cNvPr id="51259" name="Rectangle 94"/>
              <p:cNvSpPr/>
              <p:nvPr/>
            </p:nvSpPr>
            <p:spPr>
              <a:xfrm>
                <a:off x="2943" y="3226"/>
                <a:ext cx="241" cy="2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1260" name="WordArt 95"/>
              <p:cNvSpPr>
                <a:spLocks noTextEdit="1"/>
              </p:cNvSpPr>
              <p:nvPr/>
            </p:nvSpPr>
            <p:spPr>
              <a:xfrm>
                <a:off x="2971" y="3270"/>
                <a:ext cx="144" cy="193"/>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dirty="0">
                    <a:ln w="9525" cap="flat" cmpd="sng">
                      <a:solidFill>
                        <a:schemeClr val="tx2"/>
                      </a:solidFill>
                      <a:prstDash val="solid"/>
                      <a:headEnd type="none" w="med" len="med"/>
                      <a:tailEnd type="none" w="med" len="med"/>
                    </a:ln>
                    <a:solidFill>
                      <a:schemeClr val="tx2"/>
                    </a:solidFill>
                    <a:latin typeface="Symbol" panose="05050102010706020507" charset="0"/>
                    <a:ea typeface="Symbol" panose="05050102010706020507" charset="0"/>
                  </a:rPr>
                  <a:t>q</a:t>
                </a:r>
              </a:p>
            </p:txBody>
          </p:sp>
        </p:grpSp>
        <p:sp>
          <p:nvSpPr>
            <p:cNvPr id="51248" name="Arc 96"/>
            <p:cNvSpPr/>
            <p:nvPr/>
          </p:nvSpPr>
          <p:spPr>
            <a:xfrm rot="1274615">
              <a:off x="6986588" y="3328988"/>
              <a:ext cx="206375" cy="198437"/>
            </a:xfrm>
            <a:custGeom>
              <a:avLst/>
              <a:gdLst/>
              <a:ahLst/>
              <a:cxnLst>
                <a:cxn ang="0">
                  <a:pos x="-96" y="0"/>
                </a:cxn>
                <a:cxn ang="0">
                  <a:pos x="1971789" y="1823021"/>
                </a:cxn>
                <a:cxn ang="0">
                  <a:pos x="-96" y="0"/>
                </a:cxn>
                <a:cxn ang="0">
                  <a:pos x="1971789" y="1823021"/>
                </a:cxn>
                <a:cxn ang="0">
                  <a:pos x="0" y="1823021"/>
                </a:cxn>
                <a:cxn ang="0">
                  <a:pos x="-96"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1249" name="Arc 97"/>
            <p:cNvSpPr/>
            <p:nvPr/>
          </p:nvSpPr>
          <p:spPr>
            <a:xfrm rot="6966579">
              <a:off x="6192838" y="3167063"/>
              <a:ext cx="212725" cy="193675"/>
            </a:xfrm>
            <a:custGeom>
              <a:avLst/>
              <a:gdLst/>
              <a:ahLst/>
              <a:cxnLst>
                <a:cxn ang="0">
                  <a:pos x="-98" y="0"/>
                </a:cxn>
                <a:cxn ang="0">
                  <a:pos x="2094997" y="1736574"/>
                </a:cxn>
                <a:cxn ang="0">
                  <a:pos x="-98" y="0"/>
                </a:cxn>
                <a:cxn ang="0">
                  <a:pos x="2094997" y="1736574"/>
                </a:cxn>
                <a:cxn ang="0">
                  <a:pos x="0" y="1736574"/>
                </a:cxn>
                <a:cxn ang="0">
                  <a:pos x="-98"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1251" name="WordArt 104"/>
            <p:cNvSpPr>
              <a:spLocks noTextEdit="1"/>
            </p:cNvSpPr>
            <p:nvPr/>
          </p:nvSpPr>
          <p:spPr>
            <a:xfrm>
              <a:off x="8154988" y="3441700"/>
              <a:ext cx="355600" cy="304800"/>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b="1" i="1">
                  <a:ln w="9525" cap="flat" cmpd="sng">
                    <a:solidFill>
                      <a:srgbClr val="FF0000"/>
                    </a:solidFill>
                    <a:prstDash val="solid"/>
                    <a:headEnd type="none" w="med" len="med"/>
                    <a:tailEnd type="none" w="med" len="med"/>
                  </a:ln>
                  <a:solidFill>
                    <a:srgbClr val="FF0000"/>
                  </a:solidFill>
                  <a:latin typeface="Times New Roman" panose="02020603050405020304" pitchFamily="18" charset="0"/>
                  <a:ea typeface="Times New Roman" panose="02020603050405020304" pitchFamily="18" charset="0"/>
                </a:rPr>
                <a:t>B</a:t>
              </a:r>
            </a:p>
          </p:txBody>
        </p:sp>
        <p:sp>
          <p:nvSpPr>
            <p:cNvPr id="51252" name="Line 105"/>
            <p:cNvSpPr/>
            <p:nvPr/>
          </p:nvSpPr>
          <p:spPr>
            <a:xfrm flipH="1">
              <a:off x="6169025" y="4297363"/>
              <a:ext cx="1001713" cy="0"/>
            </a:xfrm>
            <a:prstGeom prst="line">
              <a:avLst/>
            </a:prstGeom>
            <a:ln w="3175" cap="flat" cmpd="sng">
              <a:solidFill>
                <a:schemeClr val="hlink"/>
              </a:solidFill>
              <a:prstDash val="dash"/>
              <a:headEnd type="none" w="med" len="med"/>
              <a:tailEnd type="none" w="med" len="med"/>
            </a:ln>
          </p:spPr>
        </p:sp>
        <p:sp>
          <p:nvSpPr>
            <p:cNvPr id="51253" name="Line 106"/>
            <p:cNvSpPr/>
            <p:nvPr/>
          </p:nvSpPr>
          <p:spPr>
            <a:xfrm>
              <a:off x="8177213" y="3330575"/>
              <a:ext cx="442912" cy="0"/>
            </a:xfrm>
            <a:prstGeom prst="line">
              <a:avLst/>
            </a:prstGeom>
            <a:ln w="28575" cap="flat" cmpd="sng">
              <a:solidFill>
                <a:srgbClr val="FF0000"/>
              </a:solidFill>
              <a:prstDash val="solid"/>
              <a:headEnd type="none" w="med" len="med"/>
              <a:tailEnd type="triangle" w="med" len="med"/>
            </a:ln>
          </p:spPr>
        </p:sp>
        <p:graphicFrame>
          <p:nvGraphicFramePr>
            <p:cNvPr id="6" name="对象 5"/>
            <p:cNvGraphicFramePr>
              <a:graphicFrameLocks noChangeAspect="1"/>
            </p:cNvGraphicFramePr>
            <p:nvPr/>
          </p:nvGraphicFramePr>
          <p:xfrm>
            <a:off x="5070475" y="3468818"/>
            <a:ext cx="1016000" cy="319087"/>
          </p:xfrm>
          <a:graphic>
            <a:graphicData uri="http://schemas.openxmlformats.org/presentationml/2006/ole">
              <mc:AlternateContent xmlns:mc="http://schemas.openxmlformats.org/markup-compatibility/2006">
                <mc:Choice xmlns:v="urn:schemas-microsoft-com:vml" Requires="v">
                  <p:oleObj name="Equation" r:id="rId8" imgW="1015276" imgH="318611" progId="Equation.DSMT4">
                    <p:embed/>
                  </p:oleObj>
                </mc:Choice>
                <mc:Fallback>
                  <p:oleObj name="Equation" r:id="rId8" imgW="1015276" imgH="318611" progId="Equation.DSMT4">
                    <p:embed/>
                    <p:pic>
                      <p:nvPicPr>
                        <p:cNvPr id="6" name="对象 5"/>
                        <p:cNvPicPr/>
                        <p:nvPr/>
                      </p:nvPicPr>
                      <p:blipFill>
                        <a:blip r:embed="rId9"/>
                        <a:stretch>
                          <a:fillRect/>
                        </a:stretch>
                      </p:blipFill>
                      <p:spPr>
                        <a:xfrm>
                          <a:off x="5070475" y="3468818"/>
                          <a:ext cx="1016000" cy="319087"/>
                        </a:xfrm>
                        <a:prstGeom prst="rect">
                          <a:avLst/>
                        </a:prstGeom>
                      </p:spPr>
                    </p:pic>
                  </p:oleObj>
                </mc:Fallback>
              </mc:AlternateContent>
            </a:graphicData>
          </a:graphic>
        </p:graphicFrame>
      </p:grpSp>
      <p:grpSp>
        <p:nvGrpSpPr>
          <p:cNvPr id="12" name="组合 11"/>
          <p:cNvGrpSpPr/>
          <p:nvPr/>
        </p:nvGrpSpPr>
        <p:grpSpPr>
          <a:xfrm>
            <a:off x="1103312" y="1233487"/>
            <a:ext cx="5947509" cy="546100"/>
            <a:chOff x="1103312" y="1233487"/>
            <a:chExt cx="5947509" cy="546100"/>
          </a:xfrm>
        </p:grpSpPr>
        <p:sp>
          <p:nvSpPr>
            <p:cNvPr id="83982" name="WordArt 18"/>
            <p:cNvSpPr>
              <a:spLocks noChangeArrowheads="1" noChangeShapeType="1" noTextEdit="1"/>
            </p:cNvSpPr>
            <p:nvPr/>
          </p:nvSpPr>
          <p:spPr bwMode="auto">
            <a:xfrm>
              <a:off x="1103312" y="1316036"/>
              <a:ext cx="5195888" cy="368300"/>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0" cap="none" spc="0" normalizeH="0" baseline="0" noProof="0" dirty="0">
                  <a:ln w="9525">
                    <a:solidFill>
                      <a:srgbClr val="008000"/>
                    </a:solidFill>
                    <a:miter lim="800000"/>
                  </a:ln>
                  <a:solidFill>
                    <a:srgbClr val="008000"/>
                  </a:solidFill>
                  <a:effectLst/>
                  <a:uLnTx/>
                  <a:uFillTx/>
                  <a:latin typeface="宋体" panose="02010600030101010101" pitchFamily="2" charset="-122"/>
                  <a:ea typeface="宋体" panose="02010600030101010101" pitchFamily="2" charset="-122"/>
                  <a:cs typeface="+mn-cs"/>
                </a:rPr>
                <a:t>(1)</a:t>
              </a:r>
              <a:r>
                <a:rPr kumimoji="0" lang="zh-CN" altLang="en-US" sz="3600" b="1" i="0" u="none" strike="noStrike" kern="10" cap="none" spc="0" normalizeH="0" baseline="0" noProof="0" dirty="0">
                  <a:ln w="9525">
                    <a:solidFill>
                      <a:srgbClr val="008000"/>
                    </a:solidFill>
                    <a:miter lim="800000"/>
                  </a:ln>
                  <a:solidFill>
                    <a:srgbClr val="008000"/>
                  </a:solidFill>
                  <a:effectLst/>
                  <a:uLnTx/>
                  <a:uFillTx/>
                  <a:latin typeface="宋体" panose="02010600030101010101" pitchFamily="2" charset="-122"/>
                  <a:ea typeface="宋体" panose="02010600030101010101" pitchFamily="2" charset="-122"/>
                  <a:cs typeface="+mn-cs"/>
                </a:rPr>
                <a:t>均匀磁场中的磁通量</a:t>
              </a:r>
            </a:p>
          </p:txBody>
        </p:sp>
        <p:graphicFrame>
          <p:nvGraphicFramePr>
            <p:cNvPr id="11" name="对象 10"/>
            <p:cNvGraphicFramePr>
              <a:graphicFrameLocks noChangeAspect="1"/>
            </p:cNvGraphicFramePr>
            <p:nvPr/>
          </p:nvGraphicFramePr>
          <p:xfrm>
            <a:off x="6466621" y="1233487"/>
            <a:ext cx="584200" cy="546100"/>
          </p:xfrm>
          <a:graphic>
            <a:graphicData uri="http://schemas.openxmlformats.org/presentationml/2006/ole">
              <mc:AlternateContent xmlns:mc="http://schemas.openxmlformats.org/markup-compatibility/2006">
                <mc:Choice xmlns:v="urn:schemas-microsoft-com:vml" Requires="v">
                  <p:oleObj name="Equation" r:id="rId10" imgW="583920" imgH="545760" progId="Equation.DSMT4">
                    <p:embed/>
                  </p:oleObj>
                </mc:Choice>
                <mc:Fallback>
                  <p:oleObj name="Equation" r:id="rId10" imgW="583920" imgH="545760" progId="Equation.DSMT4">
                    <p:embed/>
                    <p:pic>
                      <p:nvPicPr>
                        <p:cNvPr id="11" name="对象 10"/>
                        <p:cNvPicPr/>
                        <p:nvPr/>
                      </p:nvPicPr>
                      <p:blipFill>
                        <a:blip r:embed="rId11"/>
                        <a:stretch>
                          <a:fillRect/>
                        </a:stretch>
                      </p:blipFill>
                      <p:spPr>
                        <a:xfrm>
                          <a:off x="6466621" y="1233487"/>
                          <a:ext cx="584200" cy="546100"/>
                        </a:xfrm>
                        <a:prstGeom prst="rect">
                          <a:avLst/>
                        </a:prstGeom>
                      </p:spPr>
                    </p:pic>
                  </p:oleObj>
                </mc:Fallback>
              </mc:AlternateContent>
            </a:graphicData>
          </a:graphic>
        </p:graphicFrame>
      </p:grpSp>
    </p:spTree>
    <p:extLst>
      <p:ext uri="{BB962C8B-B14F-4D97-AF65-F5344CB8AC3E}">
        <p14:creationId xmlns:p14="http://schemas.microsoft.com/office/powerpoint/2010/main" val="24571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fltVal val="0"/>
                                          </p:val>
                                        </p:tav>
                                        <p:tav tm="100000">
                                          <p:val>
                                            <p:strVal val="#ppt_h"/>
                                          </p:val>
                                        </p:tav>
                                      </p:tavLst>
                                    </p:anim>
                                    <p:animEffect transition="in" filter="fade">
                                      <p:cBhvr>
                                        <p:cTn id="18" dur="500"/>
                                        <p:tgtEl>
                                          <p:spTgt spid="12"/>
                                        </p:tgtEl>
                                      </p:cBhvr>
                                    </p:animEffect>
                                  </p:childTnLst>
                                </p:cTn>
                              </p:par>
                            </p:childTnLst>
                          </p:cTn>
                        </p:par>
                        <p:par>
                          <p:cTn id="19" fill="hold">
                            <p:stCondLst>
                              <p:cond delay="500"/>
                            </p:stCondLst>
                            <p:childTnLst>
                              <p:par>
                                <p:cTn id="20" presetID="53" presetClass="entr" presetSubtype="16"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p:cNvSpPr>
          <p:nvPr>
            <p:ph type="title" idx="4294967295"/>
          </p:nvPr>
        </p:nvSpPr>
        <p:spPr>
          <a:xfrm>
            <a:off x="1371600" y="0"/>
            <a:ext cx="7772400" cy="1143000"/>
          </a:xfrm>
          <a:ln/>
        </p:spPr>
        <p:txBody>
          <a:bodyPr vert="horz" wrap="square" lIns="91440" tIns="45720" rIns="91440" bIns="45720" anchor="ctr"/>
          <a:lstStyle/>
          <a:p>
            <a:pPr eaLnBrk="1" hangingPunct="1"/>
            <a:r>
              <a:rPr lang="zh-CN" altLang="en-US" dirty="0">
                <a:solidFill>
                  <a:schemeClr val="bg1"/>
                </a:solidFill>
              </a:rPr>
              <a:t>续上</a:t>
            </a:r>
          </a:p>
        </p:txBody>
      </p:sp>
      <p:sp>
        <p:nvSpPr>
          <p:cNvPr id="52228" name="Rectangle 38" descr="羊皮纸"/>
          <p:cNvSpPr/>
          <p:nvPr/>
        </p:nvSpPr>
        <p:spPr>
          <a:xfrm>
            <a:off x="0" y="6666327"/>
            <a:ext cx="9144000" cy="195262"/>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54311" name="Group 39"/>
          <p:cNvGrpSpPr/>
          <p:nvPr/>
        </p:nvGrpSpPr>
        <p:grpSpPr>
          <a:xfrm>
            <a:off x="1131888" y="4657727"/>
            <a:ext cx="7088187" cy="1789113"/>
            <a:chOff x="713" y="2934"/>
            <a:chExt cx="4465" cy="1127"/>
          </a:xfrm>
        </p:grpSpPr>
        <p:grpSp>
          <p:nvGrpSpPr>
            <p:cNvPr id="52319" name="Group 40"/>
            <p:cNvGrpSpPr/>
            <p:nvPr/>
          </p:nvGrpSpPr>
          <p:grpSpPr>
            <a:xfrm>
              <a:off x="3245" y="3839"/>
              <a:ext cx="1933" cy="186"/>
              <a:chOff x="3290" y="3855"/>
              <a:chExt cx="1933" cy="186"/>
            </a:xfrm>
          </p:grpSpPr>
          <p:sp>
            <p:nvSpPr>
              <p:cNvPr id="52322" name="WordArt 41"/>
              <p:cNvSpPr>
                <a:spLocks noTextEdit="1"/>
              </p:cNvSpPr>
              <p:nvPr/>
            </p:nvSpPr>
            <p:spPr>
              <a:xfrm>
                <a:off x="3290" y="3876"/>
                <a:ext cx="1811" cy="165"/>
              </a:xfrm>
              <a:prstGeom prst="rect">
                <a:avLst/>
              </a:prstGeom>
            </p:spPr>
            <p:txBody>
              <a:bodyPr wrap="none" fromWordArt="1">
                <a:prstTxWarp prst="textPlain">
                  <a:avLst>
                    <a:gd name="adj" fmla="val 50000"/>
                  </a:avLst>
                </a:prstTxWarp>
                <a:normAutofit fontScale="70000" lnSpcReduction="20000"/>
              </a:bodyPr>
              <a:lstStyle/>
              <a:p>
                <a:pPr algn="ctr"/>
                <a:r>
                  <a:rPr lang="zh-CN" altLang="en-US" sz="1800">
                    <a:ln w="9525" cap="flat" cmpd="sng">
                      <a:solidFill>
                        <a:srgbClr val="000000"/>
                      </a:solidFill>
                      <a:prstDash val="solid"/>
                      <a:miter/>
                      <a:headEnd type="none" w="med" len="med"/>
                      <a:tailEnd type="none" w="med" len="med"/>
                    </a:ln>
                    <a:solidFill>
                      <a:srgbClr val="000000"/>
                    </a:solidFill>
                    <a:latin typeface="宋体" panose="02010600030101010101" pitchFamily="2" charset="-122"/>
                    <a:ea typeface="宋体" panose="02010600030101010101" pitchFamily="2" charset="-122"/>
                  </a:rPr>
                  <a:t>1Wb=1T m</a:t>
                </a:r>
              </a:p>
            </p:txBody>
          </p:sp>
          <p:sp>
            <p:nvSpPr>
              <p:cNvPr id="52323" name="WordArt 42"/>
              <p:cNvSpPr>
                <a:spLocks noTextEdit="1"/>
              </p:cNvSpPr>
              <p:nvPr/>
            </p:nvSpPr>
            <p:spPr>
              <a:xfrm>
                <a:off x="5127" y="3855"/>
                <a:ext cx="96" cy="96"/>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rgbClr val="000000"/>
                    </a:solidFill>
                    <a:latin typeface="宋体" panose="02010600030101010101" pitchFamily="2" charset="-122"/>
                    <a:ea typeface="宋体" panose="02010600030101010101" pitchFamily="2" charset="-122"/>
                  </a:rPr>
                  <a:t>2</a:t>
                </a:r>
              </a:p>
            </p:txBody>
          </p:sp>
          <p:sp>
            <p:nvSpPr>
              <p:cNvPr id="52324" name="WordArt 43"/>
              <p:cNvSpPr>
                <a:spLocks noTextEdit="1"/>
              </p:cNvSpPr>
              <p:nvPr/>
            </p:nvSpPr>
            <p:spPr>
              <a:xfrm flipH="1" flipV="1">
                <a:off x="4706" y="3930"/>
                <a:ext cx="48" cy="48"/>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rgbClr val="000000"/>
                    </a:solidFill>
                    <a:latin typeface="宋体" panose="02010600030101010101" pitchFamily="2" charset="-122"/>
                    <a:ea typeface="宋体" panose="02010600030101010101" pitchFamily="2" charset="-122"/>
                  </a:rPr>
                  <a:t>.</a:t>
                </a:r>
              </a:p>
            </p:txBody>
          </p:sp>
        </p:grpSp>
        <p:sp>
          <p:nvSpPr>
            <p:cNvPr id="52320" name="Rectangle 44" descr="韦伯"/>
            <p:cNvSpPr/>
            <p:nvPr/>
          </p:nvSpPr>
          <p:spPr>
            <a:xfrm>
              <a:off x="1922" y="2934"/>
              <a:ext cx="674" cy="786"/>
            </a:xfrm>
            <a:prstGeom prst="rect">
              <a:avLst/>
            </a:prstGeom>
            <a:blipFill rotWithShape="0">
              <a:blip r:embed="rId4"/>
              <a:stretch>
                <a:fillRect/>
              </a:stretch>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86060" name="WordArt 45"/>
            <p:cNvSpPr>
              <a:spLocks noChangeArrowheads="1" noChangeShapeType="1" noTextEdit="1"/>
            </p:cNvSpPr>
            <p:nvPr/>
          </p:nvSpPr>
          <p:spPr bwMode="auto">
            <a:xfrm>
              <a:off x="713" y="3862"/>
              <a:ext cx="2266" cy="199"/>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0" cap="none" spc="0" normalizeH="0" baseline="0" noProof="0" dirty="0">
                  <a:ln w="9525">
                    <a:solidFill>
                      <a:srgbClr val="000000"/>
                    </a:solidFill>
                    <a:miter lim="800000"/>
                  </a:ln>
                  <a:solidFill>
                    <a:srgbClr val="000000"/>
                  </a:solidFill>
                  <a:effectLst/>
                  <a:uLnTx/>
                  <a:uFillTx/>
                  <a:latin typeface="宋体" panose="02010600030101010101" pitchFamily="2" charset="-122"/>
                  <a:ea typeface="宋体" panose="02010600030101010101" pitchFamily="2" charset="-122"/>
                  <a:cs typeface="+mn-cs"/>
                </a:rPr>
                <a:t>单位</a:t>
              </a:r>
              <a:r>
                <a:rPr kumimoji="0" lang="en-US" altLang="zh-CN" sz="1800" b="0" i="0" u="none" strike="noStrike" kern="10" cap="none" spc="0" normalizeH="0" baseline="0" noProof="0" dirty="0">
                  <a:ln w="9525">
                    <a:solidFill>
                      <a:srgbClr val="000000"/>
                    </a:solidFill>
                    <a:miter lim="800000"/>
                  </a:ln>
                  <a:solidFill>
                    <a:srgbClr val="000000"/>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0" cap="none" spc="0" normalizeH="0" baseline="0" noProof="0" dirty="0">
                  <a:ln w="9525">
                    <a:solidFill>
                      <a:srgbClr val="000000"/>
                    </a:solidFill>
                    <a:miter lim="800000"/>
                  </a:ln>
                  <a:solidFill>
                    <a:srgbClr val="000000"/>
                  </a:solidFill>
                  <a:effectLst/>
                  <a:uLnTx/>
                  <a:uFillTx/>
                  <a:latin typeface="宋体" panose="02010600030101010101" pitchFamily="2" charset="-122"/>
                  <a:ea typeface="宋体" panose="02010600030101010101" pitchFamily="2" charset="-122"/>
                  <a:cs typeface="+mn-cs"/>
                </a:rPr>
                <a:t>韦伯</a:t>
              </a:r>
              <a:r>
                <a:rPr kumimoji="0" lang="en-US" altLang="zh-CN" sz="1800" b="0" i="0" u="none" strike="noStrike" kern="10" cap="none" spc="0" normalizeH="0" baseline="0" noProof="0" dirty="0">
                  <a:ln w="9525">
                    <a:solidFill>
                      <a:srgbClr val="000000"/>
                    </a:solidFill>
                    <a:miter lim="800000"/>
                  </a:ln>
                  <a:solidFill>
                    <a:srgbClr val="000000"/>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0" cap="none" spc="0" normalizeH="0" baseline="0" noProof="0" dirty="0" err="1">
                  <a:ln w="9525">
                    <a:solidFill>
                      <a:srgbClr val="000000"/>
                    </a:solidFill>
                    <a:miter lim="800000"/>
                  </a:ln>
                  <a:solidFill>
                    <a:srgbClr val="000000"/>
                  </a:solidFill>
                  <a:effectLst/>
                  <a:uLnTx/>
                  <a:uFillTx/>
                  <a:latin typeface="宋体" panose="02010600030101010101" pitchFamily="2" charset="-122"/>
                  <a:ea typeface="宋体" panose="02010600030101010101" pitchFamily="2" charset="-122"/>
                  <a:cs typeface="+mn-cs"/>
                </a:rPr>
                <a:t>Wb</a:t>
              </a:r>
              <a:r>
                <a:rPr kumimoji="0" lang="en-US" altLang="zh-CN" sz="1800" b="0" i="0" u="none" strike="noStrike" kern="10" cap="none" spc="0" normalizeH="0" baseline="0" noProof="0" dirty="0">
                  <a:ln w="9525">
                    <a:solidFill>
                      <a:srgbClr val="000000"/>
                    </a:solidFill>
                    <a:miter lim="800000"/>
                  </a:ln>
                  <a:solidFill>
                    <a:srgbClr val="000000"/>
                  </a:solidFill>
                  <a:effectLst/>
                  <a:uLnTx/>
                  <a:uFillTx/>
                  <a:latin typeface="宋体" panose="02010600030101010101" pitchFamily="2" charset="-122"/>
                  <a:ea typeface="宋体" panose="02010600030101010101" pitchFamily="2" charset="-122"/>
                  <a:cs typeface="+mn-cs"/>
                </a:rPr>
                <a:t>).</a:t>
              </a:r>
              <a:endParaRPr kumimoji="0" lang="zh-CN" altLang="en-US" sz="1800" b="0" i="0" u="none" strike="noStrike" kern="10" cap="none" spc="0" normalizeH="0" baseline="0" noProof="0" dirty="0">
                <a:ln w="9525">
                  <a:solidFill>
                    <a:srgbClr val="000000"/>
                  </a:solidFill>
                  <a:miter lim="800000"/>
                </a:ln>
                <a:solidFill>
                  <a:srgbClr val="000000"/>
                </a:solidFill>
                <a:effectLst/>
                <a:uLnTx/>
                <a:uFillTx/>
                <a:latin typeface="宋体" panose="02010600030101010101" pitchFamily="2" charset="-122"/>
                <a:ea typeface="宋体" panose="02010600030101010101" pitchFamily="2" charset="-122"/>
                <a:cs typeface="+mn-cs"/>
              </a:endParaRPr>
            </a:p>
          </p:txBody>
        </p:sp>
      </p:grpSp>
      <p:sp>
        <p:nvSpPr>
          <p:cNvPr id="54318" name="WordArt 46"/>
          <p:cNvSpPr>
            <a:spLocks noChangeArrowheads="1" noChangeShapeType="1" noTextEdit="1"/>
          </p:cNvSpPr>
          <p:nvPr/>
        </p:nvSpPr>
        <p:spPr bwMode="auto">
          <a:xfrm>
            <a:off x="1647825" y="347663"/>
            <a:ext cx="5621338" cy="406400"/>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0" cap="none" spc="0" normalizeH="0" baseline="0" noProof="0">
                <a:ln w="9525">
                  <a:solidFill>
                    <a:srgbClr val="008000"/>
                  </a:solidFill>
                  <a:miter lim="800000"/>
                </a:ln>
                <a:solidFill>
                  <a:srgbClr val="008000"/>
                </a:solidFill>
                <a:effectLst/>
                <a:uLnTx/>
                <a:uFillTx/>
                <a:latin typeface="宋体" panose="02010600030101010101" pitchFamily="2" charset="-122"/>
                <a:ea typeface="宋体" panose="02010600030101010101" pitchFamily="2" charset="-122"/>
                <a:cs typeface="+mn-cs"/>
              </a:rPr>
              <a:t>(2)</a:t>
            </a:r>
            <a:r>
              <a:rPr kumimoji="0" lang="zh-CN" altLang="en-US" sz="3600" b="1" i="0" u="none" strike="noStrike" kern="10" cap="none" spc="0" normalizeH="0" baseline="0" noProof="0">
                <a:ln w="9525">
                  <a:solidFill>
                    <a:srgbClr val="008000"/>
                  </a:solidFill>
                  <a:miter lim="800000"/>
                </a:ln>
                <a:solidFill>
                  <a:srgbClr val="008000"/>
                </a:solidFill>
                <a:effectLst/>
                <a:uLnTx/>
                <a:uFillTx/>
                <a:latin typeface="宋体" panose="02010600030101010101" pitchFamily="2" charset="-122"/>
                <a:ea typeface="宋体" panose="02010600030101010101" pitchFamily="2" charset="-122"/>
                <a:cs typeface="+mn-cs"/>
              </a:rPr>
              <a:t>非均匀磁场中的磁通量</a:t>
            </a:r>
          </a:p>
        </p:txBody>
      </p:sp>
      <p:sp>
        <p:nvSpPr>
          <p:cNvPr id="52231" name="Rectangle 47" descr="羊皮纸"/>
          <p:cNvSpPr/>
          <p:nvPr/>
        </p:nvSpPr>
        <p:spPr>
          <a:xfrm>
            <a:off x="0" y="0"/>
            <a:ext cx="9144000" cy="168275"/>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aphicFrame>
        <p:nvGraphicFramePr>
          <p:cNvPr id="4" name="对象 3"/>
          <p:cNvGraphicFramePr>
            <a:graphicFrameLocks noChangeAspect="1"/>
          </p:cNvGraphicFramePr>
          <p:nvPr/>
        </p:nvGraphicFramePr>
        <p:xfrm>
          <a:off x="4024313" y="3884474"/>
          <a:ext cx="4711700" cy="774700"/>
        </p:xfrm>
        <a:graphic>
          <a:graphicData uri="http://schemas.openxmlformats.org/presentationml/2006/ole">
            <mc:AlternateContent xmlns:mc="http://schemas.openxmlformats.org/markup-compatibility/2006">
              <mc:Choice xmlns:v="urn:schemas-microsoft-com:vml" Requires="v">
                <p:oleObj name="Equation" r:id="rId5" imgW="4711680" imgH="774360" progId="Equation.DSMT4">
                  <p:embed/>
                </p:oleObj>
              </mc:Choice>
              <mc:Fallback>
                <p:oleObj name="Equation" r:id="rId5" imgW="4711680" imgH="774360" progId="Equation.DSMT4">
                  <p:embed/>
                  <p:pic>
                    <p:nvPicPr>
                      <p:cNvPr id="4" name="对象 3"/>
                      <p:cNvPicPr/>
                      <p:nvPr/>
                    </p:nvPicPr>
                    <p:blipFill>
                      <a:blip r:embed="rId6"/>
                      <a:stretch>
                        <a:fillRect/>
                      </a:stretch>
                    </p:blipFill>
                    <p:spPr>
                      <a:xfrm>
                        <a:off x="4024313" y="3884474"/>
                        <a:ext cx="4711700" cy="774700"/>
                      </a:xfrm>
                      <a:prstGeom prst="rect">
                        <a:avLst/>
                      </a:prstGeom>
                    </p:spPr>
                  </p:pic>
                </p:oleObj>
              </mc:Fallback>
            </mc:AlternateContent>
          </a:graphicData>
        </a:graphic>
      </p:graphicFrame>
      <p:grpSp>
        <p:nvGrpSpPr>
          <p:cNvPr id="11" name="组合 10"/>
          <p:cNvGrpSpPr/>
          <p:nvPr/>
        </p:nvGrpSpPr>
        <p:grpSpPr>
          <a:xfrm>
            <a:off x="4678764" y="988854"/>
            <a:ext cx="3437159" cy="1844523"/>
            <a:chOff x="4678764" y="988854"/>
            <a:chExt cx="3437159" cy="1844523"/>
          </a:xfrm>
        </p:grpSpPr>
        <p:graphicFrame>
          <p:nvGraphicFramePr>
            <p:cNvPr id="2" name="对象 1"/>
            <p:cNvGraphicFramePr>
              <a:graphicFrameLocks noChangeAspect="1"/>
            </p:cNvGraphicFramePr>
            <p:nvPr/>
          </p:nvGraphicFramePr>
          <p:xfrm>
            <a:off x="5041900" y="1723759"/>
            <a:ext cx="2971800" cy="381000"/>
          </p:xfrm>
          <a:graphic>
            <a:graphicData uri="http://schemas.openxmlformats.org/presentationml/2006/ole">
              <mc:AlternateContent xmlns:mc="http://schemas.openxmlformats.org/markup-compatibility/2006">
                <mc:Choice xmlns:v="urn:schemas-microsoft-com:vml" Requires="v">
                  <p:oleObj name="Equation" r:id="rId7" imgW="2971800" imgH="380880" progId="Equation.DSMT4">
                    <p:embed/>
                  </p:oleObj>
                </mc:Choice>
                <mc:Fallback>
                  <p:oleObj name="Equation" r:id="rId7" imgW="2971800" imgH="380880" progId="Equation.DSMT4">
                    <p:embed/>
                    <p:pic>
                      <p:nvPicPr>
                        <p:cNvPr id="2" name="对象 1"/>
                        <p:cNvPicPr/>
                        <p:nvPr/>
                      </p:nvPicPr>
                      <p:blipFill>
                        <a:blip r:embed="rId8"/>
                        <a:stretch>
                          <a:fillRect/>
                        </a:stretch>
                      </p:blipFill>
                      <p:spPr>
                        <a:xfrm>
                          <a:off x="5041900" y="1723759"/>
                          <a:ext cx="2971800" cy="381000"/>
                        </a:xfrm>
                        <a:prstGeom prst="rect">
                          <a:avLst/>
                        </a:prstGeom>
                      </p:spPr>
                    </p:pic>
                  </p:oleObj>
                </mc:Fallback>
              </mc:AlternateContent>
            </a:graphicData>
          </a:graphic>
        </p:graphicFrame>
        <p:grpSp>
          <p:nvGrpSpPr>
            <p:cNvPr id="5" name="组合 4"/>
            <p:cNvGrpSpPr/>
            <p:nvPr/>
          </p:nvGrpSpPr>
          <p:grpSpPr>
            <a:xfrm>
              <a:off x="5802382" y="2393813"/>
              <a:ext cx="1555829" cy="439564"/>
              <a:chOff x="6873875" y="2324624"/>
              <a:chExt cx="1555829" cy="439564"/>
            </a:xfrm>
          </p:grpSpPr>
          <p:graphicFrame>
            <p:nvGraphicFramePr>
              <p:cNvPr id="3" name="对象 2"/>
              <p:cNvGraphicFramePr>
                <a:graphicFrameLocks noChangeAspect="1"/>
              </p:cNvGraphicFramePr>
              <p:nvPr/>
            </p:nvGraphicFramePr>
            <p:xfrm>
              <a:off x="6873875" y="2383188"/>
              <a:ext cx="1511300" cy="381000"/>
            </p:xfrm>
            <a:graphic>
              <a:graphicData uri="http://schemas.openxmlformats.org/presentationml/2006/ole">
                <mc:AlternateContent xmlns:mc="http://schemas.openxmlformats.org/markup-compatibility/2006">
                  <mc:Choice xmlns:v="urn:schemas-microsoft-com:vml" Requires="v">
                    <p:oleObj name="Equation" r:id="rId9" imgW="1511280" imgH="380880" progId="Equation.DSMT4">
                      <p:embed/>
                    </p:oleObj>
                  </mc:Choice>
                  <mc:Fallback>
                    <p:oleObj name="Equation" r:id="rId9" imgW="1511280" imgH="380880" progId="Equation.DSMT4">
                      <p:embed/>
                      <p:pic>
                        <p:nvPicPr>
                          <p:cNvPr id="3" name="对象 2"/>
                          <p:cNvPicPr/>
                          <p:nvPr/>
                        </p:nvPicPr>
                        <p:blipFill>
                          <a:blip r:embed="rId10"/>
                          <a:stretch>
                            <a:fillRect/>
                          </a:stretch>
                        </p:blipFill>
                        <p:spPr>
                          <a:xfrm>
                            <a:off x="6873875" y="2383188"/>
                            <a:ext cx="1511300" cy="381000"/>
                          </a:xfrm>
                          <a:prstGeom prst="rect">
                            <a:avLst/>
                          </a:prstGeom>
                        </p:spPr>
                      </p:pic>
                    </p:oleObj>
                  </mc:Fallback>
                </mc:AlternateContent>
              </a:graphicData>
            </a:graphic>
          </p:graphicFrame>
          <p:sp>
            <p:nvSpPr>
              <p:cNvPr id="138" name="Line 77"/>
              <p:cNvSpPr/>
              <p:nvPr/>
            </p:nvSpPr>
            <p:spPr>
              <a:xfrm>
                <a:off x="7318997" y="2324624"/>
                <a:ext cx="334761" cy="0"/>
              </a:xfrm>
              <a:prstGeom prst="line">
                <a:avLst/>
              </a:prstGeom>
              <a:ln w="28575" cap="flat" cmpd="sng">
                <a:solidFill>
                  <a:srgbClr val="FF0000"/>
                </a:solidFill>
                <a:prstDash val="solid"/>
                <a:miter/>
                <a:headEnd type="none" w="med" len="med"/>
                <a:tailEnd type="triangle" w="med" len="med"/>
              </a:ln>
            </p:spPr>
          </p:sp>
          <p:sp>
            <p:nvSpPr>
              <p:cNvPr id="139" name="Line 82"/>
              <p:cNvSpPr/>
              <p:nvPr/>
            </p:nvSpPr>
            <p:spPr>
              <a:xfrm>
                <a:off x="8116810" y="2324624"/>
                <a:ext cx="312894" cy="0"/>
              </a:xfrm>
              <a:prstGeom prst="line">
                <a:avLst/>
              </a:prstGeom>
              <a:ln w="28575" cap="flat" cmpd="sng">
                <a:solidFill>
                  <a:srgbClr val="3333FF"/>
                </a:solidFill>
                <a:prstDash val="solid"/>
                <a:miter/>
                <a:headEnd type="none" w="med" len="med"/>
                <a:tailEnd type="triangle" w="med" len="med"/>
              </a:ln>
            </p:spPr>
          </p:sp>
        </p:grpSp>
        <p:grpSp>
          <p:nvGrpSpPr>
            <p:cNvPr id="10" name="组合 9"/>
            <p:cNvGrpSpPr/>
            <p:nvPr/>
          </p:nvGrpSpPr>
          <p:grpSpPr>
            <a:xfrm>
              <a:off x="4678764" y="988854"/>
              <a:ext cx="3437159" cy="523220"/>
              <a:chOff x="4678764" y="988854"/>
              <a:chExt cx="3437159" cy="523220"/>
            </a:xfrm>
          </p:grpSpPr>
          <p:sp>
            <p:nvSpPr>
              <p:cNvPr id="6" name="矩形 5"/>
              <p:cNvSpPr/>
              <p:nvPr/>
            </p:nvSpPr>
            <p:spPr>
              <a:xfrm>
                <a:off x="4678764" y="988854"/>
                <a:ext cx="3437159" cy="523220"/>
              </a:xfrm>
              <a:prstGeom prst="rect">
                <a:avLst/>
              </a:prstGeom>
            </p:spPr>
            <p:txBody>
              <a:bodyPr wrap="none">
                <a:spAutoFit/>
              </a:bodyPr>
              <a:lstStyle/>
              <a:p>
                <a:pPr algn="ctr"/>
                <a:r>
                  <a:rPr lang="zh-CN" altLang="en-US" sz="2800" b="1" dirty="0">
                    <a:ln w="9525" cap="flat" cmpd="sng">
                      <a:solidFill>
                        <a:srgbClr val="000000"/>
                      </a:solidFill>
                      <a:prstDash val="solid"/>
                      <a:miter/>
                      <a:headEnd type="none" w="med" len="med"/>
                      <a:tailEnd type="none" w="med" len="med"/>
                    </a:ln>
                    <a:solidFill>
                      <a:srgbClr val="000000"/>
                    </a:solidFill>
                    <a:latin typeface="宋体" panose="02010600030101010101" pitchFamily="2" charset="-122"/>
                  </a:rPr>
                  <a:t>面元     的   通量</a:t>
                </a:r>
              </a:p>
            </p:txBody>
          </p:sp>
          <p:grpSp>
            <p:nvGrpSpPr>
              <p:cNvPr id="9" name="组合 8"/>
              <p:cNvGrpSpPr/>
              <p:nvPr/>
            </p:nvGrpSpPr>
            <p:grpSpPr>
              <a:xfrm>
                <a:off x="6812080" y="993420"/>
                <a:ext cx="388820" cy="451881"/>
                <a:chOff x="3751313" y="1241425"/>
                <a:chExt cx="388820" cy="451881"/>
              </a:xfrm>
            </p:grpSpPr>
            <p:graphicFrame>
              <p:nvGraphicFramePr>
                <p:cNvPr id="7" name="对象 6"/>
                <p:cNvGraphicFramePr>
                  <a:graphicFrameLocks noChangeAspect="1"/>
                </p:cNvGraphicFramePr>
                <p:nvPr/>
              </p:nvGraphicFramePr>
              <p:xfrm>
                <a:off x="3751313" y="1325006"/>
                <a:ext cx="368300" cy="368300"/>
              </p:xfrm>
              <a:graphic>
                <a:graphicData uri="http://schemas.openxmlformats.org/presentationml/2006/ole">
                  <mc:AlternateContent xmlns:mc="http://schemas.openxmlformats.org/markup-compatibility/2006">
                    <mc:Choice xmlns:v="urn:schemas-microsoft-com:vml" Requires="v">
                      <p:oleObj name="Equation" r:id="rId11" imgW="368280" imgH="368280" progId="Equation.DSMT4">
                        <p:embed/>
                      </p:oleObj>
                    </mc:Choice>
                    <mc:Fallback>
                      <p:oleObj name="Equation" r:id="rId11" imgW="368280" imgH="368280" progId="Equation.DSMT4">
                        <p:embed/>
                        <p:pic>
                          <p:nvPicPr>
                            <p:cNvPr id="7" name="对象 6"/>
                            <p:cNvPicPr/>
                            <p:nvPr/>
                          </p:nvPicPr>
                          <p:blipFill>
                            <a:blip r:embed="rId12"/>
                            <a:stretch>
                              <a:fillRect/>
                            </a:stretch>
                          </p:blipFill>
                          <p:spPr>
                            <a:xfrm>
                              <a:off x="3751313" y="1325006"/>
                              <a:ext cx="368300" cy="368300"/>
                            </a:xfrm>
                            <a:prstGeom prst="rect">
                              <a:avLst/>
                            </a:prstGeom>
                          </p:spPr>
                        </p:pic>
                      </p:oleObj>
                    </mc:Fallback>
                  </mc:AlternateContent>
                </a:graphicData>
              </a:graphic>
            </p:graphicFrame>
            <p:sp>
              <p:nvSpPr>
                <p:cNvPr id="145" name="Line 77"/>
                <p:cNvSpPr/>
                <p:nvPr/>
              </p:nvSpPr>
              <p:spPr>
                <a:xfrm>
                  <a:off x="3805372" y="1241425"/>
                  <a:ext cx="334761" cy="0"/>
                </a:xfrm>
                <a:prstGeom prst="line">
                  <a:avLst/>
                </a:prstGeom>
                <a:ln w="28575" cap="flat" cmpd="sng">
                  <a:solidFill>
                    <a:srgbClr val="FF0000"/>
                  </a:solidFill>
                  <a:prstDash val="solid"/>
                  <a:miter/>
                  <a:headEnd type="none" w="med" len="med"/>
                  <a:tailEnd type="triangle" w="med" len="med"/>
                </a:ln>
              </p:spPr>
            </p:sp>
          </p:grpSp>
          <p:grpSp>
            <p:nvGrpSpPr>
              <p:cNvPr id="8" name="组合 7"/>
              <p:cNvGrpSpPr/>
              <p:nvPr/>
            </p:nvGrpSpPr>
            <p:grpSpPr>
              <a:xfrm>
                <a:off x="5684804" y="1002149"/>
                <a:ext cx="606099" cy="443152"/>
                <a:chOff x="7964488" y="2263536"/>
                <a:chExt cx="606099" cy="443152"/>
              </a:xfrm>
            </p:grpSpPr>
            <p:graphicFrame>
              <p:nvGraphicFramePr>
                <p:cNvPr id="144" name="对象 143"/>
                <p:cNvGraphicFramePr>
                  <a:graphicFrameLocks noChangeAspect="1"/>
                </p:cNvGraphicFramePr>
                <p:nvPr/>
              </p:nvGraphicFramePr>
              <p:xfrm>
                <a:off x="7964488" y="2325688"/>
                <a:ext cx="558800" cy="381000"/>
              </p:xfrm>
              <a:graphic>
                <a:graphicData uri="http://schemas.openxmlformats.org/presentationml/2006/ole">
                  <mc:AlternateContent xmlns:mc="http://schemas.openxmlformats.org/markup-compatibility/2006">
                    <mc:Choice xmlns:v="urn:schemas-microsoft-com:vml" Requires="v">
                      <p:oleObj name="Equation" r:id="rId13" imgW="558720" imgH="380880" progId="Equation.DSMT4">
                        <p:embed/>
                      </p:oleObj>
                    </mc:Choice>
                    <mc:Fallback>
                      <p:oleObj name="Equation" r:id="rId13" imgW="558720" imgH="380880" progId="Equation.DSMT4">
                        <p:embed/>
                        <p:pic>
                          <p:nvPicPr>
                            <p:cNvPr id="144" name="对象 143"/>
                            <p:cNvPicPr/>
                            <p:nvPr/>
                          </p:nvPicPr>
                          <p:blipFill>
                            <a:blip r:embed="rId14"/>
                            <a:stretch>
                              <a:fillRect/>
                            </a:stretch>
                          </p:blipFill>
                          <p:spPr>
                            <a:xfrm>
                              <a:off x="7964488" y="2325688"/>
                              <a:ext cx="558800" cy="381000"/>
                            </a:xfrm>
                            <a:prstGeom prst="rect">
                              <a:avLst/>
                            </a:prstGeom>
                          </p:spPr>
                        </p:pic>
                      </p:oleObj>
                    </mc:Fallback>
                  </mc:AlternateContent>
                </a:graphicData>
              </a:graphic>
            </p:graphicFrame>
            <p:sp>
              <p:nvSpPr>
                <p:cNvPr id="146" name="Line 82"/>
                <p:cNvSpPr/>
                <p:nvPr/>
              </p:nvSpPr>
              <p:spPr>
                <a:xfrm>
                  <a:off x="8257693" y="2263536"/>
                  <a:ext cx="312894" cy="0"/>
                </a:xfrm>
                <a:prstGeom prst="line">
                  <a:avLst/>
                </a:prstGeom>
                <a:ln w="28575" cap="flat" cmpd="sng">
                  <a:solidFill>
                    <a:srgbClr val="3333FF"/>
                  </a:solidFill>
                  <a:prstDash val="solid"/>
                  <a:miter/>
                  <a:headEnd type="none" w="med" len="med"/>
                  <a:tailEnd type="triangle" w="med" len="med"/>
                </a:ln>
              </p:spPr>
            </p:sp>
          </p:grpSp>
        </p:grpSp>
      </p:grpSp>
      <p:grpSp>
        <p:nvGrpSpPr>
          <p:cNvPr id="150" name="组合 149"/>
          <p:cNvGrpSpPr/>
          <p:nvPr/>
        </p:nvGrpSpPr>
        <p:grpSpPr>
          <a:xfrm>
            <a:off x="4614546" y="3097823"/>
            <a:ext cx="3074881" cy="523220"/>
            <a:chOff x="5020945" y="957534"/>
            <a:chExt cx="3074881" cy="523220"/>
          </a:xfrm>
        </p:grpSpPr>
        <p:sp>
          <p:nvSpPr>
            <p:cNvPr id="151" name="矩形 150"/>
            <p:cNvSpPr/>
            <p:nvPr/>
          </p:nvSpPr>
          <p:spPr>
            <a:xfrm>
              <a:off x="5020945" y="957534"/>
              <a:ext cx="3074881" cy="523220"/>
            </a:xfrm>
            <a:prstGeom prst="rect">
              <a:avLst/>
            </a:prstGeom>
          </p:spPr>
          <p:txBody>
            <a:bodyPr wrap="none">
              <a:spAutoFit/>
            </a:bodyPr>
            <a:lstStyle/>
            <a:p>
              <a:pPr algn="ctr"/>
              <a:r>
                <a:rPr lang="zh-CN" altLang="en-US" sz="2800" b="1" dirty="0">
                  <a:ln w="9525" cap="flat" cmpd="sng">
                    <a:solidFill>
                      <a:srgbClr val="000000"/>
                    </a:solidFill>
                    <a:prstDash val="solid"/>
                    <a:miter/>
                    <a:headEnd type="none" w="med" len="med"/>
                    <a:tailEnd type="none" w="med" len="med"/>
                  </a:ln>
                  <a:solidFill>
                    <a:srgbClr val="000000"/>
                  </a:solidFill>
                  <a:latin typeface="宋体" panose="02010600030101010101" pitchFamily="2" charset="-122"/>
                </a:rPr>
                <a:t>曲面   的   通量</a:t>
              </a:r>
            </a:p>
          </p:txBody>
        </p:sp>
        <p:grpSp>
          <p:nvGrpSpPr>
            <p:cNvPr id="152" name="组合 151"/>
            <p:cNvGrpSpPr/>
            <p:nvPr/>
          </p:nvGrpSpPr>
          <p:grpSpPr>
            <a:xfrm>
              <a:off x="6812080" y="993420"/>
              <a:ext cx="388820" cy="451881"/>
              <a:chOff x="3751313" y="1241425"/>
              <a:chExt cx="388820" cy="451881"/>
            </a:xfrm>
          </p:grpSpPr>
          <p:graphicFrame>
            <p:nvGraphicFramePr>
              <p:cNvPr id="156" name="对象 155"/>
              <p:cNvGraphicFramePr>
                <a:graphicFrameLocks noChangeAspect="1"/>
              </p:cNvGraphicFramePr>
              <p:nvPr/>
            </p:nvGraphicFramePr>
            <p:xfrm>
              <a:off x="3751313" y="1325006"/>
              <a:ext cx="368300" cy="368300"/>
            </p:xfrm>
            <a:graphic>
              <a:graphicData uri="http://schemas.openxmlformats.org/presentationml/2006/ole">
                <mc:AlternateContent xmlns:mc="http://schemas.openxmlformats.org/markup-compatibility/2006">
                  <mc:Choice xmlns:v="urn:schemas-microsoft-com:vml" Requires="v">
                    <p:oleObj name="Equation" r:id="rId15" imgW="368280" imgH="368280" progId="Equation.DSMT4">
                      <p:embed/>
                    </p:oleObj>
                  </mc:Choice>
                  <mc:Fallback>
                    <p:oleObj name="Equation" r:id="rId15" imgW="368280" imgH="368280" progId="Equation.DSMT4">
                      <p:embed/>
                      <p:pic>
                        <p:nvPicPr>
                          <p:cNvPr id="156" name="对象 155"/>
                          <p:cNvPicPr/>
                          <p:nvPr/>
                        </p:nvPicPr>
                        <p:blipFill>
                          <a:blip r:embed="rId12"/>
                          <a:stretch>
                            <a:fillRect/>
                          </a:stretch>
                        </p:blipFill>
                        <p:spPr>
                          <a:xfrm>
                            <a:off x="3751313" y="1325006"/>
                            <a:ext cx="368300" cy="368300"/>
                          </a:xfrm>
                          <a:prstGeom prst="rect">
                            <a:avLst/>
                          </a:prstGeom>
                        </p:spPr>
                      </p:pic>
                    </p:oleObj>
                  </mc:Fallback>
                </mc:AlternateContent>
              </a:graphicData>
            </a:graphic>
          </p:graphicFrame>
          <p:sp>
            <p:nvSpPr>
              <p:cNvPr id="157" name="Line 77"/>
              <p:cNvSpPr/>
              <p:nvPr/>
            </p:nvSpPr>
            <p:spPr>
              <a:xfrm>
                <a:off x="3805372" y="1241425"/>
                <a:ext cx="334761" cy="0"/>
              </a:xfrm>
              <a:prstGeom prst="line">
                <a:avLst/>
              </a:prstGeom>
              <a:ln w="28575" cap="flat" cmpd="sng">
                <a:solidFill>
                  <a:srgbClr val="FF0000"/>
                </a:solidFill>
                <a:prstDash val="solid"/>
                <a:miter/>
                <a:headEnd type="none" w="med" len="med"/>
                <a:tailEnd type="triangle" w="med" len="med"/>
              </a:ln>
            </p:spPr>
          </p:sp>
        </p:grpSp>
        <p:graphicFrame>
          <p:nvGraphicFramePr>
            <p:cNvPr id="154" name="对象 153"/>
            <p:cNvGraphicFramePr>
              <a:graphicFrameLocks noChangeAspect="1"/>
            </p:cNvGraphicFramePr>
            <p:nvPr/>
          </p:nvGraphicFramePr>
          <p:xfrm>
            <a:off x="5933616" y="1056060"/>
            <a:ext cx="342900" cy="381000"/>
          </p:xfrm>
          <a:graphic>
            <a:graphicData uri="http://schemas.openxmlformats.org/presentationml/2006/ole">
              <mc:AlternateContent xmlns:mc="http://schemas.openxmlformats.org/markup-compatibility/2006">
                <mc:Choice xmlns:v="urn:schemas-microsoft-com:vml" Requires="v">
                  <p:oleObj name="Equation" r:id="rId16" imgW="342720" imgH="380880" progId="Equation.DSMT4">
                    <p:embed/>
                  </p:oleObj>
                </mc:Choice>
                <mc:Fallback>
                  <p:oleObj name="Equation" r:id="rId16" imgW="342720" imgH="380880" progId="Equation.DSMT4">
                    <p:embed/>
                    <p:pic>
                      <p:nvPicPr>
                        <p:cNvPr id="154" name="对象 153"/>
                        <p:cNvPicPr/>
                        <p:nvPr/>
                      </p:nvPicPr>
                      <p:blipFill>
                        <a:blip r:embed="rId17"/>
                        <a:stretch>
                          <a:fillRect/>
                        </a:stretch>
                      </p:blipFill>
                      <p:spPr>
                        <a:xfrm>
                          <a:off x="5933616" y="1056060"/>
                          <a:ext cx="342900" cy="381000"/>
                        </a:xfrm>
                        <a:prstGeom prst="rect">
                          <a:avLst/>
                        </a:prstGeom>
                      </p:spPr>
                    </p:pic>
                  </p:oleObj>
                </mc:Fallback>
              </mc:AlternateContent>
            </a:graphicData>
          </a:graphic>
        </p:graphicFrame>
      </p:grpSp>
      <p:grpSp>
        <p:nvGrpSpPr>
          <p:cNvPr id="158" name="组合 157"/>
          <p:cNvGrpSpPr/>
          <p:nvPr/>
        </p:nvGrpSpPr>
        <p:grpSpPr>
          <a:xfrm>
            <a:off x="5376447" y="4889426"/>
            <a:ext cx="2135842" cy="774700"/>
            <a:chOff x="6293862" y="2235795"/>
            <a:chExt cx="2135842" cy="774700"/>
          </a:xfrm>
        </p:grpSpPr>
        <p:graphicFrame>
          <p:nvGraphicFramePr>
            <p:cNvPr id="159" name="对象 158"/>
            <p:cNvGraphicFramePr>
              <a:graphicFrameLocks noChangeAspect="1"/>
            </p:cNvGraphicFramePr>
            <p:nvPr/>
          </p:nvGraphicFramePr>
          <p:xfrm>
            <a:off x="6293862" y="2235795"/>
            <a:ext cx="2133600" cy="774700"/>
          </p:xfrm>
          <a:graphic>
            <a:graphicData uri="http://schemas.openxmlformats.org/presentationml/2006/ole">
              <mc:AlternateContent xmlns:mc="http://schemas.openxmlformats.org/markup-compatibility/2006">
                <mc:Choice xmlns:v="urn:schemas-microsoft-com:vml" Requires="v">
                  <p:oleObj name="Equation" r:id="rId18" imgW="2133360" imgH="774360" progId="Equation.DSMT4">
                    <p:embed/>
                  </p:oleObj>
                </mc:Choice>
                <mc:Fallback>
                  <p:oleObj name="Equation" r:id="rId18" imgW="2133360" imgH="774360" progId="Equation.DSMT4">
                    <p:embed/>
                    <p:pic>
                      <p:nvPicPr>
                        <p:cNvPr id="159" name="对象 158"/>
                        <p:cNvPicPr/>
                        <p:nvPr/>
                      </p:nvPicPr>
                      <p:blipFill>
                        <a:blip r:embed="rId19"/>
                        <a:stretch>
                          <a:fillRect/>
                        </a:stretch>
                      </p:blipFill>
                      <p:spPr>
                        <a:xfrm>
                          <a:off x="6293862" y="2235795"/>
                          <a:ext cx="2133600" cy="774700"/>
                        </a:xfrm>
                        <a:prstGeom prst="rect">
                          <a:avLst/>
                        </a:prstGeom>
                      </p:spPr>
                    </p:pic>
                  </p:oleObj>
                </mc:Fallback>
              </mc:AlternateContent>
            </a:graphicData>
          </a:graphic>
        </p:graphicFrame>
        <p:sp>
          <p:nvSpPr>
            <p:cNvPr id="160" name="Line 77"/>
            <p:cNvSpPr/>
            <p:nvPr/>
          </p:nvSpPr>
          <p:spPr>
            <a:xfrm>
              <a:off x="7318997" y="2324624"/>
              <a:ext cx="334761" cy="0"/>
            </a:xfrm>
            <a:prstGeom prst="line">
              <a:avLst/>
            </a:prstGeom>
            <a:ln w="28575" cap="flat" cmpd="sng">
              <a:solidFill>
                <a:srgbClr val="FF0000"/>
              </a:solidFill>
              <a:prstDash val="solid"/>
              <a:miter/>
              <a:headEnd type="none" w="med" len="med"/>
              <a:tailEnd type="triangle" w="med" len="med"/>
            </a:ln>
          </p:spPr>
        </p:sp>
        <p:sp>
          <p:nvSpPr>
            <p:cNvPr id="161" name="Line 82"/>
            <p:cNvSpPr/>
            <p:nvPr/>
          </p:nvSpPr>
          <p:spPr>
            <a:xfrm>
              <a:off x="8116810" y="2324624"/>
              <a:ext cx="312894" cy="0"/>
            </a:xfrm>
            <a:prstGeom prst="line">
              <a:avLst/>
            </a:prstGeom>
            <a:ln w="28575" cap="flat" cmpd="sng">
              <a:solidFill>
                <a:srgbClr val="3333FF"/>
              </a:solidFill>
              <a:prstDash val="solid"/>
              <a:miter/>
              <a:headEnd type="none" w="med" len="med"/>
              <a:tailEnd type="triangle" w="med" len="med"/>
            </a:ln>
          </p:spPr>
        </p:sp>
      </p:grpSp>
      <p:grpSp>
        <p:nvGrpSpPr>
          <p:cNvPr id="15" name="组合 14"/>
          <p:cNvGrpSpPr/>
          <p:nvPr/>
        </p:nvGrpSpPr>
        <p:grpSpPr>
          <a:xfrm>
            <a:off x="377091" y="1477099"/>
            <a:ext cx="3943350" cy="4140200"/>
            <a:chOff x="339725" y="1639888"/>
            <a:chExt cx="3943350" cy="4140200"/>
          </a:xfrm>
        </p:grpSpPr>
        <p:grpSp>
          <p:nvGrpSpPr>
            <p:cNvPr id="52325" name="Group 4"/>
            <p:cNvGrpSpPr/>
            <p:nvPr/>
          </p:nvGrpSpPr>
          <p:grpSpPr>
            <a:xfrm>
              <a:off x="339725" y="2547938"/>
              <a:ext cx="3090863" cy="1638300"/>
              <a:chOff x="192" y="1776"/>
              <a:chExt cx="2408" cy="1290"/>
            </a:xfrm>
          </p:grpSpPr>
          <p:sp>
            <p:nvSpPr>
              <p:cNvPr id="52356" name="Freeform 5"/>
              <p:cNvSpPr/>
              <p:nvPr/>
            </p:nvSpPr>
            <p:spPr>
              <a:xfrm rot="1712688">
                <a:off x="192" y="1776"/>
                <a:ext cx="2408" cy="1185"/>
              </a:xfrm>
              <a:custGeom>
                <a:avLst/>
                <a:gdLst/>
                <a:ahLst/>
                <a:cxnLst>
                  <a:cxn ang="0">
                    <a:pos x="257" y="208"/>
                  </a:cxn>
                  <a:cxn ang="0">
                    <a:pos x="422" y="140"/>
                  </a:cxn>
                  <a:cxn ang="0">
                    <a:pos x="587" y="90"/>
                  </a:cxn>
                  <a:cxn ang="0">
                    <a:pos x="808" y="39"/>
                  </a:cxn>
                  <a:cxn ang="0">
                    <a:pos x="1083" y="5"/>
                  </a:cxn>
                  <a:cxn ang="0">
                    <a:pos x="1193" y="5"/>
                  </a:cxn>
                  <a:cxn ang="0">
                    <a:pos x="1358" y="23"/>
                  </a:cxn>
                  <a:cxn ang="0">
                    <a:pos x="1634" y="56"/>
                  </a:cxn>
                  <a:cxn ang="0">
                    <a:pos x="1965" y="124"/>
                  </a:cxn>
                  <a:cxn ang="0">
                    <a:pos x="2405" y="276"/>
                  </a:cxn>
                  <a:cxn ang="0">
                    <a:pos x="2570" y="360"/>
                  </a:cxn>
                  <a:cxn ang="0">
                    <a:pos x="2460" y="360"/>
                  </a:cxn>
                  <a:cxn ang="0">
                    <a:pos x="2185" y="376"/>
                  </a:cxn>
                  <a:cxn ang="0">
                    <a:pos x="1909" y="444"/>
                  </a:cxn>
                  <a:cxn ang="0">
                    <a:pos x="1689" y="528"/>
                  </a:cxn>
                  <a:cxn ang="0">
                    <a:pos x="1358" y="680"/>
                  </a:cxn>
                  <a:cxn ang="0">
                    <a:pos x="1304" y="663"/>
                  </a:cxn>
                  <a:cxn ang="0">
                    <a:pos x="1193" y="595"/>
                  </a:cxn>
                  <a:cxn ang="0">
                    <a:pos x="918" y="494"/>
                  </a:cxn>
                  <a:cxn ang="0">
                    <a:pos x="587" y="410"/>
                  </a:cxn>
                  <a:cxn ang="0">
                    <a:pos x="312" y="360"/>
                  </a:cxn>
                  <a:cxn ang="0">
                    <a:pos x="36" y="342"/>
                  </a:cxn>
                  <a:cxn ang="0">
                    <a:pos x="92" y="292"/>
                  </a:cxn>
                  <a:cxn ang="0">
                    <a:pos x="257" y="208"/>
                  </a:cxn>
                </a:cxnLst>
                <a:rect l="0" t="0" r="0" b="0"/>
                <a:pathLst>
                  <a:path w="2248" h="2000">
                    <a:moveTo>
                      <a:pt x="224" y="592"/>
                    </a:moveTo>
                    <a:cubicBezTo>
                      <a:pt x="272" y="520"/>
                      <a:pt x="320" y="456"/>
                      <a:pt x="368" y="400"/>
                    </a:cubicBezTo>
                    <a:cubicBezTo>
                      <a:pt x="416" y="344"/>
                      <a:pt x="456" y="304"/>
                      <a:pt x="512" y="256"/>
                    </a:cubicBezTo>
                    <a:cubicBezTo>
                      <a:pt x="568" y="208"/>
                      <a:pt x="632" y="152"/>
                      <a:pt x="704" y="112"/>
                    </a:cubicBezTo>
                    <a:cubicBezTo>
                      <a:pt x="776" y="72"/>
                      <a:pt x="888" y="32"/>
                      <a:pt x="944" y="16"/>
                    </a:cubicBezTo>
                    <a:cubicBezTo>
                      <a:pt x="1000" y="0"/>
                      <a:pt x="1000" y="8"/>
                      <a:pt x="1040" y="16"/>
                    </a:cubicBezTo>
                    <a:cubicBezTo>
                      <a:pt x="1080" y="24"/>
                      <a:pt x="1120" y="40"/>
                      <a:pt x="1184" y="64"/>
                    </a:cubicBezTo>
                    <a:cubicBezTo>
                      <a:pt x="1248" y="88"/>
                      <a:pt x="1336" y="112"/>
                      <a:pt x="1424" y="160"/>
                    </a:cubicBezTo>
                    <a:cubicBezTo>
                      <a:pt x="1512" y="208"/>
                      <a:pt x="1600" y="248"/>
                      <a:pt x="1712" y="352"/>
                    </a:cubicBezTo>
                    <a:cubicBezTo>
                      <a:pt x="1824" y="456"/>
                      <a:pt x="2008" y="672"/>
                      <a:pt x="2096" y="784"/>
                    </a:cubicBezTo>
                    <a:cubicBezTo>
                      <a:pt x="2184" y="896"/>
                      <a:pt x="2232" y="984"/>
                      <a:pt x="2240" y="1024"/>
                    </a:cubicBezTo>
                    <a:cubicBezTo>
                      <a:pt x="2248" y="1064"/>
                      <a:pt x="2200" y="1016"/>
                      <a:pt x="2144" y="1024"/>
                    </a:cubicBezTo>
                    <a:cubicBezTo>
                      <a:pt x="2088" y="1032"/>
                      <a:pt x="1984" y="1032"/>
                      <a:pt x="1904" y="1072"/>
                    </a:cubicBezTo>
                    <a:cubicBezTo>
                      <a:pt x="1824" y="1112"/>
                      <a:pt x="1736" y="1192"/>
                      <a:pt x="1664" y="1264"/>
                    </a:cubicBezTo>
                    <a:cubicBezTo>
                      <a:pt x="1592" y="1336"/>
                      <a:pt x="1552" y="1392"/>
                      <a:pt x="1472" y="1504"/>
                    </a:cubicBezTo>
                    <a:cubicBezTo>
                      <a:pt x="1392" y="1616"/>
                      <a:pt x="1240" y="1872"/>
                      <a:pt x="1184" y="1936"/>
                    </a:cubicBezTo>
                    <a:cubicBezTo>
                      <a:pt x="1128" y="2000"/>
                      <a:pt x="1160" y="1928"/>
                      <a:pt x="1136" y="1888"/>
                    </a:cubicBezTo>
                    <a:cubicBezTo>
                      <a:pt x="1112" y="1848"/>
                      <a:pt x="1096" y="1776"/>
                      <a:pt x="1040" y="1696"/>
                    </a:cubicBezTo>
                    <a:cubicBezTo>
                      <a:pt x="984" y="1616"/>
                      <a:pt x="888" y="1496"/>
                      <a:pt x="800" y="1408"/>
                    </a:cubicBezTo>
                    <a:cubicBezTo>
                      <a:pt x="712" y="1320"/>
                      <a:pt x="600" y="1232"/>
                      <a:pt x="512" y="1168"/>
                    </a:cubicBezTo>
                    <a:cubicBezTo>
                      <a:pt x="424" y="1104"/>
                      <a:pt x="352" y="1056"/>
                      <a:pt x="272" y="1024"/>
                    </a:cubicBezTo>
                    <a:cubicBezTo>
                      <a:pt x="192" y="992"/>
                      <a:pt x="64" y="1008"/>
                      <a:pt x="32" y="976"/>
                    </a:cubicBezTo>
                    <a:cubicBezTo>
                      <a:pt x="0" y="944"/>
                      <a:pt x="48" y="896"/>
                      <a:pt x="80" y="832"/>
                    </a:cubicBezTo>
                    <a:cubicBezTo>
                      <a:pt x="112" y="768"/>
                      <a:pt x="176" y="664"/>
                      <a:pt x="224" y="592"/>
                    </a:cubicBezTo>
                    <a:close/>
                  </a:path>
                </a:pathLst>
              </a:custGeom>
              <a:gradFill rotWithShape="0">
                <a:gsLst>
                  <a:gs pos="0">
                    <a:srgbClr val="868787">
                      <a:alpha val="100000"/>
                    </a:srgbClr>
                  </a:gs>
                  <a:gs pos="100000">
                    <a:srgbClr val="FCFDFE">
                      <a:alpha val="100000"/>
                    </a:srgbClr>
                  </a:gs>
                </a:gsLst>
                <a:lin ang="18900000" scaled="1"/>
                <a:tileRect/>
              </a:gradFill>
              <a:ln w="9525" cap="flat" cmpd="sng">
                <a:solidFill>
                  <a:schemeClr val="accent1">
                    <a:alpha val="100000"/>
                  </a:schemeClr>
                </a:solidFill>
                <a:prstDash val="solid"/>
                <a:miter lim="800000"/>
                <a:headEnd type="none" w="med" len="med"/>
                <a:tailEnd type="none" w="med" len="med"/>
              </a:ln>
            </p:spPr>
            <p:txBody>
              <a:bodyPr/>
              <a:lstStyle/>
              <a:p>
                <a:endParaRPr lang="zh-CN" altLang="en-US"/>
              </a:p>
            </p:txBody>
          </p:sp>
          <p:sp>
            <p:nvSpPr>
              <p:cNvPr id="52357" name="Freeform 6"/>
              <p:cNvSpPr/>
              <p:nvPr/>
            </p:nvSpPr>
            <p:spPr>
              <a:xfrm rot="739384">
                <a:off x="1147" y="2730"/>
                <a:ext cx="1296" cy="336"/>
              </a:xfrm>
              <a:custGeom>
                <a:avLst/>
                <a:gdLst/>
                <a:ahLst/>
                <a:cxnLst>
                  <a:cxn ang="0">
                    <a:pos x="0" y="392"/>
                  </a:cxn>
                  <a:cxn ang="0">
                    <a:pos x="104" y="327"/>
                  </a:cxn>
                  <a:cxn ang="0">
                    <a:pos x="311" y="196"/>
                  </a:cxn>
                  <a:cxn ang="0">
                    <a:pos x="569" y="65"/>
                  </a:cxn>
                  <a:cxn ang="0">
                    <a:pos x="829" y="0"/>
                  </a:cxn>
                  <a:cxn ang="0">
                    <a:pos x="1139" y="65"/>
                  </a:cxn>
                  <a:cxn ang="0">
                    <a:pos x="1346" y="131"/>
                  </a:cxn>
                </a:cxnLst>
                <a:rect l="0" t="0" r="0" b="0"/>
                <a:pathLst>
                  <a:path w="1248" h="288">
                    <a:moveTo>
                      <a:pt x="0" y="288"/>
                    </a:moveTo>
                    <a:cubicBezTo>
                      <a:pt x="24" y="276"/>
                      <a:pt x="48" y="264"/>
                      <a:pt x="96" y="240"/>
                    </a:cubicBezTo>
                    <a:cubicBezTo>
                      <a:pt x="144" y="216"/>
                      <a:pt x="216" y="176"/>
                      <a:pt x="288" y="144"/>
                    </a:cubicBezTo>
                    <a:cubicBezTo>
                      <a:pt x="360" y="112"/>
                      <a:pt x="448" y="72"/>
                      <a:pt x="528" y="48"/>
                    </a:cubicBezTo>
                    <a:cubicBezTo>
                      <a:pt x="608" y="24"/>
                      <a:pt x="680" y="0"/>
                      <a:pt x="768" y="0"/>
                    </a:cubicBezTo>
                    <a:cubicBezTo>
                      <a:pt x="856" y="0"/>
                      <a:pt x="976" y="32"/>
                      <a:pt x="1056" y="48"/>
                    </a:cubicBezTo>
                    <a:cubicBezTo>
                      <a:pt x="1136" y="64"/>
                      <a:pt x="1216" y="88"/>
                      <a:pt x="1248" y="96"/>
                    </a:cubicBezTo>
                  </a:path>
                </a:pathLst>
              </a:custGeom>
              <a:noFill/>
              <a:ln w="5715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52358" name="Freeform 7"/>
              <p:cNvSpPr/>
              <p:nvPr/>
            </p:nvSpPr>
            <p:spPr>
              <a:xfrm rot="739384">
                <a:off x="280" y="1917"/>
                <a:ext cx="962" cy="913"/>
              </a:xfrm>
              <a:custGeom>
                <a:avLst/>
                <a:gdLst/>
                <a:ahLst/>
                <a:cxnLst>
                  <a:cxn ang="0">
                    <a:pos x="0" y="0"/>
                  </a:cxn>
                  <a:cxn ang="0">
                    <a:pos x="159" y="48"/>
                  </a:cxn>
                  <a:cxn ang="0">
                    <a:pos x="478" y="288"/>
                  </a:cxn>
                  <a:cxn ang="0">
                    <a:pos x="717" y="578"/>
                  </a:cxn>
                  <a:cxn ang="0">
                    <a:pos x="836" y="770"/>
                  </a:cxn>
                  <a:cxn ang="0">
                    <a:pos x="876" y="914"/>
                  </a:cxn>
                </a:cxnLst>
                <a:rect l="0" t="0" r="0" b="0"/>
                <a:pathLst>
                  <a:path w="1056" h="912">
                    <a:moveTo>
                      <a:pt x="0" y="0"/>
                    </a:moveTo>
                    <a:cubicBezTo>
                      <a:pt x="48" y="0"/>
                      <a:pt x="96" y="0"/>
                      <a:pt x="192" y="48"/>
                    </a:cubicBezTo>
                    <a:cubicBezTo>
                      <a:pt x="288" y="96"/>
                      <a:pt x="464" y="200"/>
                      <a:pt x="576" y="288"/>
                    </a:cubicBezTo>
                    <a:cubicBezTo>
                      <a:pt x="688" y="376"/>
                      <a:pt x="792" y="496"/>
                      <a:pt x="864" y="576"/>
                    </a:cubicBezTo>
                    <a:cubicBezTo>
                      <a:pt x="936" y="656"/>
                      <a:pt x="976" y="712"/>
                      <a:pt x="1008" y="768"/>
                    </a:cubicBezTo>
                    <a:cubicBezTo>
                      <a:pt x="1040" y="824"/>
                      <a:pt x="1048" y="868"/>
                      <a:pt x="1056" y="912"/>
                    </a:cubicBezTo>
                  </a:path>
                </a:pathLst>
              </a:custGeom>
              <a:noFill/>
              <a:ln w="57150" cap="flat" cmpd="sng">
                <a:solidFill>
                  <a:schemeClr val="tx1">
                    <a:alpha val="100000"/>
                  </a:schemeClr>
                </a:solidFill>
                <a:prstDash val="solid"/>
                <a:miter lim="800000"/>
                <a:headEnd type="none" w="med" len="med"/>
                <a:tailEnd type="none" w="med" len="med"/>
              </a:ln>
            </p:spPr>
            <p:txBody>
              <a:bodyPr/>
              <a:lstStyle/>
              <a:p>
                <a:endParaRPr lang="zh-CN" altLang="en-US"/>
              </a:p>
            </p:txBody>
          </p:sp>
        </p:grpSp>
        <p:sp>
          <p:nvSpPr>
            <p:cNvPr id="52326" name="WordArt 8"/>
            <p:cNvSpPr>
              <a:spLocks noTextEdit="1"/>
            </p:cNvSpPr>
            <p:nvPr/>
          </p:nvSpPr>
          <p:spPr>
            <a:xfrm>
              <a:off x="1757363" y="3402013"/>
              <a:ext cx="307975" cy="233363"/>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chemeClr val="tx2"/>
                    </a:solidFill>
                    <a:prstDash val="solid"/>
                    <a:headEnd type="none" w="med" len="med"/>
                    <a:tailEnd type="none" w="med" len="med"/>
                  </a:ln>
                  <a:solidFill>
                    <a:schemeClr val="tx2"/>
                  </a:solidFill>
                  <a:latin typeface="Times New Roman" panose="02020603050405020304" pitchFamily="18" charset="0"/>
                  <a:ea typeface="Times New Roman" panose="02020603050405020304" pitchFamily="18" charset="0"/>
                </a:rPr>
                <a:t>s</a:t>
              </a:r>
            </a:p>
          </p:txBody>
        </p:sp>
        <p:grpSp>
          <p:nvGrpSpPr>
            <p:cNvPr id="52336" name="Group 22"/>
            <p:cNvGrpSpPr/>
            <p:nvPr/>
          </p:nvGrpSpPr>
          <p:grpSpPr>
            <a:xfrm>
              <a:off x="955675" y="1639888"/>
              <a:ext cx="3327400" cy="4140200"/>
              <a:chOff x="672" y="1056"/>
              <a:chExt cx="2590" cy="3258"/>
            </a:xfrm>
          </p:grpSpPr>
          <p:grpSp>
            <p:nvGrpSpPr>
              <p:cNvPr id="52337" name="Group 23"/>
              <p:cNvGrpSpPr/>
              <p:nvPr/>
            </p:nvGrpSpPr>
            <p:grpSpPr>
              <a:xfrm>
                <a:off x="672" y="1056"/>
                <a:ext cx="2590" cy="3258"/>
                <a:chOff x="672" y="1056"/>
                <a:chExt cx="2590" cy="3258"/>
              </a:xfrm>
            </p:grpSpPr>
            <p:grpSp>
              <p:nvGrpSpPr>
                <p:cNvPr id="52341" name="Group 24"/>
                <p:cNvGrpSpPr/>
                <p:nvPr/>
              </p:nvGrpSpPr>
              <p:grpSpPr>
                <a:xfrm>
                  <a:off x="672" y="1146"/>
                  <a:ext cx="2588" cy="3168"/>
                  <a:chOff x="864" y="1152"/>
                  <a:chExt cx="2588" cy="3168"/>
                </a:xfrm>
              </p:grpSpPr>
              <p:sp>
                <p:nvSpPr>
                  <p:cNvPr id="52349" name="Arc 25"/>
                  <p:cNvSpPr/>
                  <p:nvPr/>
                </p:nvSpPr>
                <p:spPr>
                  <a:xfrm rot="-7711259">
                    <a:off x="1200" y="1680"/>
                    <a:ext cx="1728" cy="2400"/>
                  </a:xfrm>
                  <a:custGeom>
                    <a:avLst/>
                    <a:gdLst/>
                    <a:ahLst/>
                    <a:cxnLst>
                      <a:cxn ang="0">
                        <a:pos x="103" y="0"/>
                      </a:cxn>
                      <a:cxn ang="0">
                        <a:pos x="138" y="137"/>
                      </a:cxn>
                      <a:cxn ang="0">
                        <a:pos x="122" y="234"/>
                      </a:cxn>
                      <a:cxn ang="0">
                        <a:pos x="103" y="0"/>
                      </a:cxn>
                      <a:cxn ang="0">
                        <a:pos x="138" y="137"/>
                      </a:cxn>
                      <a:cxn ang="0">
                        <a:pos x="122" y="234"/>
                      </a:cxn>
                      <a:cxn ang="0">
                        <a:pos x="0" y="137"/>
                      </a:cxn>
                      <a:cxn ang="0">
                        <a:pos x="103" y="0"/>
                      </a:cxn>
                    </a:cxnLst>
                    <a:rect l="0" t="0" r="0" b="0"/>
                    <a:pathLst>
                      <a:path w="21600" h="24603" fill="none">
                        <a:moveTo>
                          <a:pt x="16116" y="0"/>
                        </a:moveTo>
                        <a:cubicBezTo>
                          <a:pt x="19648" y="3957"/>
                          <a:pt x="21600" y="9076"/>
                          <a:pt x="21600" y="14381"/>
                        </a:cubicBezTo>
                        <a:cubicBezTo>
                          <a:pt x="21600" y="17948"/>
                          <a:pt x="20716" y="21460"/>
                          <a:pt x="19028" y="24603"/>
                        </a:cubicBezTo>
                      </a:path>
                      <a:path w="21600" h="24603" stroke="0">
                        <a:moveTo>
                          <a:pt x="16116" y="0"/>
                        </a:moveTo>
                        <a:cubicBezTo>
                          <a:pt x="19648" y="3957"/>
                          <a:pt x="21600" y="9076"/>
                          <a:pt x="21600" y="14381"/>
                        </a:cubicBezTo>
                        <a:cubicBezTo>
                          <a:pt x="21600" y="17948"/>
                          <a:pt x="20716" y="21460"/>
                          <a:pt x="19028" y="24603"/>
                        </a:cubicBezTo>
                        <a:lnTo>
                          <a:pt x="0" y="14381"/>
                        </a:lnTo>
                        <a:lnTo>
                          <a:pt x="16116" y="0"/>
                        </a:lnTo>
                        <a:close/>
                      </a:path>
                    </a:pathLst>
                  </a:custGeom>
                  <a:noFill/>
                  <a:ln w="38100" cap="flat" cmpd="sng">
                    <a:solidFill>
                      <a:schemeClr val="tx1">
                        <a:alpha val="100000"/>
                      </a:schemeClr>
                    </a:solidFill>
                    <a:prstDash val="solid"/>
                    <a:miter lim="800000"/>
                    <a:headEnd type="none" w="med" len="med"/>
                    <a:tailEnd type="triangle" w="med" len="lg"/>
                  </a:ln>
                </p:spPr>
                <p:txBody>
                  <a:bodyPr/>
                  <a:lstStyle/>
                  <a:p>
                    <a:endParaRPr lang="zh-CN" altLang="en-US"/>
                  </a:p>
                </p:txBody>
              </p:sp>
              <p:sp>
                <p:nvSpPr>
                  <p:cNvPr id="52350" name="Arc 26"/>
                  <p:cNvSpPr/>
                  <p:nvPr/>
                </p:nvSpPr>
                <p:spPr>
                  <a:xfrm rot="14783240">
                    <a:off x="1388" y="2256"/>
                    <a:ext cx="1728" cy="2400"/>
                  </a:xfrm>
                  <a:custGeom>
                    <a:avLst/>
                    <a:gdLst/>
                    <a:ahLst/>
                    <a:cxnLst>
                      <a:cxn ang="0">
                        <a:pos x="103" y="0"/>
                      </a:cxn>
                      <a:cxn ang="0">
                        <a:pos x="138" y="137"/>
                      </a:cxn>
                      <a:cxn ang="0">
                        <a:pos x="122" y="234"/>
                      </a:cxn>
                      <a:cxn ang="0">
                        <a:pos x="103" y="0"/>
                      </a:cxn>
                      <a:cxn ang="0">
                        <a:pos x="138" y="137"/>
                      </a:cxn>
                      <a:cxn ang="0">
                        <a:pos x="122" y="234"/>
                      </a:cxn>
                      <a:cxn ang="0">
                        <a:pos x="0" y="137"/>
                      </a:cxn>
                      <a:cxn ang="0">
                        <a:pos x="103" y="0"/>
                      </a:cxn>
                    </a:cxnLst>
                    <a:rect l="0" t="0" r="0" b="0"/>
                    <a:pathLst>
                      <a:path w="21600" h="24603" fill="none">
                        <a:moveTo>
                          <a:pt x="16116" y="0"/>
                        </a:moveTo>
                        <a:cubicBezTo>
                          <a:pt x="19648" y="3957"/>
                          <a:pt x="21600" y="9076"/>
                          <a:pt x="21600" y="14381"/>
                        </a:cubicBezTo>
                        <a:cubicBezTo>
                          <a:pt x="21600" y="17948"/>
                          <a:pt x="20716" y="21460"/>
                          <a:pt x="19028" y="24603"/>
                        </a:cubicBezTo>
                      </a:path>
                      <a:path w="21600" h="24603" stroke="0">
                        <a:moveTo>
                          <a:pt x="16116" y="0"/>
                        </a:moveTo>
                        <a:cubicBezTo>
                          <a:pt x="19648" y="3957"/>
                          <a:pt x="21600" y="9076"/>
                          <a:pt x="21600" y="14381"/>
                        </a:cubicBezTo>
                        <a:cubicBezTo>
                          <a:pt x="21600" y="17948"/>
                          <a:pt x="20716" y="21460"/>
                          <a:pt x="19028" y="24603"/>
                        </a:cubicBezTo>
                        <a:lnTo>
                          <a:pt x="0" y="14381"/>
                        </a:lnTo>
                        <a:lnTo>
                          <a:pt x="16116" y="0"/>
                        </a:lnTo>
                        <a:close/>
                      </a:path>
                    </a:pathLst>
                  </a:custGeom>
                  <a:noFill/>
                  <a:ln w="38100" cap="flat" cmpd="sng">
                    <a:solidFill>
                      <a:schemeClr val="tx1">
                        <a:alpha val="100000"/>
                      </a:schemeClr>
                    </a:solidFill>
                    <a:prstDash val="solid"/>
                    <a:miter lim="800000"/>
                    <a:headEnd type="none" w="med" len="med"/>
                    <a:tailEnd type="triangle" w="med" len="lg"/>
                  </a:ln>
                </p:spPr>
                <p:txBody>
                  <a:bodyPr/>
                  <a:lstStyle/>
                  <a:p>
                    <a:endParaRPr lang="zh-CN" altLang="en-US"/>
                  </a:p>
                </p:txBody>
              </p:sp>
              <p:sp>
                <p:nvSpPr>
                  <p:cNvPr id="52351" name="Arc 27"/>
                  <p:cNvSpPr/>
                  <p:nvPr/>
                </p:nvSpPr>
                <p:spPr>
                  <a:xfrm rot="-8521120">
                    <a:off x="912" y="1152"/>
                    <a:ext cx="1728" cy="2400"/>
                  </a:xfrm>
                  <a:custGeom>
                    <a:avLst/>
                    <a:gdLst/>
                    <a:ahLst/>
                    <a:cxnLst>
                      <a:cxn ang="0">
                        <a:pos x="103" y="0"/>
                      </a:cxn>
                      <a:cxn ang="0">
                        <a:pos x="138" y="137"/>
                      </a:cxn>
                      <a:cxn ang="0">
                        <a:pos x="122" y="234"/>
                      </a:cxn>
                      <a:cxn ang="0">
                        <a:pos x="103" y="0"/>
                      </a:cxn>
                      <a:cxn ang="0">
                        <a:pos x="138" y="137"/>
                      </a:cxn>
                      <a:cxn ang="0">
                        <a:pos x="122" y="234"/>
                      </a:cxn>
                      <a:cxn ang="0">
                        <a:pos x="0" y="137"/>
                      </a:cxn>
                      <a:cxn ang="0">
                        <a:pos x="103" y="0"/>
                      </a:cxn>
                    </a:cxnLst>
                    <a:rect l="0" t="0" r="0" b="0"/>
                    <a:pathLst>
                      <a:path w="21600" h="24603" fill="none">
                        <a:moveTo>
                          <a:pt x="16116" y="0"/>
                        </a:moveTo>
                        <a:cubicBezTo>
                          <a:pt x="19648" y="3957"/>
                          <a:pt x="21600" y="9076"/>
                          <a:pt x="21600" y="14381"/>
                        </a:cubicBezTo>
                        <a:cubicBezTo>
                          <a:pt x="21600" y="17948"/>
                          <a:pt x="20716" y="21460"/>
                          <a:pt x="19028" y="24603"/>
                        </a:cubicBezTo>
                      </a:path>
                      <a:path w="21600" h="24603" stroke="0">
                        <a:moveTo>
                          <a:pt x="16116" y="0"/>
                        </a:moveTo>
                        <a:cubicBezTo>
                          <a:pt x="19648" y="3957"/>
                          <a:pt x="21600" y="9076"/>
                          <a:pt x="21600" y="14381"/>
                        </a:cubicBezTo>
                        <a:cubicBezTo>
                          <a:pt x="21600" y="17948"/>
                          <a:pt x="20716" y="21460"/>
                          <a:pt x="19028" y="24603"/>
                        </a:cubicBezTo>
                        <a:lnTo>
                          <a:pt x="0" y="14381"/>
                        </a:lnTo>
                        <a:lnTo>
                          <a:pt x="16116" y="0"/>
                        </a:lnTo>
                        <a:close/>
                      </a:path>
                    </a:pathLst>
                  </a:custGeom>
                  <a:noFill/>
                  <a:ln w="38100" cap="flat" cmpd="sng">
                    <a:solidFill>
                      <a:schemeClr val="tx1">
                        <a:alpha val="100000"/>
                      </a:schemeClr>
                    </a:solidFill>
                    <a:prstDash val="solid"/>
                    <a:miter lim="800000"/>
                    <a:headEnd type="none" w="med" len="med"/>
                    <a:tailEnd type="triangle" w="med" len="lg"/>
                  </a:ln>
                </p:spPr>
                <p:txBody>
                  <a:bodyPr/>
                  <a:lstStyle/>
                  <a:p>
                    <a:endParaRPr lang="zh-CN" altLang="en-US"/>
                  </a:p>
                </p:txBody>
              </p:sp>
            </p:grpSp>
            <p:sp>
              <p:nvSpPr>
                <p:cNvPr id="52342" name="Arc 28"/>
                <p:cNvSpPr/>
                <p:nvPr/>
              </p:nvSpPr>
              <p:spPr>
                <a:xfrm rot="-7711259">
                  <a:off x="1008" y="1674"/>
                  <a:ext cx="1728" cy="2400"/>
                </a:xfrm>
                <a:custGeom>
                  <a:avLst/>
                  <a:gdLst/>
                  <a:ahLst/>
                  <a:cxnLst>
                    <a:cxn ang="0">
                      <a:pos x="103" y="0"/>
                    </a:cxn>
                    <a:cxn ang="0">
                      <a:pos x="138" y="137"/>
                    </a:cxn>
                    <a:cxn ang="0">
                      <a:pos x="122" y="234"/>
                    </a:cxn>
                    <a:cxn ang="0">
                      <a:pos x="103" y="0"/>
                    </a:cxn>
                    <a:cxn ang="0">
                      <a:pos x="138" y="137"/>
                    </a:cxn>
                    <a:cxn ang="0">
                      <a:pos x="122" y="234"/>
                    </a:cxn>
                    <a:cxn ang="0">
                      <a:pos x="0" y="137"/>
                    </a:cxn>
                    <a:cxn ang="0">
                      <a:pos x="103" y="0"/>
                    </a:cxn>
                  </a:cxnLst>
                  <a:rect l="0" t="0" r="0" b="0"/>
                  <a:pathLst>
                    <a:path w="21600" h="24603" fill="none">
                      <a:moveTo>
                        <a:pt x="16116" y="0"/>
                      </a:moveTo>
                      <a:cubicBezTo>
                        <a:pt x="19648" y="3957"/>
                        <a:pt x="21600" y="9076"/>
                        <a:pt x="21600" y="14381"/>
                      </a:cubicBezTo>
                      <a:cubicBezTo>
                        <a:pt x="21600" y="17948"/>
                        <a:pt x="20716" y="21460"/>
                        <a:pt x="19028" y="24603"/>
                      </a:cubicBezTo>
                    </a:path>
                    <a:path w="21600" h="24603" stroke="0">
                      <a:moveTo>
                        <a:pt x="16116" y="0"/>
                      </a:moveTo>
                      <a:cubicBezTo>
                        <a:pt x="19648" y="3957"/>
                        <a:pt x="21600" y="9076"/>
                        <a:pt x="21600" y="14381"/>
                      </a:cubicBezTo>
                      <a:cubicBezTo>
                        <a:pt x="21600" y="17948"/>
                        <a:pt x="20716" y="21460"/>
                        <a:pt x="19028" y="24603"/>
                      </a:cubicBezTo>
                      <a:lnTo>
                        <a:pt x="0" y="14381"/>
                      </a:lnTo>
                      <a:lnTo>
                        <a:pt x="16116" y="0"/>
                      </a:lnTo>
                      <a:close/>
                    </a:path>
                  </a:pathLst>
                </a:custGeom>
                <a:noFill/>
                <a:ln w="38100" cap="flat" cmpd="sng">
                  <a:solidFill>
                    <a:schemeClr val="tx1">
                      <a:alpha val="100000"/>
                    </a:schemeClr>
                  </a:solidFill>
                  <a:prstDash val="solid"/>
                  <a:miter lim="800000"/>
                  <a:headEnd type="none" w="med" len="med"/>
                  <a:tailEnd type="triangle" w="med" len="lg"/>
                </a:ln>
              </p:spPr>
              <p:txBody>
                <a:bodyPr/>
                <a:lstStyle/>
                <a:p>
                  <a:endParaRPr lang="zh-CN" altLang="en-US"/>
                </a:p>
              </p:txBody>
            </p:sp>
            <p:sp>
              <p:nvSpPr>
                <p:cNvPr id="52343" name="Arc 29"/>
                <p:cNvSpPr/>
                <p:nvPr/>
              </p:nvSpPr>
              <p:spPr>
                <a:xfrm rot="14783240">
                  <a:off x="1198" y="2250"/>
                  <a:ext cx="1728" cy="2400"/>
                </a:xfrm>
                <a:custGeom>
                  <a:avLst/>
                  <a:gdLst/>
                  <a:ahLst/>
                  <a:cxnLst>
                    <a:cxn ang="0">
                      <a:pos x="103" y="0"/>
                    </a:cxn>
                    <a:cxn ang="0">
                      <a:pos x="138" y="137"/>
                    </a:cxn>
                    <a:cxn ang="0">
                      <a:pos x="122" y="234"/>
                    </a:cxn>
                    <a:cxn ang="0">
                      <a:pos x="103" y="0"/>
                    </a:cxn>
                    <a:cxn ang="0">
                      <a:pos x="138" y="137"/>
                    </a:cxn>
                    <a:cxn ang="0">
                      <a:pos x="122" y="234"/>
                    </a:cxn>
                    <a:cxn ang="0">
                      <a:pos x="0" y="137"/>
                    </a:cxn>
                    <a:cxn ang="0">
                      <a:pos x="103" y="0"/>
                    </a:cxn>
                  </a:cxnLst>
                  <a:rect l="0" t="0" r="0" b="0"/>
                  <a:pathLst>
                    <a:path w="21600" h="24603" fill="none">
                      <a:moveTo>
                        <a:pt x="16116" y="0"/>
                      </a:moveTo>
                      <a:cubicBezTo>
                        <a:pt x="19648" y="3957"/>
                        <a:pt x="21600" y="9076"/>
                        <a:pt x="21600" y="14381"/>
                      </a:cubicBezTo>
                      <a:cubicBezTo>
                        <a:pt x="21600" y="17948"/>
                        <a:pt x="20716" y="21460"/>
                        <a:pt x="19028" y="24603"/>
                      </a:cubicBezTo>
                    </a:path>
                    <a:path w="21600" h="24603" stroke="0">
                      <a:moveTo>
                        <a:pt x="16116" y="0"/>
                      </a:moveTo>
                      <a:cubicBezTo>
                        <a:pt x="19648" y="3957"/>
                        <a:pt x="21600" y="9076"/>
                        <a:pt x="21600" y="14381"/>
                      </a:cubicBezTo>
                      <a:cubicBezTo>
                        <a:pt x="21600" y="17948"/>
                        <a:pt x="20716" y="21460"/>
                        <a:pt x="19028" y="24603"/>
                      </a:cubicBezTo>
                      <a:lnTo>
                        <a:pt x="0" y="14381"/>
                      </a:lnTo>
                      <a:lnTo>
                        <a:pt x="16116" y="0"/>
                      </a:lnTo>
                      <a:close/>
                    </a:path>
                  </a:pathLst>
                </a:custGeom>
                <a:noFill/>
                <a:ln w="38100" cap="flat" cmpd="sng">
                  <a:solidFill>
                    <a:schemeClr val="tx1">
                      <a:alpha val="100000"/>
                    </a:schemeClr>
                  </a:solidFill>
                  <a:prstDash val="solid"/>
                  <a:miter lim="800000"/>
                  <a:headEnd type="none" w="med" len="med"/>
                  <a:tailEnd type="triangle" w="med" len="lg"/>
                </a:ln>
              </p:spPr>
              <p:txBody>
                <a:bodyPr/>
                <a:lstStyle/>
                <a:p>
                  <a:endParaRPr lang="zh-CN" altLang="en-US"/>
                </a:p>
              </p:txBody>
            </p:sp>
            <p:sp>
              <p:nvSpPr>
                <p:cNvPr id="52344" name="Arc 30"/>
                <p:cNvSpPr/>
                <p:nvPr/>
              </p:nvSpPr>
              <p:spPr>
                <a:xfrm rot="-8521120">
                  <a:off x="720" y="1146"/>
                  <a:ext cx="1728" cy="2400"/>
                </a:xfrm>
                <a:custGeom>
                  <a:avLst/>
                  <a:gdLst/>
                  <a:ahLst/>
                  <a:cxnLst>
                    <a:cxn ang="0">
                      <a:pos x="103" y="0"/>
                    </a:cxn>
                    <a:cxn ang="0">
                      <a:pos x="138" y="137"/>
                    </a:cxn>
                    <a:cxn ang="0">
                      <a:pos x="122" y="234"/>
                    </a:cxn>
                    <a:cxn ang="0">
                      <a:pos x="103" y="0"/>
                    </a:cxn>
                    <a:cxn ang="0">
                      <a:pos x="138" y="137"/>
                    </a:cxn>
                    <a:cxn ang="0">
                      <a:pos x="122" y="234"/>
                    </a:cxn>
                    <a:cxn ang="0">
                      <a:pos x="0" y="137"/>
                    </a:cxn>
                    <a:cxn ang="0">
                      <a:pos x="103" y="0"/>
                    </a:cxn>
                  </a:cxnLst>
                  <a:rect l="0" t="0" r="0" b="0"/>
                  <a:pathLst>
                    <a:path w="21600" h="24603" fill="none">
                      <a:moveTo>
                        <a:pt x="16116" y="0"/>
                      </a:moveTo>
                      <a:cubicBezTo>
                        <a:pt x="19648" y="3957"/>
                        <a:pt x="21600" y="9076"/>
                        <a:pt x="21600" y="14381"/>
                      </a:cubicBezTo>
                      <a:cubicBezTo>
                        <a:pt x="21600" y="17948"/>
                        <a:pt x="20716" y="21460"/>
                        <a:pt x="19028" y="24603"/>
                      </a:cubicBezTo>
                    </a:path>
                    <a:path w="21600" h="24603" stroke="0">
                      <a:moveTo>
                        <a:pt x="16116" y="0"/>
                      </a:moveTo>
                      <a:cubicBezTo>
                        <a:pt x="19648" y="3957"/>
                        <a:pt x="21600" y="9076"/>
                        <a:pt x="21600" y="14381"/>
                      </a:cubicBezTo>
                      <a:cubicBezTo>
                        <a:pt x="21600" y="17948"/>
                        <a:pt x="20716" y="21460"/>
                        <a:pt x="19028" y="24603"/>
                      </a:cubicBezTo>
                      <a:lnTo>
                        <a:pt x="0" y="14381"/>
                      </a:lnTo>
                      <a:lnTo>
                        <a:pt x="16116" y="0"/>
                      </a:lnTo>
                      <a:close/>
                    </a:path>
                  </a:pathLst>
                </a:custGeom>
                <a:noFill/>
                <a:ln w="38100" cap="flat" cmpd="sng">
                  <a:solidFill>
                    <a:schemeClr val="tx1">
                      <a:alpha val="100000"/>
                    </a:schemeClr>
                  </a:solidFill>
                  <a:prstDash val="solid"/>
                  <a:miter lim="800000"/>
                  <a:headEnd type="none" w="med" len="med"/>
                  <a:tailEnd type="triangle" w="med" len="lg"/>
                </a:ln>
              </p:spPr>
              <p:txBody>
                <a:bodyPr/>
                <a:lstStyle/>
                <a:p>
                  <a:endParaRPr lang="zh-CN" altLang="en-US"/>
                </a:p>
              </p:txBody>
            </p:sp>
            <p:sp>
              <p:nvSpPr>
                <p:cNvPr id="52345" name="Line 31"/>
                <p:cNvSpPr/>
                <p:nvPr/>
              </p:nvSpPr>
              <p:spPr>
                <a:xfrm flipV="1">
                  <a:off x="1632" y="1056"/>
                  <a:ext cx="48" cy="48"/>
                </a:xfrm>
                <a:prstGeom prst="line">
                  <a:avLst/>
                </a:prstGeom>
                <a:ln w="28575" cap="flat" cmpd="sng">
                  <a:solidFill>
                    <a:schemeClr val="tx1"/>
                  </a:solidFill>
                  <a:prstDash val="solid"/>
                  <a:miter/>
                  <a:headEnd type="none" w="med" len="med"/>
                  <a:tailEnd type="none" w="med" len="med"/>
                </a:ln>
              </p:spPr>
            </p:sp>
          </p:grpSp>
          <p:grpSp>
            <p:nvGrpSpPr>
              <p:cNvPr id="52338" name="Group 35"/>
              <p:cNvGrpSpPr/>
              <p:nvPr/>
            </p:nvGrpSpPr>
            <p:grpSpPr>
              <a:xfrm>
                <a:off x="2208" y="1776"/>
                <a:ext cx="336" cy="240"/>
                <a:chOff x="1296" y="1200"/>
                <a:chExt cx="336" cy="206"/>
              </a:xfrm>
            </p:grpSpPr>
            <p:sp>
              <p:nvSpPr>
                <p:cNvPr id="52339" name="WordArt 36"/>
                <p:cNvSpPr>
                  <a:spLocks noTextEdit="1"/>
                </p:cNvSpPr>
                <p:nvPr/>
              </p:nvSpPr>
              <p:spPr>
                <a:xfrm>
                  <a:off x="1296" y="1248"/>
                  <a:ext cx="336" cy="158"/>
                </a:xfrm>
                <a:prstGeom prst="rect">
                  <a:avLst/>
                </a:prstGeom>
              </p:spPr>
              <p:txBody>
                <a:bodyPr wrap="none" fromWordArt="1">
                  <a:prstTxWarp prst="textPlain">
                    <a:avLst>
                      <a:gd name="adj" fmla="val 55991"/>
                    </a:avLst>
                  </a:prstTxWarp>
                  <a:normAutofit/>
                </a:bodyPr>
                <a:lstStyle/>
                <a:p>
                  <a:pPr algn="ctr"/>
                  <a:r>
                    <a:rPr lang="zh-CN" altLang="en-US" sz="800" b="1" i="1">
                      <a:ln w="9525" cap="flat" cmpd="sng">
                        <a:solidFill>
                          <a:srgbClr val="FF0000"/>
                        </a:solidFill>
                        <a:prstDash val="solid"/>
                        <a:headEnd type="none" w="med" len="med"/>
                        <a:tailEnd type="none" w="med" len="med"/>
                      </a:ln>
                      <a:solidFill>
                        <a:srgbClr val="FF0000"/>
                      </a:solidFill>
                      <a:latin typeface="Times New Roman" panose="02020603050405020304" pitchFamily="18" charset="0"/>
                      <a:ea typeface="Times New Roman" panose="02020603050405020304" pitchFamily="18" charset="0"/>
                    </a:rPr>
                    <a:t>B</a:t>
                  </a:r>
                </a:p>
              </p:txBody>
            </p:sp>
            <p:sp>
              <p:nvSpPr>
                <p:cNvPr id="52340" name="Line 37"/>
                <p:cNvSpPr/>
                <p:nvPr/>
              </p:nvSpPr>
              <p:spPr>
                <a:xfrm>
                  <a:off x="1344" y="1200"/>
                  <a:ext cx="288" cy="0"/>
                </a:xfrm>
                <a:prstGeom prst="line">
                  <a:avLst/>
                </a:prstGeom>
                <a:ln w="38100" cap="flat" cmpd="sng">
                  <a:solidFill>
                    <a:srgbClr val="FF0000"/>
                  </a:solidFill>
                  <a:prstDash val="solid"/>
                  <a:miter/>
                  <a:headEnd type="none" w="med" len="med"/>
                  <a:tailEnd type="triangle" w="sm" len="med"/>
                </a:ln>
              </p:spPr>
            </p:sp>
          </p:grpSp>
        </p:grpSp>
        <p:sp>
          <p:nvSpPr>
            <p:cNvPr id="12" name="弧形 11"/>
            <p:cNvSpPr/>
            <p:nvPr/>
          </p:nvSpPr>
          <p:spPr bwMode="auto">
            <a:xfrm rot="18036074">
              <a:off x="767107" y="2631379"/>
              <a:ext cx="1148739" cy="393827"/>
            </a:xfrm>
            <a:prstGeom prst="arc">
              <a:avLst>
                <a:gd name="adj1" fmla="val 13059239"/>
                <a:gd name="adj2" fmla="val 18723598"/>
              </a:avLst>
            </a:prstGeom>
            <a:noFill/>
            <a:ln w="57150" cap="flat" cmpd="sng" algn="ctr">
              <a:solidFill>
                <a:schemeClr val="bg1">
                  <a:lumMod val="85000"/>
                </a:schemeClr>
              </a:solidFill>
              <a:prstDash val="sysDot"/>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4" name="弧形 73"/>
            <p:cNvSpPr/>
            <p:nvPr/>
          </p:nvSpPr>
          <p:spPr bwMode="auto">
            <a:xfrm rot="18719066">
              <a:off x="947938" y="3191549"/>
              <a:ext cx="1728229" cy="393827"/>
            </a:xfrm>
            <a:prstGeom prst="arc">
              <a:avLst>
                <a:gd name="adj1" fmla="val 12634883"/>
                <a:gd name="adj2" fmla="val 20746537"/>
              </a:avLst>
            </a:prstGeom>
            <a:noFill/>
            <a:ln w="57150" cap="flat" cmpd="sng" algn="ctr">
              <a:solidFill>
                <a:schemeClr val="bg1">
                  <a:lumMod val="85000"/>
                </a:schemeClr>
              </a:solidFill>
              <a:prstDash val="sysDot"/>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5" name="弧形 74"/>
            <p:cNvSpPr/>
            <p:nvPr/>
          </p:nvSpPr>
          <p:spPr bwMode="auto">
            <a:xfrm rot="20056098">
              <a:off x="1618540" y="3617131"/>
              <a:ext cx="1728229" cy="393827"/>
            </a:xfrm>
            <a:prstGeom prst="arc">
              <a:avLst>
                <a:gd name="adj1" fmla="val 12634883"/>
                <a:gd name="adj2" fmla="val 18397978"/>
              </a:avLst>
            </a:prstGeom>
            <a:noFill/>
            <a:ln w="57150" cap="flat" cmpd="sng" algn="ctr">
              <a:solidFill>
                <a:schemeClr val="bg1">
                  <a:lumMod val="85000"/>
                </a:schemeClr>
              </a:solidFill>
              <a:prstDash val="sysDot"/>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grpSp>
      <p:grpSp>
        <p:nvGrpSpPr>
          <p:cNvPr id="18" name="组合 17"/>
          <p:cNvGrpSpPr/>
          <p:nvPr/>
        </p:nvGrpSpPr>
        <p:grpSpPr>
          <a:xfrm>
            <a:off x="1310555" y="1111459"/>
            <a:ext cx="2284154" cy="1752601"/>
            <a:chOff x="231476" y="200916"/>
            <a:chExt cx="2284154" cy="1752601"/>
          </a:xfrm>
        </p:grpSpPr>
        <p:grpSp>
          <p:nvGrpSpPr>
            <p:cNvPr id="17" name="组合 16"/>
            <p:cNvGrpSpPr/>
            <p:nvPr/>
          </p:nvGrpSpPr>
          <p:grpSpPr>
            <a:xfrm>
              <a:off x="231476" y="200916"/>
              <a:ext cx="2284154" cy="1752601"/>
              <a:chOff x="205046" y="151479"/>
              <a:chExt cx="2284154" cy="1752601"/>
            </a:xfrm>
          </p:grpSpPr>
          <p:grpSp>
            <p:nvGrpSpPr>
              <p:cNvPr id="14" name="组合 13"/>
              <p:cNvGrpSpPr/>
              <p:nvPr/>
            </p:nvGrpSpPr>
            <p:grpSpPr>
              <a:xfrm>
                <a:off x="205046" y="151479"/>
                <a:ext cx="1824789" cy="1752601"/>
                <a:chOff x="1333500" y="1241425"/>
                <a:chExt cx="1824789" cy="1752601"/>
              </a:xfrm>
            </p:grpSpPr>
            <p:sp>
              <p:nvSpPr>
                <p:cNvPr id="52328" name="WordArt 10"/>
                <p:cNvSpPr>
                  <a:spLocks noTextEdit="1"/>
                </p:cNvSpPr>
                <p:nvPr/>
              </p:nvSpPr>
              <p:spPr>
                <a:xfrm>
                  <a:off x="2792413" y="1327150"/>
                  <a:ext cx="246063" cy="234950"/>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dirty="0">
                      <a:ln w="9525" cap="flat" cmpd="sng">
                        <a:solidFill>
                          <a:srgbClr val="3333FF"/>
                        </a:solidFill>
                        <a:prstDash val="solid"/>
                        <a:headEnd type="none" w="med" len="med"/>
                        <a:tailEnd type="none" w="med" len="med"/>
                      </a:ln>
                      <a:solidFill>
                        <a:srgbClr val="3333FF"/>
                      </a:solidFill>
                      <a:latin typeface="Times New Roman" panose="02020603050405020304" pitchFamily="18" charset="0"/>
                      <a:ea typeface="Times New Roman" panose="02020603050405020304" pitchFamily="18" charset="0"/>
                    </a:rPr>
                    <a:t>n</a:t>
                  </a:r>
                </a:p>
              </p:txBody>
            </p:sp>
            <p:sp>
              <p:nvSpPr>
                <p:cNvPr id="52329" name="Line 11"/>
                <p:cNvSpPr/>
                <p:nvPr/>
              </p:nvSpPr>
              <p:spPr>
                <a:xfrm>
                  <a:off x="2805113" y="1241425"/>
                  <a:ext cx="307975" cy="0"/>
                </a:xfrm>
                <a:prstGeom prst="line">
                  <a:avLst/>
                </a:prstGeom>
                <a:ln w="28575" cap="flat" cmpd="sng">
                  <a:solidFill>
                    <a:srgbClr val="3333FF"/>
                  </a:solidFill>
                  <a:prstDash val="solid"/>
                  <a:miter/>
                  <a:headEnd type="none" w="med" len="med"/>
                  <a:tailEnd type="triangle" w="med" len="med"/>
                </a:ln>
              </p:spPr>
            </p:sp>
            <p:grpSp>
              <p:nvGrpSpPr>
                <p:cNvPr id="52330" name="Group 12"/>
                <p:cNvGrpSpPr/>
                <p:nvPr/>
              </p:nvGrpSpPr>
              <p:grpSpPr>
                <a:xfrm>
                  <a:off x="1333500" y="2608263"/>
                  <a:ext cx="476182" cy="376238"/>
                  <a:chOff x="1207" y="1824"/>
                  <a:chExt cx="371" cy="296"/>
                </a:xfrm>
              </p:grpSpPr>
              <p:grpSp>
                <p:nvGrpSpPr>
                  <p:cNvPr id="52352" name="Group 13"/>
                  <p:cNvGrpSpPr/>
                  <p:nvPr/>
                </p:nvGrpSpPr>
                <p:grpSpPr>
                  <a:xfrm>
                    <a:off x="1207" y="1872"/>
                    <a:ext cx="293" cy="248"/>
                    <a:chOff x="3655" y="1824"/>
                    <a:chExt cx="293" cy="248"/>
                  </a:xfrm>
                </p:grpSpPr>
                <p:sp>
                  <p:nvSpPr>
                    <p:cNvPr id="52354" name="WordArt 14"/>
                    <p:cNvSpPr>
                      <a:spLocks noTextEdit="1"/>
                    </p:cNvSpPr>
                    <p:nvPr/>
                  </p:nvSpPr>
                  <p:spPr>
                    <a:xfrm>
                      <a:off x="3804" y="1872"/>
                      <a:ext cx="144" cy="18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dirty="0">
                          <a:ln w="9525" cap="flat" cmpd="sng">
                            <a:solidFill>
                              <a:srgbClr val="0066FF"/>
                            </a:solidFill>
                            <a:prstDash val="solid"/>
                            <a:headEnd type="none" w="med" len="med"/>
                            <a:tailEnd type="none" w="med" len="med"/>
                          </a:ln>
                          <a:solidFill>
                            <a:srgbClr val="0066FF"/>
                          </a:solidFill>
                          <a:latin typeface="Times New Roman" panose="02020603050405020304" pitchFamily="18" charset="0"/>
                          <a:ea typeface="Times New Roman" panose="02020603050405020304" pitchFamily="18" charset="0"/>
                        </a:rPr>
                        <a:t>s</a:t>
                      </a:r>
                    </a:p>
                  </p:txBody>
                </p:sp>
                <p:sp>
                  <p:nvSpPr>
                    <p:cNvPr id="52355" name="WordArt 15"/>
                    <p:cNvSpPr>
                      <a:spLocks noTextEdit="1"/>
                    </p:cNvSpPr>
                    <p:nvPr/>
                  </p:nvSpPr>
                  <p:spPr>
                    <a:xfrm>
                      <a:off x="3655" y="1824"/>
                      <a:ext cx="137" cy="248"/>
                    </a:xfrm>
                    <a:prstGeom prst="rect">
                      <a:avLst/>
                    </a:prstGeom>
                  </p:spPr>
                  <p:txBody>
                    <a:bodyPr wrap="none" fromWordArt="1">
                      <a:prstTxWarp prst="textPlain">
                        <a:avLst>
                          <a:gd name="adj" fmla="val 50000"/>
                        </a:avLst>
                      </a:prstTxWarp>
                      <a:normAutofit fontScale="92500" lnSpcReduction="20000"/>
                    </a:bodyPr>
                    <a:lstStyle/>
                    <a:p>
                      <a:pPr algn="ctr"/>
                      <a:r>
                        <a:rPr lang="zh-CN" altLang="en-US" sz="1800" dirty="0">
                          <a:ln w="9525" cap="flat" cmpd="sng">
                            <a:solidFill>
                              <a:srgbClr val="0066FF"/>
                            </a:solidFill>
                            <a:prstDash val="solid"/>
                            <a:headEnd type="none" w="med" len="med"/>
                            <a:tailEnd type="none" w="med" len="med"/>
                          </a:ln>
                          <a:solidFill>
                            <a:srgbClr val="0066FF"/>
                          </a:solidFill>
                          <a:latin typeface="宋体" panose="02010600030101010101" pitchFamily="2" charset="-122"/>
                          <a:ea typeface="宋体" panose="02010600030101010101" pitchFamily="2" charset="-122"/>
                        </a:rPr>
                        <a:t>d</a:t>
                      </a:r>
                    </a:p>
                  </p:txBody>
                </p:sp>
              </p:grpSp>
              <p:sp>
                <p:nvSpPr>
                  <p:cNvPr id="52353" name="Line 16"/>
                  <p:cNvSpPr/>
                  <p:nvPr/>
                </p:nvSpPr>
                <p:spPr>
                  <a:xfrm>
                    <a:off x="1338" y="1824"/>
                    <a:ext cx="240" cy="0"/>
                  </a:xfrm>
                  <a:prstGeom prst="line">
                    <a:avLst/>
                  </a:prstGeom>
                  <a:ln w="28575" cap="flat" cmpd="sng">
                    <a:solidFill>
                      <a:srgbClr val="0066FF"/>
                    </a:solidFill>
                    <a:prstDash val="solid"/>
                    <a:miter/>
                    <a:headEnd type="none" w="med" len="med"/>
                    <a:tailEnd type="triangle" w="med" len="med"/>
                  </a:ln>
                </p:spPr>
              </p:sp>
            </p:grpSp>
            <p:sp>
              <p:nvSpPr>
                <p:cNvPr id="52332" name="WordArt 18"/>
                <p:cNvSpPr>
                  <a:spLocks noTextEdit="1"/>
                </p:cNvSpPr>
                <p:nvPr/>
              </p:nvSpPr>
              <p:spPr>
                <a:xfrm>
                  <a:off x="2865438" y="1938338"/>
                  <a:ext cx="187325" cy="266700"/>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dirty="0">
                      <a:ln w="9525" cap="flat" cmpd="sng">
                        <a:solidFill>
                          <a:schemeClr val="tx2"/>
                        </a:solidFill>
                        <a:prstDash val="solid"/>
                        <a:headEnd type="none" w="med" len="med"/>
                        <a:tailEnd type="none" w="med" len="med"/>
                      </a:ln>
                      <a:solidFill>
                        <a:schemeClr val="tx2"/>
                      </a:solidFill>
                      <a:latin typeface="Symbol" panose="05050102010706020507" charset="0"/>
                      <a:ea typeface="Symbol" panose="05050102010706020507" charset="0"/>
                    </a:rPr>
                    <a:t>q</a:t>
                  </a:r>
                </a:p>
              </p:txBody>
            </p:sp>
            <p:sp>
              <p:nvSpPr>
                <p:cNvPr id="52333" name="Oval 19" descr="深色竖线"/>
                <p:cNvSpPr/>
                <p:nvPr/>
              </p:nvSpPr>
              <p:spPr>
                <a:xfrm rot="2204206">
                  <a:off x="1776413" y="2744788"/>
                  <a:ext cx="554038" cy="244475"/>
                </a:xfrm>
                <a:prstGeom prst="ellipse">
                  <a:avLst/>
                </a:prstGeom>
                <a:pattFill prst="dkVert">
                  <a:fgClr>
                    <a:srgbClr val="9FC3E7"/>
                  </a:fgClr>
                  <a:bgClr>
                    <a:srgbClr val="FFFFFF"/>
                  </a:bgClr>
                </a:pattFill>
                <a:ln w="28575" cap="flat" cmpd="sng">
                  <a:solidFill>
                    <a:srgbClr val="33CC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2335" name="Oval 21" descr="深色竖线"/>
                <p:cNvSpPr/>
                <p:nvPr/>
              </p:nvSpPr>
              <p:spPr>
                <a:xfrm rot="2204206">
                  <a:off x="1782763" y="2763838"/>
                  <a:ext cx="547688" cy="230188"/>
                </a:xfrm>
                <a:prstGeom prst="ellipse">
                  <a:avLst/>
                </a:prstGeom>
                <a:noFill/>
                <a:ln w="57150" cap="flat" cmpd="sng">
                  <a:solidFill>
                    <a:srgbClr val="3399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2334" name="Line 20"/>
                <p:cNvSpPr/>
                <p:nvPr/>
              </p:nvSpPr>
              <p:spPr>
                <a:xfrm flipV="1">
                  <a:off x="2048626" y="1554999"/>
                  <a:ext cx="1109663" cy="1341438"/>
                </a:xfrm>
                <a:prstGeom prst="line">
                  <a:avLst/>
                </a:prstGeom>
                <a:ln w="38100" cap="flat" cmpd="sng">
                  <a:solidFill>
                    <a:srgbClr val="3399FF"/>
                  </a:solidFill>
                  <a:prstDash val="solid"/>
                  <a:miter/>
                  <a:headEnd type="none" w="med" len="med"/>
                  <a:tailEnd type="triangle" w="med" len="lg"/>
                </a:ln>
              </p:spPr>
            </p:sp>
          </p:grpSp>
          <p:sp>
            <p:nvSpPr>
              <p:cNvPr id="16" name="弧形 15"/>
              <p:cNvSpPr/>
              <p:nvPr/>
            </p:nvSpPr>
            <p:spPr bwMode="auto">
              <a:xfrm>
                <a:off x="977317" y="1093086"/>
                <a:ext cx="694494" cy="683993"/>
              </a:xfrm>
              <a:prstGeom prst="arc">
                <a:avLst>
                  <a:gd name="adj1" fmla="val 17821896"/>
                  <a:gd name="adj2" fmla="val 20385534"/>
                </a:avLst>
              </a:prstGeom>
              <a:noFill/>
              <a:ln w="38100" cap="flat" cmpd="sng" algn="ctr">
                <a:solidFill>
                  <a:srgbClr val="3333FF"/>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52327" name="Line 9"/>
              <p:cNvSpPr/>
              <p:nvPr/>
            </p:nvSpPr>
            <p:spPr>
              <a:xfrm flipV="1">
                <a:off x="935943" y="711195"/>
                <a:ext cx="1553257" cy="1102093"/>
              </a:xfrm>
              <a:prstGeom prst="line">
                <a:avLst/>
              </a:prstGeom>
              <a:ln w="19050" cap="flat" cmpd="sng">
                <a:solidFill>
                  <a:srgbClr val="FF0000"/>
                </a:solidFill>
                <a:prstDash val="sysDot"/>
                <a:miter/>
                <a:headEnd type="none" w="med" len="med"/>
                <a:tailEnd type="none" w="med" len="med"/>
              </a:ln>
            </p:spPr>
          </p:sp>
        </p:grpSp>
        <p:sp>
          <p:nvSpPr>
            <p:cNvPr id="81" name="Line 9"/>
            <p:cNvSpPr/>
            <p:nvPr/>
          </p:nvSpPr>
          <p:spPr>
            <a:xfrm flipV="1">
              <a:off x="959808" y="1736872"/>
              <a:ext cx="175255" cy="120145"/>
            </a:xfrm>
            <a:prstGeom prst="line">
              <a:avLst/>
            </a:prstGeom>
            <a:ln w="38100" cap="flat" cmpd="sng">
              <a:solidFill>
                <a:schemeClr val="tx1"/>
              </a:solidFill>
              <a:prstDash val="solid"/>
              <a:miter/>
              <a:headEnd type="none" w="med" len="med"/>
              <a:tailEnd type="none" w="med" len="med"/>
            </a:ln>
          </p:spPr>
        </p:sp>
      </p:grpSp>
      <p:graphicFrame>
        <p:nvGraphicFramePr>
          <p:cNvPr id="19" name="对象 18"/>
          <p:cNvGraphicFramePr>
            <a:graphicFrameLocks noChangeAspect="1"/>
          </p:cNvGraphicFramePr>
          <p:nvPr/>
        </p:nvGraphicFramePr>
        <p:xfrm>
          <a:off x="1419723" y="4616523"/>
          <a:ext cx="1168400" cy="431800"/>
        </p:xfrm>
        <a:graphic>
          <a:graphicData uri="http://schemas.openxmlformats.org/presentationml/2006/ole">
            <mc:AlternateContent xmlns:mc="http://schemas.openxmlformats.org/markup-compatibility/2006">
              <mc:Choice xmlns:v="urn:schemas-microsoft-com:vml" Requires="v">
                <p:oleObj name="Equation" r:id="rId20" imgW="1168200" imgH="431640" progId="Equation.DSMT4">
                  <p:embed/>
                </p:oleObj>
              </mc:Choice>
              <mc:Fallback>
                <p:oleObj name="Equation" r:id="rId20" imgW="1168200" imgH="431640" progId="Equation.DSMT4">
                  <p:embed/>
                  <p:pic>
                    <p:nvPicPr>
                      <p:cNvPr id="19" name="对象 18"/>
                      <p:cNvPicPr/>
                      <p:nvPr/>
                    </p:nvPicPr>
                    <p:blipFill>
                      <a:blip r:embed="rId21"/>
                      <a:stretch>
                        <a:fillRect/>
                      </a:stretch>
                    </p:blipFill>
                    <p:spPr>
                      <a:xfrm>
                        <a:off x="1419723" y="4616523"/>
                        <a:ext cx="1168400" cy="4318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47527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318"/>
                                        </p:tgtEl>
                                        <p:attrNameLst>
                                          <p:attrName>style.visibility</p:attrName>
                                        </p:attrNameLst>
                                      </p:cBhvr>
                                      <p:to>
                                        <p:strVal val="visible"/>
                                      </p:to>
                                    </p:set>
                                    <p:animEffect transition="in" filter="wipe(left)">
                                      <p:cBhvr>
                                        <p:cTn id="7" dur="500"/>
                                        <p:tgtEl>
                                          <p:spTgt spid="5431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par>
                          <p:cTn id="23" fill="hold">
                            <p:stCondLst>
                              <p:cond delay="500"/>
                            </p:stCondLst>
                            <p:childTnLst>
                              <p:par>
                                <p:cTn id="24" presetID="53" presetClass="entr" presetSubtype="16"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50"/>
                                        </p:tgtEl>
                                        <p:attrNameLst>
                                          <p:attrName>style.visibility</p:attrName>
                                        </p:attrNameLst>
                                      </p:cBhvr>
                                      <p:to>
                                        <p:strVal val="visible"/>
                                      </p:to>
                                    </p:set>
                                    <p:animEffect transition="in" filter="wipe(left)">
                                      <p:cBhvr>
                                        <p:cTn id="33" dur="500"/>
                                        <p:tgtEl>
                                          <p:spTgt spid="150"/>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wipe(left)">
                                      <p:cBhvr>
                                        <p:cTn id="41" dur="500"/>
                                        <p:tgtEl>
                                          <p:spTgt spid="15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54311"/>
                                        </p:tgtEl>
                                        <p:attrNameLst>
                                          <p:attrName>style.visibility</p:attrName>
                                        </p:attrNameLst>
                                      </p:cBhvr>
                                      <p:to>
                                        <p:strVal val="visible"/>
                                      </p:to>
                                    </p:set>
                                    <p:animEffect transition="in" filter="wipe(up)">
                                      <p:cBhvr>
                                        <p:cTn id="46" dur="500"/>
                                        <p:tgtEl>
                                          <p:spTgt spid="54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65" name="Group 373"/>
          <p:cNvGrpSpPr/>
          <p:nvPr/>
        </p:nvGrpSpPr>
        <p:grpSpPr>
          <a:xfrm>
            <a:off x="1838325" y="1004888"/>
            <a:ext cx="6021388" cy="2317750"/>
            <a:chOff x="755" y="493"/>
            <a:chExt cx="4168" cy="1750"/>
          </a:xfrm>
        </p:grpSpPr>
        <p:sp>
          <p:nvSpPr>
            <p:cNvPr id="6251" name="Line 119"/>
            <p:cNvSpPr/>
            <p:nvPr/>
          </p:nvSpPr>
          <p:spPr>
            <a:xfrm flipH="1" flipV="1">
              <a:off x="4645" y="1236"/>
              <a:ext cx="268" cy="5"/>
            </a:xfrm>
            <a:prstGeom prst="line">
              <a:avLst/>
            </a:prstGeom>
            <a:ln w="28575" cap="flat" cmpd="sng">
              <a:solidFill>
                <a:schemeClr val="tx1"/>
              </a:solidFill>
              <a:prstDash val="solid"/>
              <a:headEnd type="none" w="med" len="med"/>
              <a:tailEnd type="none" w="med" len="med"/>
            </a:ln>
          </p:spPr>
        </p:sp>
        <p:sp>
          <p:nvSpPr>
            <p:cNvPr id="6252" name="Line 120"/>
            <p:cNvSpPr/>
            <p:nvPr/>
          </p:nvSpPr>
          <p:spPr>
            <a:xfrm>
              <a:off x="755" y="1232"/>
              <a:ext cx="0" cy="893"/>
            </a:xfrm>
            <a:prstGeom prst="line">
              <a:avLst/>
            </a:prstGeom>
            <a:ln w="28575" cap="flat" cmpd="sng">
              <a:solidFill>
                <a:schemeClr val="tx1"/>
              </a:solidFill>
              <a:prstDash val="solid"/>
              <a:headEnd type="none" w="med" len="med"/>
              <a:tailEnd type="none" w="med" len="med"/>
            </a:ln>
          </p:spPr>
        </p:sp>
        <p:sp>
          <p:nvSpPr>
            <p:cNvPr id="6253" name="Line 121"/>
            <p:cNvSpPr/>
            <p:nvPr/>
          </p:nvSpPr>
          <p:spPr>
            <a:xfrm>
              <a:off x="4911" y="1235"/>
              <a:ext cx="0" cy="893"/>
            </a:xfrm>
            <a:prstGeom prst="line">
              <a:avLst/>
            </a:prstGeom>
            <a:ln w="28575" cap="flat" cmpd="sng">
              <a:solidFill>
                <a:schemeClr val="tx1"/>
              </a:solidFill>
              <a:prstDash val="solid"/>
              <a:headEnd type="none" w="med" len="med"/>
              <a:tailEnd type="none" w="med" len="med"/>
            </a:ln>
          </p:spPr>
        </p:sp>
        <p:sp>
          <p:nvSpPr>
            <p:cNvPr id="6254" name="Line 122"/>
            <p:cNvSpPr/>
            <p:nvPr/>
          </p:nvSpPr>
          <p:spPr>
            <a:xfrm>
              <a:off x="755" y="2120"/>
              <a:ext cx="1522" cy="0"/>
            </a:xfrm>
            <a:prstGeom prst="line">
              <a:avLst/>
            </a:prstGeom>
            <a:ln w="28575" cap="flat" cmpd="sng">
              <a:solidFill>
                <a:schemeClr val="tx1"/>
              </a:solidFill>
              <a:prstDash val="solid"/>
              <a:headEnd type="none" w="med" len="med"/>
              <a:tailEnd type="none" w="med" len="med"/>
            </a:ln>
          </p:spPr>
        </p:sp>
        <p:sp>
          <p:nvSpPr>
            <p:cNvPr id="6255" name="Line 123"/>
            <p:cNvSpPr/>
            <p:nvPr/>
          </p:nvSpPr>
          <p:spPr>
            <a:xfrm>
              <a:off x="3401" y="2123"/>
              <a:ext cx="1522" cy="0"/>
            </a:xfrm>
            <a:prstGeom prst="line">
              <a:avLst/>
            </a:prstGeom>
            <a:ln w="28575" cap="flat" cmpd="sng">
              <a:solidFill>
                <a:schemeClr val="tx1"/>
              </a:solidFill>
              <a:prstDash val="solid"/>
              <a:headEnd type="none" w="med" len="med"/>
              <a:tailEnd type="none" w="med" len="med"/>
            </a:ln>
          </p:spPr>
        </p:sp>
        <p:grpSp>
          <p:nvGrpSpPr>
            <p:cNvPr id="6256" name="Group 165"/>
            <p:cNvGrpSpPr/>
            <p:nvPr/>
          </p:nvGrpSpPr>
          <p:grpSpPr>
            <a:xfrm>
              <a:off x="2287" y="1988"/>
              <a:ext cx="1104" cy="255"/>
              <a:chOff x="2179" y="1987"/>
              <a:chExt cx="1114" cy="204"/>
            </a:xfrm>
          </p:grpSpPr>
          <p:sp>
            <p:nvSpPr>
              <p:cNvPr id="6320" name="Line 124"/>
              <p:cNvSpPr/>
              <p:nvPr/>
            </p:nvSpPr>
            <p:spPr>
              <a:xfrm>
                <a:off x="2179" y="1987"/>
                <a:ext cx="0" cy="199"/>
              </a:xfrm>
              <a:prstGeom prst="line">
                <a:avLst/>
              </a:prstGeom>
              <a:ln w="57150" cap="flat" cmpd="sng">
                <a:solidFill>
                  <a:schemeClr val="tx1"/>
                </a:solidFill>
                <a:prstDash val="solid"/>
                <a:headEnd type="none" w="med" len="med"/>
                <a:tailEnd type="none" w="med" len="med"/>
              </a:ln>
            </p:spPr>
          </p:sp>
          <p:sp>
            <p:nvSpPr>
              <p:cNvPr id="6321" name="Rectangle 125"/>
              <p:cNvSpPr/>
              <p:nvPr/>
            </p:nvSpPr>
            <p:spPr>
              <a:xfrm>
                <a:off x="2345" y="2039"/>
                <a:ext cx="67" cy="8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6322" name="Line 126"/>
              <p:cNvSpPr/>
              <p:nvPr/>
            </p:nvSpPr>
            <p:spPr>
              <a:xfrm>
                <a:off x="3054" y="1990"/>
                <a:ext cx="0" cy="198"/>
              </a:xfrm>
              <a:prstGeom prst="line">
                <a:avLst/>
              </a:prstGeom>
              <a:ln w="57150" cap="flat" cmpd="sng">
                <a:solidFill>
                  <a:schemeClr val="tx1"/>
                </a:solidFill>
                <a:prstDash val="solid"/>
                <a:headEnd type="none" w="med" len="med"/>
                <a:tailEnd type="none" w="med" len="med"/>
              </a:ln>
            </p:spPr>
          </p:sp>
          <p:sp>
            <p:nvSpPr>
              <p:cNvPr id="6323" name="Line 127"/>
              <p:cNvSpPr/>
              <p:nvPr/>
            </p:nvSpPr>
            <p:spPr>
              <a:xfrm>
                <a:off x="2614" y="1992"/>
                <a:ext cx="0" cy="199"/>
              </a:xfrm>
              <a:prstGeom prst="line">
                <a:avLst/>
              </a:prstGeom>
              <a:ln w="57150" cap="flat" cmpd="sng">
                <a:solidFill>
                  <a:schemeClr val="tx1"/>
                </a:solidFill>
                <a:prstDash val="solid"/>
                <a:headEnd type="none" w="med" len="med"/>
                <a:tailEnd type="none" w="med" len="med"/>
              </a:ln>
            </p:spPr>
          </p:sp>
          <p:sp>
            <p:nvSpPr>
              <p:cNvPr id="6324" name="Rectangle 128"/>
              <p:cNvSpPr/>
              <p:nvPr/>
            </p:nvSpPr>
            <p:spPr>
              <a:xfrm>
                <a:off x="3225" y="2044"/>
                <a:ext cx="68" cy="8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6325" name="Rectangle 129"/>
              <p:cNvSpPr/>
              <p:nvPr/>
            </p:nvSpPr>
            <p:spPr>
              <a:xfrm>
                <a:off x="2784" y="2036"/>
                <a:ext cx="68" cy="8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6257" name="Rectangle 130"/>
            <p:cNvSpPr/>
            <p:nvPr/>
          </p:nvSpPr>
          <p:spPr>
            <a:xfrm>
              <a:off x="1453" y="698"/>
              <a:ext cx="2748" cy="1091"/>
            </a:xfrm>
            <a:prstGeom prst="rect">
              <a:avLst/>
            </a:prstGeom>
            <a:solidFill>
              <a:srgbClr val="FFED9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6258" name="WordArt 148"/>
            <p:cNvSpPr>
              <a:spLocks noTextEdit="1"/>
            </p:cNvSpPr>
            <p:nvPr/>
          </p:nvSpPr>
          <p:spPr>
            <a:xfrm>
              <a:off x="1836" y="771"/>
              <a:ext cx="1950" cy="176"/>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6600"/>
                    </a:solidFill>
                    <a:prstDash val="solid"/>
                    <a:headEnd type="none" w="med" len="med"/>
                    <a:tailEnd type="none" w="med" len="med"/>
                  </a:ln>
                  <a:solidFill>
                    <a:srgbClr val="006600"/>
                  </a:solidFill>
                  <a:latin typeface="宋体" panose="02010600030101010101" pitchFamily="2" charset="-122"/>
                  <a:ea typeface="宋体" panose="02010600030101010101" pitchFamily="2" charset="-122"/>
                </a:rPr>
                <a:t>导体静电平衡时</a:t>
              </a:r>
            </a:p>
          </p:txBody>
        </p:sp>
        <p:sp>
          <p:nvSpPr>
            <p:cNvPr id="6259" name="WordArt 150"/>
            <p:cNvSpPr>
              <a:spLocks noTextEdit="1"/>
            </p:cNvSpPr>
            <p:nvPr/>
          </p:nvSpPr>
          <p:spPr>
            <a:xfrm>
              <a:off x="3162" y="1082"/>
              <a:ext cx="210" cy="172"/>
            </a:xfrm>
            <a:prstGeom prst="rect">
              <a:avLst/>
            </a:prstGeom>
          </p:spPr>
          <p:txBody>
            <a:bodyPr wrap="none" fromWordArt="1">
              <a:prstTxWarp prst="textPlain">
                <a:avLst>
                  <a:gd name="adj" fmla="val 56523"/>
                </a:avLst>
              </a:prstTxWarp>
              <a:normAutofit/>
            </a:bodyPr>
            <a:lstStyle/>
            <a:p>
              <a:pPr algn="ctr"/>
              <a:r>
                <a:rPr lang="zh-CN" altLang="en-US" sz="800" i="1">
                  <a:ln w="9525" cap="flat" cmpd="sng">
                    <a:solidFill>
                      <a:srgbClr val="000000"/>
                    </a:solidFill>
                    <a:prstDash val="solid"/>
                    <a:headEnd type="none" w="med" len="med"/>
                    <a:tailEnd type="none" w="med" len="med"/>
                  </a:ln>
                  <a:solidFill>
                    <a:srgbClr val="000000"/>
                  </a:solidFill>
                  <a:latin typeface="Times New Roman" panose="02020603050405020304" pitchFamily="18" charset="0"/>
                  <a:ea typeface="Times New Roman" panose="02020603050405020304" pitchFamily="18" charset="0"/>
                </a:rPr>
                <a:t>O</a:t>
              </a:r>
            </a:p>
          </p:txBody>
        </p:sp>
        <p:grpSp>
          <p:nvGrpSpPr>
            <p:cNvPr id="6260" name="Group 151"/>
            <p:cNvGrpSpPr/>
            <p:nvPr/>
          </p:nvGrpSpPr>
          <p:grpSpPr>
            <a:xfrm rot="5400000">
              <a:off x="2901" y="1080"/>
              <a:ext cx="62" cy="197"/>
              <a:chOff x="2928" y="3216"/>
              <a:chExt cx="48" cy="240"/>
            </a:xfrm>
          </p:grpSpPr>
          <p:sp>
            <p:nvSpPr>
              <p:cNvPr id="6318" name="Line 152"/>
              <p:cNvSpPr/>
              <p:nvPr/>
            </p:nvSpPr>
            <p:spPr>
              <a:xfrm>
                <a:off x="2928" y="3216"/>
                <a:ext cx="0" cy="240"/>
              </a:xfrm>
              <a:prstGeom prst="line">
                <a:avLst/>
              </a:prstGeom>
              <a:ln w="57150" cap="flat" cmpd="sng">
                <a:solidFill>
                  <a:schemeClr val="tx1"/>
                </a:solidFill>
                <a:prstDash val="solid"/>
                <a:headEnd type="none" w="med" len="med"/>
                <a:tailEnd type="none" w="med" len="med"/>
              </a:ln>
            </p:spPr>
          </p:sp>
          <p:sp>
            <p:nvSpPr>
              <p:cNvPr id="6319" name="Line 153"/>
              <p:cNvSpPr/>
              <p:nvPr/>
            </p:nvSpPr>
            <p:spPr>
              <a:xfrm>
                <a:off x="2976" y="3216"/>
                <a:ext cx="0" cy="240"/>
              </a:xfrm>
              <a:prstGeom prst="line">
                <a:avLst/>
              </a:prstGeom>
              <a:ln w="57150" cap="flat" cmpd="sng">
                <a:solidFill>
                  <a:schemeClr val="tx1"/>
                </a:solidFill>
                <a:prstDash val="solid"/>
                <a:headEnd type="none" w="med" len="med"/>
                <a:tailEnd type="none" w="med" len="med"/>
              </a:ln>
            </p:spPr>
          </p:sp>
        </p:grpSp>
        <p:sp>
          <p:nvSpPr>
            <p:cNvPr id="6261" name="WordArt 154"/>
            <p:cNvSpPr>
              <a:spLocks noTextEdit="1"/>
            </p:cNvSpPr>
            <p:nvPr/>
          </p:nvSpPr>
          <p:spPr>
            <a:xfrm>
              <a:off x="2242" y="1095"/>
              <a:ext cx="262" cy="167"/>
            </a:xfrm>
            <a:prstGeom prst="rect">
              <a:avLst/>
            </a:prstGeom>
          </p:spPr>
          <p:txBody>
            <a:bodyPr wrap="none" fromWordArt="1">
              <a:prstTxWarp prst="textPlain">
                <a:avLst>
                  <a:gd name="adj" fmla="val 53051"/>
                </a:avLst>
              </a:prstTxWarp>
              <a:normAutofit fontScale="25000" lnSpcReduction="20000"/>
            </a:bodyPr>
            <a:lstStyle/>
            <a:p>
              <a:pPr algn="ctr"/>
              <a:r>
                <a:rPr lang="zh-CN" altLang="en-US" sz="3600" b="1" i="1">
                  <a:ln w="9525" cap="flat" cmpd="sng">
                    <a:solidFill>
                      <a:schemeClr val="tx2"/>
                    </a:solidFill>
                    <a:prstDash val="solid"/>
                    <a:headEnd type="none" w="med" len="med"/>
                    <a:tailEnd type="none" w="med" len="med"/>
                  </a:ln>
                  <a:solidFill>
                    <a:schemeClr val="tx2"/>
                  </a:solidFill>
                  <a:latin typeface="Times New Roman" panose="02020603050405020304" pitchFamily="18" charset="0"/>
                  <a:ea typeface="Times New Roman" panose="02020603050405020304" pitchFamily="18" charset="0"/>
                </a:rPr>
                <a:t>E</a:t>
              </a:r>
            </a:p>
          </p:txBody>
        </p:sp>
        <p:sp>
          <p:nvSpPr>
            <p:cNvPr id="6262" name="WordArt 155"/>
            <p:cNvSpPr>
              <a:spLocks noTextEdit="1"/>
            </p:cNvSpPr>
            <p:nvPr/>
          </p:nvSpPr>
          <p:spPr>
            <a:xfrm>
              <a:off x="2536" y="1188"/>
              <a:ext cx="139" cy="133"/>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内</a:t>
              </a:r>
            </a:p>
          </p:txBody>
        </p:sp>
        <p:sp>
          <p:nvSpPr>
            <p:cNvPr id="6263" name="WordArt 156"/>
            <p:cNvSpPr>
              <a:spLocks noTextEdit="1"/>
            </p:cNvSpPr>
            <p:nvPr/>
          </p:nvSpPr>
          <p:spPr>
            <a:xfrm>
              <a:off x="2129" y="1423"/>
              <a:ext cx="1422" cy="208"/>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等  势  体</a:t>
              </a:r>
            </a:p>
          </p:txBody>
        </p:sp>
        <p:grpSp>
          <p:nvGrpSpPr>
            <p:cNvPr id="6264" name="Group 85"/>
            <p:cNvGrpSpPr/>
            <p:nvPr/>
          </p:nvGrpSpPr>
          <p:grpSpPr>
            <a:xfrm>
              <a:off x="1002" y="697"/>
              <a:ext cx="188" cy="1089"/>
              <a:chOff x="1425" y="868"/>
              <a:chExt cx="269" cy="2139"/>
            </a:xfrm>
          </p:grpSpPr>
          <p:sp>
            <p:nvSpPr>
              <p:cNvPr id="6295" name="Rectangle 86"/>
              <p:cNvSpPr/>
              <p:nvPr/>
            </p:nvSpPr>
            <p:spPr>
              <a:xfrm rot="-5400000">
                <a:off x="489" y="1802"/>
                <a:ext cx="2139" cy="269"/>
              </a:xfrm>
              <a:prstGeom prst="rect">
                <a:avLst/>
              </a:prstGeom>
              <a:solidFill>
                <a:srgbClr val="FFEB97"/>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6296" name="Group 87"/>
              <p:cNvGrpSpPr/>
              <p:nvPr/>
            </p:nvGrpSpPr>
            <p:grpSpPr>
              <a:xfrm rot="-5400000">
                <a:off x="636" y="1880"/>
                <a:ext cx="1984" cy="102"/>
                <a:chOff x="377" y="1007"/>
                <a:chExt cx="2287" cy="99"/>
              </a:xfrm>
            </p:grpSpPr>
            <p:grpSp>
              <p:nvGrpSpPr>
                <p:cNvPr id="6297" name="Group 88"/>
                <p:cNvGrpSpPr/>
                <p:nvPr/>
              </p:nvGrpSpPr>
              <p:grpSpPr>
                <a:xfrm rot="-5400000">
                  <a:off x="377" y="1007"/>
                  <a:ext cx="96" cy="96"/>
                  <a:chOff x="3921" y="1657"/>
                  <a:chExt cx="576" cy="576"/>
                </a:xfrm>
              </p:grpSpPr>
              <p:sp>
                <p:nvSpPr>
                  <p:cNvPr id="6316" name="Line 89"/>
                  <p:cNvSpPr/>
                  <p:nvPr/>
                </p:nvSpPr>
                <p:spPr>
                  <a:xfrm>
                    <a:off x="3921" y="1940"/>
                    <a:ext cx="576" cy="0"/>
                  </a:xfrm>
                  <a:prstGeom prst="line">
                    <a:avLst/>
                  </a:prstGeom>
                  <a:ln w="28575" cap="flat" cmpd="sng">
                    <a:solidFill>
                      <a:schemeClr val="tx1"/>
                    </a:solidFill>
                    <a:prstDash val="solid"/>
                    <a:headEnd type="none" w="med" len="med"/>
                    <a:tailEnd type="none" w="med" len="med"/>
                  </a:ln>
                </p:spPr>
              </p:sp>
              <p:sp>
                <p:nvSpPr>
                  <p:cNvPr id="6317" name="Line 90"/>
                  <p:cNvSpPr/>
                  <p:nvPr/>
                </p:nvSpPr>
                <p:spPr>
                  <a:xfrm>
                    <a:off x="4214" y="1657"/>
                    <a:ext cx="0" cy="576"/>
                  </a:xfrm>
                  <a:prstGeom prst="line">
                    <a:avLst/>
                  </a:prstGeom>
                  <a:ln w="28575" cap="flat" cmpd="sng">
                    <a:solidFill>
                      <a:schemeClr val="tx1"/>
                    </a:solidFill>
                    <a:prstDash val="solid"/>
                    <a:headEnd type="none" w="med" len="med"/>
                    <a:tailEnd type="none" w="med" len="med"/>
                  </a:ln>
                </p:spPr>
              </p:sp>
            </p:grpSp>
            <p:grpSp>
              <p:nvGrpSpPr>
                <p:cNvPr id="6298" name="Group 91"/>
                <p:cNvGrpSpPr/>
                <p:nvPr/>
              </p:nvGrpSpPr>
              <p:grpSpPr>
                <a:xfrm rot="-5400000">
                  <a:off x="1477" y="1006"/>
                  <a:ext cx="95" cy="96"/>
                  <a:chOff x="3921" y="1657"/>
                  <a:chExt cx="576" cy="576"/>
                </a:xfrm>
              </p:grpSpPr>
              <p:sp>
                <p:nvSpPr>
                  <p:cNvPr id="6314" name="Line 92"/>
                  <p:cNvSpPr/>
                  <p:nvPr/>
                </p:nvSpPr>
                <p:spPr>
                  <a:xfrm>
                    <a:off x="3921" y="1940"/>
                    <a:ext cx="576" cy="0"/>
                  </a:xfrm>
                  <a:prstGeom prst="line">
                    <a:avLst/>
                  </a:prstGeom>
                  <a:ln w="28575" cap="flat" cmpd="sng">
                    <a:solidFill>
                      <a:schemeClr val="tx1"/>
                    </a:solidFill>
                    <a:prstDash val="solid"/>
                    <a:headEnd type="none" w="med" len="med"/>
                    <a:tailEnd type="none" w="med" len="med"/>
                  </a:ln>
                </p:spPr>
              </p:sp>
              <p:sp>
                <p:nvSpPr>
                  <p:cNvPr id="6315" name="Line 93"/>
                  <p:cNvSpPr/>
                  <p:nvPr/>
                </p:nvSpPr>
                <p:spPr>
                  <a:xfrm>
                    <a:off x="4214" y="1657"/>
                    <a:ext cx="0" cy="576"/>
                  </a:xfrm>
                  <a:prstGeom prst="line">
                    <a:avLst/>
                  </a:prstGeom>
                  <a:ln w="28575" cap="flat" cmpd="sng">
                    <a:solidFill>
                      <a:schemeClr val="tx1"/>
                    </a:solidFill>
                    <a:prstDash val="solid"/>
                    <a:headEnd type="none" w="med" len="med"/>
                    <a:tailEnd type="none" w="med" len="med"/>
                  </a:ln>
                </p:spPr>
              </p:sp>
            </p:grpSp>
            <p:grpSp>
              <p:nvGrpSpPr>
                <p:cNvPr id="6299" name="Group 94"/>
                <p:cNvGrpSpPr/>
                <p:nvPr/>
              </p:nvGrpSpPr>
              <p:grpSpPr>
                <a:xfrm rot="-5400000">
                  <a:off x="1116" y="1008"/>
                  <a:ext cx="96" cy="97"/>
                  <a:chOff x="3921" y="1657"/>
                  <a:chExt cx="576" cy="576"/>
                </a:xfrm>
              </p:grpSpPr>
              <p:sp>
                <p:nvSpPr>
                  <p:cNvPr id="6312" name="Line 95"/>
                  <p:cNvSpPr/>
                  <p:nvPr/>
                </p:nvSpPr>
                <p:spPr>
                  <a:xfrm>
                    <a:off x="3921" y="1940"/>
                    <a:ext cx="576" cy="0"/>
                  </a:xfrm>
                  <a:prstGeom prst="line">
                    <a:avLst/>
                  </a:prstGeom>
                  <a:ln w="28575" cap="flat" cmpd="sng">
                    <a:solidFill>
                      <a:schemeClr val="tx1"/>
                    </a:solidFill>
                    <a:prstDash val="solid"/>
                    <a:headEnd type="none" w="med" len="med"/>
                    <a:tailEnd type="none" w="med" len="med"/>
                  </a:ln>
                </p:spPr>
              </p:sp>
              <p:sp>
                <p:nvSpPr>
                  <p:cNvPr id="6313" name="Line 96"/>
                  <p:cNvSpPr/>
                  <p:nvPr/>
                </p:nvSpPr>
                <p:spPr>
                  <a:xfrm>
                    <a:off x="4214" y="1657"/>
                    <a:ext cx="0" cy="576"/>
                  </a:xfrm>
                  <a:prstGeom prst="line">
                    <a:avLst/>
                  </a:prstGeom>
                  <a:ln w="28575" cap="flat" cmpd="sng">
                    <a:solidFill>
                      <a:schemeClr val="tx1"/>
                    </a:solidFill>
                    <a:prstDash val="solid"/>
                    <a:headEnd type="none" w="med" len="med"/>
                    <a:tailEnd type="none" w="med" len="med"/>
                  </a:ln>
                </p:spPr>
              </p:sp>
            </p:grpSp>
            <p:grpSp>
              <p:nvGrpSpPr>
                <p:cNvPr id="6300" name="Group 97"/>
                <p:cNvGrpSpPr/>
                <p:nvPr/>
              </p:nvGrpSpPr>
              <p:grpSpPr>
                <a:xfrm rot="-5400000">
                  <a:off x="743" y="1006"/>
                  <a:ext cx="95" cy="96"/>
                  <a:chOff x="3921" y="1657"/>
                  <a:chExt cx="576" cy="576"/>
                </a:xfrm>
              </p:grpSpPr>
              <p:sp>
                <p:nvSpPr>
                  <p:cNvPr id="6310" name="Line 98"/>
                  <p:cNvSpPr/>
                  <p:nvPr/>
                </p:nvSpPr>
                <p:spPr>
                  <a:xfrm>
                    <a:off x="3921" y="1940"/>
                    <a:ext cx="576" cy="0"/>
                  </a:xfrm>
                  <a:prstGeom prst="line">
                    <a:avLst/>
                  </a:prstGeom>
                  <a:ln w="28575" cap="flat" cmpd="sng">
                    <a:solidFill>
                      <a:schemeClr val="tx1"/>
                    </a:solidFill>
                    <a:prstDash val="solid"/>
                    <a:headEnd type="none" w="med" len="med"/>
                    <a:tailEnd type="none" w="med" len="med"/>
                  </a:ln>
                </p:spPr>
              </p:sp>
              <p:sp>
                <p:nvSpPr>
                  <p:cNvPr id="6311" name="Line 99"/>
                  <p:cNvSpPr/>
                  <p:nvPr/>
                </p:nvSpPr>
                <p:spPr>
                  <a:xfrm>
                    <a:off x="4214" y="1657"/>
                    <a:ext cx="0" cy="576"/>
                  </a:xfrm>
                  <a:prstGeom prst="line">
                    <a:avLst/>
                  </a:prstGeom>
                  <a:ln w="28575" cap="flat" cmpd="sng">
                    <a:solidFill>
                      <a:schemeClr val="tx1"/>
                    </a:solidFill>
                    <a:prstDash val="solid"/>
                    <a:headEnd type="none" w="med" len="med"/>
                    <a:tailEnd type="none" w="med" len="med"/>
                  </a:ln>
                </p:spPr>
              </p:sp>
            </p:grpSp>
            <p:grpSp>
              <p:nvGrpSpPr>
                <p:cNvPr id="6301" name="Group 100"/>
                <p:cNvGrpSpPr/>
                <p:nvPr/>
              </p:nvGrpSpPr>
              <p:grpSpPr>
                <a:xfrm rot="-5400000">
                  <a:off x="2567" y="1006"/>
                  <a:ext cx="95" cy="96"/>
                  <a:chOff x="3921" y="1657"/>
                  <a:chExt cx="576" cy="576"/>
                </a:xfrm>
              </p:grpSpPr>
              <p:sp>
                <p:nvSpPr>
                  <p:cNvPr id="6308" name="Line 101"/>
                  <p:cNvSpPr/>
                  <p:nvPr/>
                </p:nvSpPr>
                <p:spPr>
                  <a:xfrm>
                    <a:off x="3921" y="1940"/>
                    <a:ext cx="576" cy="0"/>
                  </a:xfrm>
                  <a:prstGeom prst="line">
                    <a:avLst/>
                  </a:prstGeom>
                  <a:ln w="28575" cap="flat" cmpd="sng">
                    <a:solidFill>
                      <a:schemeClr val="tx1"/>
                    </a:solidFill>
                    <a:prstDash val="solid"/>
                    <a:headEnd type="none" w="med" len="med"/>
                    <a:tailEnd type="none" w="med" len="med"/>
                  </a:ln>
                </p:spPr>
              </p:sp>
              <p:sp>
                <p:nvSpPr>
                  <p:cNvPr id="6309" name="Line 102"/>
                  <p:cNvSpPr/>
                  <p:nvPr/>
                </p:nvSpPr>
                <p:spPr>
                  <a:xfrm>
                    <a:off x="4214" y="1657"/>
                    <a:ext cx="0" cy="576"/>
                  </a:xfrm>
                  <a:prstGeom prst="line">
                    <a:avLst/>
                  </a:prstGeom>
                  <a:ln w="28575" cap="flat" cmpd="sng">
                    <a:solidFill>
                      <a:schemeClr val="tx1"/>
                    </a:solidFill>
                    <a:prstDash val="solid"/>
                    <a:headEnd type="none" w="med" len="med"/>
                    <a:tailEnd type="none" w="med" len="med"/>
                  </a:ln>
                </p:spPr>
              </p:sp>
            </p:grpSp>
            <p:grpSp>
              <p:nvGrpSpPr>
                <p:cNvPr id="6302" name="Group 103"/>
                <p:cNvGrpSpPr/>
                <p:nvPr/>
              </p:nvGrpSpPr>
              <p:grpSpPr>
                <a:xfrm rot="-5400000">
                  <a:off x="1839" y="1006"/>
                  <a:ext cx="95" cy="97"/>
                  <a:chOff x="3921" y="1657"/>
                  <a:chExt cx="576" cy="576"/>
                </a:xfrm>
              </p:grpSpPr>
              <p:sp>
                <p:nvSpPr>
                  <p:cNvPr id="6306" name="Line 104"/>
                  <p:cNvSpPr/>
                  <p:nvPr/>
                </p:nvSpPr>
                <p:spPr>
                  <a:xfrm>
                    <a:off x="3921" y="1940"/>
                    <a:ext cx="576" cy="0"/>
                  </a:xfrm>
                  <a:prstGeom prst="line">
                    <a:avLst/>
                  </a:prstGeom>
                  <a:ln w="28575" cap="flat" cmpd="sng">
                    <a:solidFill>
                      <a:schemeClr val="tx1"/>
                    </a:solidFill>
                    <a:prstDash val="solid"/>
                    <a:headEnd type="none" w="med" len="med"/>
                    <a:tailEnd type="none" w="med" len="med"/>
                  </a:ln>
                </p:spPr>
              </p:sp>
              <p:sp>
                <p:nvSpPr>
                  <p:cNvPr id="6307" name="Line 105"/>
                  <p:cNvSpPr/>
                  <p:nvPr/>
                </p:nvSpPr>
                <p:spPr>
                  <a:xfrm>
                    <a:off x="4214" y="1657"/>
                    <a:ext cx="0" cy="576"/>
                  </a:xfrm>
                  <a:prstGeom prst="line">
                    <a:avLst/>
                  </a:prstGeom>
                  <a:ln w="28575" cap="flat" cmpd="sng">
                    <a:solidFill>
                      <a:schemeClr val="tx1"/>
                    </a:solidFill>
                    <a:prstDash val="solid"/>
                    <a:headEnd type="none" w="med" len="med"/>
                    <a:tailEnd type="none" w="med" len="med"/>
                  </a:ln>
                </p:spPr>
              </p:sp>
            </p:grpSp>
            <p:grpSp>
              <p:nvGrpSpPr>
                <p:cNvPr id="6303" name="Group 106"/>
                <p:cNvGrpSpPr/>
                <p:nvPr/>
              </p:nvGrpSpPr>
              <p:grpSpPr>
                <a:xfrm rot="-5400000">
                  <a:off x="2205" y="1006"/>
                  <a:ext cx="95" cy="96"/>
                  <a:chOff x="3921" y="1657"/>
                  <a:chExt cx="576" cy="576"/>
                </a:xfrm>
              </p:grpSpPr>
              <p:sp>
                <p:nvSpPr>
                  <p:cNvPr id="6304" name="Line 107"/>
                  <p:cNvSpPr/>
                  <p:nvPr/>
                </p:nvSpPr>
                <p:spPr>
                  <a:xfrm>
                    <a:off x="3921" y="1940"/>
                    <a:ext cx="576" cy="0"/>
                  </a:xfrm>
                  <a:prstGeom prst="line">
                    <a:avLst/>
                  </a:prstGeom>
                  <a:ln w="28575" cap="flat" cmpd="sng">
                    <a:solidFill>
                      <a:schemeClr val="tx1"/>
                    </a:solidFill>
                    <a:prstDash val="solid"/>
                    <a:headEnd type="none" w="med" len="med"/>
                    <a:tailEnd type="none" w="med" len="med"/>
                  </a:ln>
                </p:spPr>
              </p:sp>
              <p:sp>
                <p:nvSpPr>
                  <p:cNvPr id="6305" name="Line 108"/>
                  <p:cNvSpPr/>
                  <p:nvPr/>
                </p:nvSpPr>
                <p:spPr>
                  <a:xfrm>
                    <a:off x="4214" y="1657"/>
                    <a:ext cx="0" cy="576"/>
                  </a:xfrm>
                  <a:prstGeom prst="line">
                    <a:avLst/>
                  </a:prstGeom>
                  <a:ln w="28575" cap="flat" cmpd="sng">
                    <a:solidFill>
                      <a:schemeClr val="tx1"/>
                    </a:solidFill>
                    <a:prstDash val="solid"/>
                    <a:headEnd type="none" w="med" len="med"/>
                    <a:tailEnd type="none" w="med" len="med"/>
                  </a:ln>
                </p:spPr>
              </p:sp>
            </p:grpSp>
          </p:grpSp>
        </p:grpSp>
        <p:grpSp>
          <p:nvGrpSpPr>
            <p:cNvPr id="6265" name="Group 131"/>
            <p:cNvGrpSpPr/>
            <p:nvPr/>
          </p:nvGrpSpPr>
          <p:grpSpPr>
            <a:xfrm>
              <a:off x="1182" y="750"/>
              <a:ext cx="276" cy="969"/>
              <a:chOff x="1602" y="778"/>
              <a:chExt cx="394" cy="1905"/>
            </a:xfrm>
          </p:grpSpPr>
          <p:sp>
            <p:nvSpPr>
              <p:cNvPr id="6288" name="Line 132"/>
              <p:cNvSpPr/>
              <p:nvPr/>
            </p:nvSpPr>
            <p:spPr>
              <a:xfrm>
                <a:off x="1617" y="778"/>
                <a:ext cx="364" cy="0"/>
              </a:xfrm>
              <a:prstGeom prst="line">
                <a:avLst/>
              </a:prstGeom>
              <a:ln w="9525" cap="flat" cmpd="sng">
                <a:solidFill>
                  <a:schemeClr val="folHlink"/>
                </a:solidFill>
                <a:prstDash val="solid"/>
                <a:headEnd type="none" w="med" len="med"/>
                <a:tailEnd type="triangle" w="med" len="med"/>
              </a:ln>
            </p:spPr>
          </p:sp>
          <p:sp>
            <p:nvSpPr>
              <p:cNvPr id="6289" name="Line 133"/>
              <p:cNvSpPr/>
              <p:nvPr/>
            </p:nvSpPr>
            <p:spPr>
              <a:xfrm>
                <a:off x="1617" y="1102"/>
                <a:ext cx="364" cy="0"/>
              </a:xfrm>
              <a:prstGeom prst="line">
                <a:avLst/>
              </a:prstGeom>
              <a:ln w="9525" cap="flat" cmpd="sng">
                <a:solidFill>
                  <a:schemeClr val="folHlink"/>
                </a:solidFill>
                <a:prstDash val="solid"/>
                <a:headEnd type="none" w="med" len="med"/>
                <a:tailEnd type="triangle" w="med" len="med"/>
              </a:ln>
            </p:spPr>
          </p:sp>
          <p:sp>
            <p:nvSpPr>
              <p:cNvPr id="6290" name="Line 134"/>
              <p:cNvSpPr/>
              <p:nvPr/>
            </p:nvSpPr>
            <p:spPr>
              <a:xfrm>
                <a:off x="1602" y="1410"/>
                <a:ext cx="364" cy="0"/>
              </a:xfrm>
              <a:prstGeom prst="line">
                <a:avLst/>
              </a:prstGeom>
              <a:ln w="9525" cap="flat" cmpd="sng">
                <a:solidFill>
                  <a:schemeClr val="folHlink"/>
                </a:solidFill>
                <a:prstDash val="solid"/>
                <a:headEnd type="none" w="med" len="med"/>
                <a:tailEnd type="triangle" w="med" len="med"/>
              </a:ln>
            </p:spPr>
          </p:sp>
          <p:sp>
            <p:nvSpPr>
              <p:cNvPr id="6291" name="Line 135"/>
              <p:cNvSpPr/>
              <p:nvPr/>
            </p:nvSpPr>
            <p:spPr>
              <a:xfrm>
                <a:off x="1628" y="1718"/>
                <a:ext cx="364" cy="0"/>
              </a:xfrm>
              <a:prstGeom prst="line">
                <a:avLst/>
              </a:prstGeom>
              <a:ln w="9525" cap="flat" cmpd="sng">
                <a:solidFill>
                  <a:schemeClr val="folHlink"/>
                </a:solidFill>
                <a:prstDash val="solid"/>
                <a:headEnd type="none" w="med" len="med"/>
                <a:tailEnd type="triangle" w="med" len="med"/>
              </a:ln>
            </p:spPr>
          </p:sp>
          <p:sp>
            <p:nvSpPr>
              <p:cNvPr id="6292" name="Line 136"/>
              <p:cNvSpPr/>
              <p:nvPr/>
            </p:nvSpPr>
            <p:spPr>
              <a:xfrm>
                <a:off x="1632" y="2046"/>
                <a:ext cx="364" cy="0"/>
              </a:xfrm>
              <a:prstGeom prst="line">
                <a:avLst/>
              </a:prstGeom>
              <a:ln w="9525" cap="flat" cmpd="sng">
                <a:solidFill>
                  <a:schemeClr val="folHlink"/>
                </a:solidFill>
                <a:prstDash val="solid"/>
                <a:headEnd type="none" w="med" len="med"/>
                <a:tailEnd type="triangle" w="med" len="med"/>
              </a:ln>
            </p:spPr>
          </p:sp>
          <p:sp>
            <p:nvSpPr>
              <p:cNvPr id="6293" name="Line 137"/>
              <p:cNvSpPr/>
              <p:nvPr/>
            </p:nvSpPr>
            <p:spPr>
              <a:xfrm>
                <a:off x="1617" y="2365"/>
                <a:ext cx="364" cy="0"/>
              </a:xfrm>
              <a:prstGeom prst="line">
                <a:avLst/>
              </a:prstGeom>
              <a:ln w="9525" cap="flat" cmpd="sng">
                <a:solidFill>
                  <a:schemeClr val="folHlink"/>
                </a:solidFill>
                <a:prstDash val="solid"/>
                <a:headEnd type="none" w="med" len="med"/>
                <a:tailEnd type="triangle" w="med" len="med"/>
              </a:ln>
            </p:spPr>
          </p:sp>
          <p:sp>
            <p:nvSpPr>
              <p:cNvPr id="6294" name="Line 138"/>
              <p:cNvSpPr/>
              <p:nvPr/>
            </p:nvSpPr>
            <p:spPr>
              <a:xfrm>
                <a:off x="1632" y="2683"/>
                <a:ext cx="364" cy="0"/>
              </a:xfrm>
              <a:prstGeom prst="line">
                <a:avLst/>
              </a:prstGeom>
              <a:ln w="9525" cap="flat" cmpd="sng">
                <a:solidFill>
                  <a:schemeClr val="folHlink"/>
                </a:solidFill>
                <a:prstDash val="solid"/>
                <a:headEnd type="none" w="med" len="med"/>
                <a:tailEnd type="triangle" w="med" len="med"/>
              </a:ln>
            </p:spPr>
          </p:sp>
        </p:grpSp>
        <p:sp>
          <p:nvSpPr>
            <p:cNvPr id="6266" name="WordArt 157"/>
            <p:cNvSpPr>
              <a:spLocks noTextEdit="1"/>
            </p:cNvSpPr>
            <p:nvPr/>
          </p:nvSpPr>
          <p:spPr>
            <a:xfrm>
              <a:off x="1046" y="504"/>
              <a:ext cx="115" cy="118"/>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A</a:t>
              </a:r>
            </a:p>
          </p:txBody>
        </p:sp>
        <p:grpSp>
          <p:nvGrpSpPr>
            <p:cNvPr id="6267" name="Group 109"/>
            <p:cNvGrpSpPr/>
            <p:nvPr/>
          </p:nvGrpSpPr>
          <p:grpSpPr>
            <a:xfrm>
              <a:off x="4462" y="699"/>
              <a:ext cx="191" cy="1089"/>
              <a:chOff x="2755" y="872"/>
              <a:chExt cx="269" cy="2139"/>
            </a:xfrm>
          </p:grpSpPr>
          <p:sp>
            <p:nvSpPr>
              <p:cNvPr id="6280" name="Rectangle 110"/>
              <p:cNvSpPr/>
              <p:nvPr/>
            </p:nvSpPr>
            <p:spPr>
              <a:xfrm rot="-5400000">
                <a:off x="1819" y="1806"/>
                <a:ext cx="2139" cy="269"/>
              </a:xfrm>
              <a:prstGeom prst="rect">
                <a:avLst/>
              </a:prstGeom>
              <a:solidFill>
                <a:srgbClr val="FFEB97"/>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6281" name="Line 111"/>
              <p:cNvSpPr/>
              <p:nvPr/>
            </p:nvSpPr>
            <p:spPr>
              <a:xfrm flipV="1">
                <a:off x="2790" y="2872"/>
                <a:ext cx="89" cy="0"/>
              </a:xfrm>
              <a:prstGeom prst="line">
                <a:avLst/>
              </a:prstGeom>
              <a:ln w="28575" cap="flat" cmpd="sng">
                <a:solidFill>
                  <a:schemeClr val="tx1"/>
                </a:solidFill>
                <a:prstDash val="solid"/>
                <a:headEnd type="none" w="med" len="med"/>
                <a:tailEnd type="none" w="med" len="med"/>
              </a:ln>
            </p:spPr>
          </p:sp>
          <p:sp>
            <p:nvSpPr>
              <p:cNvPr id="6282" name="Line 112"/>
              <p:cNvSpPr/>
              <p:nvPr/>
            </p:nvSpPr>
            <p:spPr>
              <a:xfrm flipV="1">
                <a:off x="2793" y="1937"/>
                <a:ext cx="90" cy="0"/>
              </a:xfrm>
              <a:prstGeom prst="line">
                <a:avLst/>
              </a:prstGeom>
              <a:ln w="28575" cap="flat" cmpd="sng">
                <a:solidFill>
                  <a:schemeClr val="tx1"/>
                </a:solidFill>
                <a:prstDash val="solid"/>
                <a:headEnd type="none" w="med" len="med"/>
                <a:tailEnd type="none" w="med" len="med"/>
              </a:ln>
            </p:spPr>
          </p:sp>
          <p:sp>
            <p:nvSpPr>
              <p:cNvPr id="6283" name="Line 113"/>
              <p:cNvSpPr/>
              <p:nvPr/>
            </p:nvSpPr>
            <p:spPr>
              <a:xfrm flipV="1">
                <a:off x="2783" y="2247"/>
                <a:ext cx="89" cy="0"/>
              </a:xfrm>
              <a:prstGeom prst="line">
                <a:avLst/>
              </a:prstGeom>
              <a:ln w="28575" cap="flat" cmpd="sng">
                <a:solidFill>
                  <a:schemeClr val="tx1"/>
                </a:solidFill>
                <a:prstDash val="solid"/>
                <a:headEnd type="none" w="med" len="med"/>
                <a:tailEnd type="none" w="med" len="med"/>
              </a:ln>
            </p:spPr>
          </p:sp>
          <p:sp>
            <p:nvSpPr>
              <p:cNvPr id="6284" name="Line 114"/>
              <p:cNvSpPr/>
              <p:nvPr/>
            </p:nvSpPr>
            <p:spPr>
              <a:xfrm flipV="1">
                <a:off x="2787" y="2563"/>
                <a:ext cx="89" cy="0"/>
              </a:xfrm>
              <a:prstGeom prst="line">
                <a:avLst/>
              </a:prstGeom>
              <a:ln w="28575" cap="flat" cmpd="sng">
                <a:solidFill>
                  <a:schemeClr val="tx1"/>
                </a:solidFill>
                <a:prstDash val="solid"/>
                <a:headEnd type="none" w="med" len="med"/>
                <a:tailEnd type="none" w="med" len="med"/>
              </a:ln>
            </p:spPr>
          </p:sp>
          <p:sp>
            <p:nvSpPr>
              <p:cNvPr id="6285" name="Line 115"/>
              <p:cNvSpPr/>
              <p:nvPr/>
            </p:nvSpPr>
            <p:spPr>
              <a:xfrm flipV="1">
                <a:off x="2787" y="975"/>
                <a:ext cx="89" cy="0"/>
              </a:xfrm>
              <a:prstGeom prst="line">
                <a:avLst/>
              </a:prstGeom>
              <a:ln w="28575" cap="flat" cmpd="sng">
                <a:solidFill>
                  <a:schemeClr val="tx1"/>
                </a:solidFill>
                <a:prstDash val="solid"/>
                <a:headEnd type="none" w="med" len="med"/>
                <a:tailEnd type="none" w="med" len="med"/>
              </a:ln>
            </p:spPr>
          </p:sp>
          <p:sp>
            <p:nvSpPr>
              <p:cNvPr id="6286" name="Line 116"/>
              <p:cNvSpPr/>
              <p:nvPr/>
            </p:nvSpPr>
            <p:spPr>
              <a:xfrm flipV="1">
                <a:off x="2793" y="1619"/>
                <a:ext cx="89" cy="0"/>
              </a:xfrm>
              <a:prstGeom prst="line">
                <a:avLst/>
              </a:prstGeom>
              <a:ln w="28575" cap="flat" cmpd="sng">
                <a:solidFill>
                  <a:schemeClr val="tx1"/>
                </a:solidFill>
                <a:prstDash val="solid"/>
                <a:headEnd type="none" w="med" len="med"/>
                <a:tailEnd type="none" w="med" len="med"/>
              </a:ln>
            </p:spPr>
          </p:sp>
          <p:sp>
            <p:nvSpPr>
              <p:cNvPr id="6287" name="Line 117"/>
              <p:cNvSpPr/>
              <p:nvPr/>
            </p:nvSpPr>
            <p:spPr>
              <a:xfrm flipV="1">
                <a:off x="2793" y="1293"/>
                <a:ext cx="89" cy="0"/>
              </a:xfrm>
              <a:prstGeom prst="line">
                <a:avLst/>
              </a:prstGeom>
              <a:ln w="28575" cap="flat" cmpd="sng">
                <a:solidFill>
                  <a:schemeClr val="tx1"/>
                </a:solidFill>
                <a:prstDash val="solid"/>
                <a:headEnd type="none" w="med" len="med"/>
                <a:tailEnd type="none" w="med" len="med"/>
              </a:ln>
            </p:spPr>
          </p:sp>
        </p:grpSp>
        <p:grpSp>
          <p:nvGrpSpPr>
            <p:cNvPr id="6268" name="Group 139"/>
            <p:cNvGrpSpPr/>
            <p:nvPr/>
          </p:nvGrpSpPr>
          <p:grpSpPr>
            <a:xfrm>
              <a:off x="4196" y="746"/>
              <a:ext cx="280" cy="962"/>
              <a:chOff x="3563" y="773"/>
              <a:chExt cx="394" cy="1890"/>
            </a:xfrm>
          </p:grpSpPr>
          <p:sp>
            <p:nvSpPr>
              <p:cNvPr id="6273" name="Line 140"/>
              <p:cNvSpPr/>
              <p:nvPr/>
            </p:nvSpPr>
            <p:spPr>
              <a:xfrm>
                <a:off x="3563" y="773"/>
                <a:ext cx="364" cy="0"/>
              </a:xfrm>
              <a:prstGeom prst="line">
                <a:avLst/>
              </a:prstGeom>
              <a:ln w="9525" cap="flat" cmpd="sng">
                <a:solidFill>
                  <a:schemeClr val="folHlink"/>
                </a:solidFill>
                <a:prstDash val="solid"/>
                <a:headEnd type="none" w="med" len="med"/>
                <a:tailEnd type="triangle" w="med" len="med"/>
              </a:ln>
            </p:spPr>
          </p:sp>
          <p:sp>
            <p:nvSpPr>
              <p:cNvPr id="6274" name="Line 141"/>
              <p:cNvSpPr/>
              <p:nvPr/>
            </p:nvSpPr>
            <p:spPr>
              <a:xfrm>
                <a:off x="3588" y="1101"/>
                <a:ext cx="364" cy="0"/>
              </a:xfrm>
              <a:prstGeom prst="line">
                <a:avLst/>
              </a:prstGeom>
              <a:ln w="9525" cap="flat" cmpd="sng">
                <a:solidFill>
                  <a:schemeClr val="folHlink"/>
                </a:solidFill>
                <a:prstDash val="solid"/>
                <a:headEnd type="none" w="med" len="med"/>
                <a:tailEnd type="triangle" w="med" len="med"/>
              </a:ln>
            </p:spPr>
          </p:sp>
          <p:sp>
            <p:nvSpPr>
              <p:cNvPr id="6275" name="Line 142"/>
              <p:cNvSpPr/>
              <p:nvPr/>
            </p:nvSpPr>
            <p:spPr>
              <a:xfrm>
                <a:off x="3593" y="1410"/>
                <a:ext cx="364" cy="0"/>
              </a:xfrm>
              <a:prstGeom prst="line">
                <a:avLst/>
              </a:prstGeom>
              <a:ln w="9525" cap="flat" cmpd="sng">
                <a:solidFill>
                  <a:schemeClr val="folHlink"/>
                </a:solidFill>
                <a:prstDash val="solid"/>
                <a:headEnd type="none" w="med" len="med"/>
                <a:tailEnd type="triangle" w="med" len="med"/>
              </a:ln>
            </p:spPr>
          </p:sp>
          <p:sp>
            <p:nvSpPr>
              <p:cNvPr id="6276" name="Line 143"/>
              <p:cNvSpPr/>
              <p:nvPr/>
            </p:nvSpPr>
            <p:spPr>
              <a:xfrm>
                <a:off x="3578" y="1738"/>
                <a:ext cx="364" cy="0"/>
              </a:xfrm>
              <a:prstGeom prst="line">
                <a:avLst/>
              </a:prstGeom>
              <a:ln w="9525" cap="flat" cmpd="sng">
                <a:solidFill>
                  <a:schemeClr val="folHlink"/>
                </a:solidFill>
                <a:prstDash val="solid"/>
                <a:headEnd type="none" w="med" len="med"/>
                <a:tailEnd type="triangle" w="med" len="med"/>
              </a:ln>
            </p:spPr>
          </p:sp>
          <p:sp>
            <p:nvSpPr>
              <p:cNvPr id="6277" name="Line 144"/>
              <p:cNvSpPr/>
              <p:nvPr/>
            </p:nvSpPr>
            <p:spPr>
              <a:xfrm>
                <a:off x="3573" y="2046"/>
                <a:ext cx="364" cy="0"/>
              </a:xfrm>
              <a:prstGeom prst="line">
                <a:avLst/>
              </a:prstGeom>
              <a:ln w="9525" cap="flat" cmpd="sng">
                <a:solidFill>
                  <a:schemeClr val="folHlink"/>
                </a:solidFill>
                <a:prstDash val="solid"/>
                <a:headEnd type="none" w="med" len="med"/>
                <a:tailEnd type="triangle" w="med" len="med"/>
              </a:ln>
            </p:spPr>
          </p:sp>
          <p:sp>
            <p:nvSpPr>
              <p:cNvPr id="6278" name="Line 145"/>
              <p:cNvSpPr/>
              <p:nvPr/>
            </p:nvSpPr>
            <p:spPr>
              <a:xfrm>
                <a:off x="3588" y="2375"/>
                <a:ext cx="364" cy="0"/>
              </a:xfrm>
              <a:prstGeom prst="line">
                <a:avLst/>
              </a:prstGeom>
              <a:ln w="9525" cap="flat" cmpd="sng">
                <a:solidFill>
                  <a:schemeClr val="folHlink"/>
                </a:solidFill>
                <a:prstDash val="solid"/>
                <a:headEnd type="none" w="med" len="med"/>
                <a:tailEnd type="triangle" w="med" len="med"/>
              </a:ln>
            </p:spPr>
          </p:sp>
          <p:sp>
            <p:nvSpPr>
              <p:cNvPr id="6279" name="Line 146"/>
              <p:cNvSpPr/>
              <p:nvPr/>
            </p:nvSpPr>
            <p:spPr>
              <a:xfrm>
                <a:off x="3573" y="2663"/>
                <a:ext cx="364" cy="0"/>
              </a:xfrm>
              <a:prstGeom prst="line">
                <a:avLst/>
              </a:prstGeom>
              <a:ln w="9525" cap="flat" cmpd="sng">
                <a:solidFill>
                  <a:schemeClr val="folHlink"/>
                </a:solidFill>
                <a:prstDash val="solid"/>
                <a:headEnd type="none" w="med" len="med"/>
                <a:tailEnd type="triangle" w="med" len="med"/>
              </a:ln>
            </p:spPr>
          </p:sp>
        </p:grpSp>
        <p:sp>
          <p:nvSpPr>
            <p:cNvPr id="6269" name="WordArt 158"/>
            <p:cNvSpPr>
              <a:spLocks noTextEdit="1"/>
            </p:cNvSpPr>
            <p:nvPr/>
          </p:nvSpPr>
          <p:spPr>
            <a:xfrm>
              <a:off x="4509" y="493"/>
              <a:ext cx="97" cy="107"/>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B</a:t>
              </a:r>
            </a:p>
          </p:txBody>
        </p:sp>
        <p:sp>
          <p:nvSpPr>
            <p:cNvPr id="6270" name="WordArt 159"/>
            <p:cNvSpPr>
              <a:spLocks noTextEdit="1"/>
            </p:cNvSpPr>
            <p:nvPr/>
          </p:nvSpPr>
          <p:spPr>
            <a:xfrm>
              <a:off x="2063" y="1953"/>
              <a:ext cx="137" cy="125"/>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38100" cap="flat" cmpd="sng">
                    <a:solidFill>
                      <a:schemeClr val="tx2"/>
                    </a:solidFill>
                    <a:prstDash val="solid"/>
                    <a:headEnd type="none" w="med" len="med"/>
                    <a:tailEnd type="none" w="med" len="med"/>
                  </a:ln>
                  <a:solidFill>
                    <a:schemeClr val="tx2"/>
                  </a:solidFill>
                  <a:latin typeface="宋体" panose="02010600030101010101" pitchFamily="2" charset="-122"/>
                  <a:ea typeface="宋体" panose="02010600030101010101" pitchFamily="2" charset="-122"/>
                </a:rPr>
                <a:t>+</a:t>
              </a:r>
            </a:p>
          </p:txBody>
        </p:sp>
        <p:sp>
          <p:nvSpPr>
            <p:cNvPr id="6271" name="Line 160"/>
            <p:cNvSpPr/>
            <p:nvPr/>
          </p:nvSpPr>
          <p:spPr>
            <a:xfrm>
              <a:off x="3456" y="2035"/>
              <a:ext cx="136" cy="0"/>
            </a:xfrm>
            <a:prstGeom prst="line">
              <a:avLst/>
            </a:prstGeom>
            <a:ln w="57150" cap="flat" cmpd="sng">
              <a:solidFill>
                <a:schemeClr val="tx1"/>
              </a:solidFill>
              <a:prstDash val="solid"/>
              <a:headEnd type="none" w="med" len="med"/>
              <a:tailEnd type="none" w="med" len="med"/>
            </a:ln>
          </p:spPr>
        </p:sp>
        <p:sp>
          <p:nvSpPr>
            <p:cNvPr id="6272" name="Line 194"/>
            <p:cNvSpPr/>
            <p:nvPr/>
          </p:nvSpPr>
          <p:spPr>
            <a:xfrm flipH="1" flipV="1">
              <a:off x="755" y="1232"/>
              <a:ext cx="247" cy="1"/>
            </a:xfrm>
            <a:prstGeom prst="line">
              <a:avLst/>
            </a:prstGeom>
            <a:ln w="28575" cap="flat" cmpd="sng">
              <a:solidFill>
                <a:schemeClr val="tx1"/>
              </a:solidFill>
              <a:prstDash val="solid"/>
              <a:headEnd type="none" w="med" len="med"/>
              <a:tailEnd type="none" w="med" len="med"/>
            </a:ln>
          </p:spPr>
        </p:sp>
      </p:grpSp>
      <p:grpSp>
        <p:nvGrpSpPr>
          <p:cNvPr id="8559" name="Group 367"/>
          <p:cNvGrpSpPr/>
          <p:nvPr/>
        </p:nvGrpSpPr>
        <p:grpSpPr>
          <a:xfrm>
            <a:off x="1839913" y="830263"/>
            <a:ext cx="5813425" cy="1966912"/>
            <a:chOff x="1004" y="151"/>
            <a:chExt cx="4024" cy="1485"/>
          </a:xfrm>
        </p:grpSpPr>
        <p:sp>
          <p:nvSpPr>
            <p:cNvPr id="6242" name="Rectangle 211"/>
            <p:cNvSpPr/>
            <p:nvPr/>
          </p:nvSpPr>
          <p:spPr>
            <a:xfrm>
              <a:off x="1248" y="151"/>
              <a:ext cx="456" cy="1461"/>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6243" name="Line 212"/>
            <p:cNvSpPr/>
            <p:nvPr/>
          </p:nvSpPr>
          <p:spPr>
            <a:xfrm flipH="1" flipV="1">
              <a:off x="1004" y="1019"/>
              <a:ext cx="511" cy="1"/>
            </a:xfrm>
            <a:prstGeom prst="line">
              <a:avLst/>
            </a:prstGeom>
            <a:ln w="28575" cap="flat" cmpd="sng">
              <a:solidFill>
                <a:schemeClr val="tx1"/>
              </a:solidFill>
              <a:prstDash val="solid"/>
              <a:headEnd type="none" w="med" len="med"/>
              <a:tailEnd type="none" w="med" len="med"/>
            </a:ln>
          </p:spPr>
        </p:sp>
        <p:sp>
          <p:nvSpPr>
            <p:cNvPr id="6244" name="Rectangle 213"/>
            <p:cNvSpPr/>
            <p:nvPr/>
          </p:nvSpPr>
          <p:spPr>
            <a:xfrm rot="-5400000">
              <a:off x="1061" y="936"/>
              <a:ext cx="1095" cy="188"/>
            </a:xfrm>
            <a:prstGeom prst="rect">
              <a:avLst/>
            </a:prstGeom>
            <a:solidFill>
              <a:srgbClr val="FFEB97"/>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6245" name="WordArt 214"/>
            <p:cNvSpPr>
              <a:spLocks noTextEdit="1"/>
            </p:cNvSpPr>
            <p:nvPr/>
          </p:nvSpPr>
          <p:spPr>
            <a:xfrm>
              <a:off x="1547" y="288"/>
              <a:ext cx="115" cy="118"/>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A</a:t>
              </a:r>
            </a:p>
          </p:txBody>
        </p:sp>
        <p:sp>
          <p:nvSpPr>
            <p:cNvPr id="6246" name="Rectangle 215"/>
            <p:cNvSpPr/>
            <p:nvPr/>
          </p:nvSpPr>
          <p:spPr>
            <a:xfrm>
              <a:off x="4452" y="154"/>
              <a:ext cx="450" cy="14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6247" name="Rectangle 216"/>
            <p:cNvSpPr/>
            <p:nvPr/>
          </p:nvSpPr>
          <p:spPr>
            <a:xfrm rot="-5400000">
              <a:off x="4000" y="934"/>
              <a:ext cx="1089" cy="191"/>
            </a:xfrm>
            <a:prstGeom prst="rect">
              <a:avLst/>
            </a:prstGeom>
            <a:solidFill>
              <a:srgbClr val="FFEB97"/>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6248" name="WordArt 217"/>
            <p:cNvSpPr>
              <a:spLocks noTextEdit="1"/>
            </p:cNvSpPr>
            <p:nvPr/>
          </p:nvSpPr>
          <p:spPr>
            <a:xfrm>
              <a:off x="4482" y="290"/>
              <a:ext cx="97" cy="107"/>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B</a:t>
              </a:r>
            </a:p>
          </p:txBody>
        </p:sp>
        <p:sp>
          <p:nvSpPr>
            <p:cNvPr id="6249" name="Line 218"/>
            <p:cNvSpPr/>
            <p:nvPr/>
          </p:nvSpPr>
          <p:spPr>
            <a:xfrm>
              <a:off x="4644" y="1027"/>
              <a:ext cx="384" cy="0"/>
            </a:xfrm>
            <a:prstGeom prst="line">
              <a:avLst/>
            </a:prstGeom>
            <a:ln w="28575" cap="flat" cmpd="sng">
              <a:solidFill>
                <a:schemeClr val="tx1"/>
              </a:solidFill>
              <a:prstDash val="solid"/>
              <a:headEnd type="none" w="med" len="med"/>
              <a:tailEnd type="none" w="med" len="med"/>
            </a:ln>
          </p:spPr>
        </p:sp>
        <p:sp>
          <p:nvSpPr>
            <p:cNvPr id="6250" name="Rectangle 219"/>
            <p:cNvSpPr/>
            <p:nvPr/>
          </p:nvSpPr>
          <p:spPr>
            <a:xfrm>
              <a:off x="1754" y="522"/>
              <a:ext cx="2648" cy="1024"/>
            </a:xfrm>
            <a:prstGeom prst="rect">
              <a:avLst/>
            </a:prstGeom>
            <a:solidFill>
              <a:srgbClr val="FFEB97"/>
            </a:solidFill>
            <a:ln w="9525" cap="flat" cmpd="sng">
              <a:solidFill>
                <a:srgbClr val="FFEB97"/>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8560" name="Group 368"/>
          <p:cNvGrpSpPr/>
          <p:nvPr/>
        </p:nvGrpSpPr>
        <p:grpSpPr>
          <a:xfrm>
            <a:off x="3286125" y="1500188"/>
            <a:ext cx="3354388" cy="1069975"/>
            <a:chOff x="1766" y="367"/>
            <a:chExt cx="2322" cy="808"/>
          </a:xfrm>
        </p:grpSpPr>
        <p:sp>
          <p:nvSpPr>
            <p:cNvPr id="6233" name="WordArt 285"/>
            <p:cNvSpPr>
              <a:spLocks noTextEdit="1"/>
            </p:cNvSpPr>
            <p:nvPr/>
          </p:nvSpPr>
          <p:spPr>
            <a:xfrm>
              <a:off x="1844" y="998"/>
              <a:ext cx="2244" cy="177"/>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自由电子定向漂移</a:t>
              </a:r>
            </a:p>
          </p:txBody>
        </p:sp>
        <p:sp>
          <p:nvSpPr>
            <p:cNvPr id="6234" name="WordArt 286"/>
            <p:cNvSpPr>
              <a:spLocks noTextEdit="1"/>
            </p:cNvSpPr>
            <p:nvPr/>
          </p:nvSpPr>
          <p:spPr>
            <a:xfrm>
              <a:off x="1766" y="367"/>
              <a:ext cx="2316" cy="178"/>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006600"/>
                    </a:solidFill>
                    <a:prstDash val="solid"/>
                    <a:headEnd type="none" w="med" len="med"/>
                    <a:tailEnd type="none" w="med" len="med"/>
                  </a:ln>
                  <a:solidFill>
                    <a:srgbClr val="006600"/>
                  </a:solidFill>
                  <a:latin typeface="宋体" panose="02010600030101010101" pitchFamily="2" charset="-122"/>
                  <a:ea typeface="宋体" panose="02010600030101010101" pitchFamily="2" charset="-122"/>
                </a:rPr>
                <a:t>当导体两端有电势差时</a:t>
              </a:r>
            </a:p>
          </p:txBody>
        </p:sp>
        <p:grpSp>
          <p:nvGrpSpPr>
            <p:cNvPr id="6235" name="Group 302"/>
            <p:cNvGrpSpPr/>
            <p:nvPr/>
          </p:nvGrpSpPr>
          <p:grpSpPr>
            <a:xfrm>
              <a:off x="3260" y="695"/>
              <a:ext cx="719" cy="186"/>
              <a:chOff x="3564" y="3420"/>
              <a:chExt cx="710" cy="191"/>
            </a:xfrm>
          </p:grpSpPr>
          <p:sp>
            <p:nvSpPr>
              <p:cNvPr id="6237" name="WordArt 297"/>
              <p:cNvSpPr>
                <a:spLocks noTextEdit="1"/>
              </p:cNvSpPr>
              <p:nvPr/>
            </p:nvSpPr>
            <p:spPr>
              <a:xfrm>
                <a:off x="3695" y="3499"/>
                <a:ext cx="97" cy="112"/>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A</a:t>
                </a:r>
              </a:p>
            </p:txBody>
          </p:sp>
          <p:sp>
            <p:nvSpPr>
              <p:cNvPr id="6238" name="WordArt 298"/>
              <p:cNvSpPr>
                <a:spLocks noTextEdit="1"/>
              </p:cNvSpPr>
              <p:nvPr/>
            </p:nvSpPr>
            <p:spPr>
              <a:xfrm>
                <a:off x="4197" y="3494"/>
                <a:ext cx="77" cy="101"/>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B</a:t>
                </a:r>
              </a:p>
            </p:txBody>
          </p:sp>
          <p:sp>
            <p:nvSpPr>
              <p:cNvPr id="6239" name="Freeform 299"/>
              <p:cNvSpPr/>
              <p:nvPr/>
            </p:nvSpPr>
            <p:spPr>
              <a:xfrm flipH="1">
                <a:off x="3823" y="3420"/>
                <a:ext cx="178" cy="146"/>
              </a:xfrm>
              <a:custGeom>
                <a:avLst/>
                <a:gdLst/>
                <a:ahLst/>
                <a:cxnLst>
                  <a:cxn ang="0">
                    <a:pos x="56" y="0"/>
                  </a:cxn>
                  <a:cxn ang="0">
                    <a:pos x="0" y="10"/>
                  </a:cxn>
                  <a:cxn ang="0">
                    <a:pos x="58" y="20"/>
                  </a:cxn>
                </a:cxnLst>
                <a:rect l="0" t="0" r="0" b="0"/>
                <a:pathLst>
                  <a:path w="544" h="1068">
                    <a:moveTo>
                      <a:pt x="523" y="0"/>
                    </a:moveTo>
                    <a:lnTo>
                      <a:pt x="0" y="524"/>
                    </a:lnTo>
                    <a:lnTo>
                      <a:pt x="544" y="1068"/>
                    </a:ln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6240" name="WordArt 300"/>
              <p:cNvSpPr>
                <a:spLocks noTextEdit="1"/>
              </p:cNvSpPr>
              <p:nvPr/>
            </p:nvSpPr>
            <p:spPr>
              <a:xfrm>
                <a:off x="3564" y="3420"/>
                <a:ext cx="140" cy="167"/>
              </a:xfrm>
              <a:prstGeom prst="rect">
                <a:avLst/>
              </a:prstGeom>
            </p:spPr>
            <p:txBody>
              <a:bodyPr wrap="none" fromWordArt="1">
                <a:prstTxWarp prst="textPlain">
                  <a:avLst>
                    <a:gd name="adj" fmla="val 42856"/>
                  </a:avLst>
                </a:prstTxWarp>
                <a:normAutofit fontScale="25000" lnSpcReduction="20000"/>
              </a:bodyPr>
              <a:lstStyle/>
              <a:p>
                <a:pPr algn="ctr"/>
                <a:r>
                  <a:rPr lang="zh-CN" altLang="en-US" sz="3600" b="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V</a:t>
                </a:r>
              </a:p>
            </p:txBody>
          </p:sp>
          <p:sp>
            <p:nvSpPr>
              <p:cNvPr id="6241" name="WordArt 301"/>
              <p:cNvSpPr>
                <a:spLocks noTextEdit="1"/>
              </p:cNvSpPr>
              <p:nvPr/>
            </p:nvSpPr>
            <p:spPr>
              <a:xfrm>
                <a:off x="4024" y="3425"/>
                <a:ext cx="140" cy="167"/>
              </a:xfrm>
              <a:prstGeom prst="rect">
                <a:avLst/>
              </a:prstGeom>
            </p:spPr>
            <p:txBody>
              <a:bodyPr wrap="none" fromWordArt="1">
                <a:prstTxWarp prst="textPlain">
                  <a:avLst>
                    <a:gd name="adj" fmla="val 42856"/>
                  </a:avLst>
                </a:prstTxWarp>
                <a:normAutofit fontScale="25000" lnSpcReduction="20000"/>
              </a:bodyPr>
              <a:lstStyle/>
              <a:p>
                <a:pPr algn="ctr"/>
                <a:r>
                  <a:rPr lang="zh-CN" altLang="en-US" sz="3600" b="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V</a:t>
                </a:r>
              </a:p>
            </p:txBody>
          </p:sp>
        </p:grpSp>
        <p:sp>
          <p:nvSpPr>
            <p:cNvPr id="6236" name="WordArt 303"/>
            <p:cNvSpPr>
              <a:spLocks noTextEdit="1"/>
            </p:cNvSpPr>
            <p:nvPr/>
          </p:nvSpPr>
          <p:spPr>
            <a:xfrm>
              <a:off x="1998" y="668"/>
              <a:ext cx="1081" cy="187"/>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非等势体</a:t>
              </a:r>
            </a:p>
          </p:txBody>
        </p:sp>
      </p:grpSp>
      <p:sp>
        <p:nvSpPr>
          <p:cNvPr id="6149" name="Rectangle 365"/>
          <p:cNvSpPr>
            <a:spLocks noGrp="1"/>
          </p:cNvSpPr>
          <p:nvPr>
            <p:ph type="title" idx="4294967295"/>
          </p:nvPr>
        </p:nvSpPr>
        <p:spPr>
          <a:xfrm>
            <a:off x="7532688" y="203200"/>
            <a:ext cx="1611312" cy="433388"/>
          </a:xfrm>
          <a:ln/>
        </p:spPr>
        <p:txBody>
          <a:bodyPr vert="horz" wrap="square" lIns="91440" tIns="45720" rIns="91440" bIns="45720" anchor="ctr"/>
          <a:lstStyle/>
          <a:p>
            <a:pPr eaLnBrk="1" hangingPunct="1"/>
            <a:r>
              <a:rPr lang="zh-CN" altLang="en-US" sz="1600" dirty="0">
                <a:solidFill>
                  <a:schemeClr val="bg1"/>
                </a:solidFill>
              </a:rPr>
              <a:t>引言</a:t>
            </a:r>
          </a:p>
        </p:txBody>
      </p:sp>
      <p:grpSp>
        <p:nvGrpSpPr>
          <p:cNvPr id="8497" name="Group 305"/>
          <p:cNvGrpSpPr/>
          <p:nvPr/>
        </p:nvGrpSpPr>
        <p:grpSpPr>
          <a:xfrm>
            <a:off x="2867025" y="1300163"/>
            <a:ext cx="3932238" cy="1417637"/>
            <a:chOff x="323" y="2810"/>
            <a:chExt cx="2840" cy="1071"/>
          </a:xfrm>
        </p:grpSpPr>
        <p:sp>
          <p:nvSpPr>
            <p:cNvPr id="6172" name="Rectangle 283"/>
            <p:cNvSpPr/>
            <p:nvPr/>
          </p:nvSpPr>
          <p:spPr>
            <a:xfrm>
              <a:off x="323" y="2810"/>
              <a:ext cx="2840" cy="1071"/>
            </a:xfrm>
            <a:prstGeom prst="rect">
              <a:avLst/>
            </a:prstGeom>
            <a:solidFill>
              <a:srgbClr val="FFEB97"/>
            </a:solidFill>
            <a:ln w="9525" cap="flat" cmpd="sng">
              <a:solidFill>
                <a:srgbClr val="FFEB97"/>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6173" name="Group 221"/>
            <p:cNvGrpSpPr/>
            <p:nvPr/>
          </p:nvGrpSpPr>
          <p:grpSpPr>
            <a:xfrm>
              <a:off x="2576" y="2961"/>
              <a:ext cx="375" cy="96"/>
              <a:chOff x="3779" y="1424"/>
              <a:chExt cx="375" cy="96"/>
            </a:xfrm>
          </p:grpSpPr>
          <p:grpSp>
            <p:nvGrpSpPr>
              <p:cNvPr id="6229" name="Group 222"/>
              <p:cNvGrpSpPr/>
              <p:nvPr/>
            </p:nvGrpSpPr>
            <p:grpSpPr>
              <a:xfrm>
                <a:off x="4058" y="1424"/>
                <a:ext cx="96" cy="96"/>
                <a:chOff x="1299" y="2627"/>
                <a:chExt cx="96" cy="96"/>
              </a:xfrm>
            </p:grpSpPr>
            <p:sp>
              <p:nvSpPr>
                <p:cNvPr id="6231" name="Oval 223"/>
                <p:cNvSpPr/>
                <p:nvPr/>
              </p:nvSpPr>
              <p:spPr>
                <a:xfrm>
                  <a:off x="1299" y="2627"/>
                  <a:ext cx="96" cy="96"/>
                </a:xfrm>
                <a:prstGeom prst="ellipse">
                  <a:avLst/>
                </a:prstGeom>
                <a:solidFill>
                  <a:schemeClr val="bg1"/>
                </a:solidFill>
                <a:ln w="12700" cap="flat" cmpd="sng">
                  <a:solidFill>
                    <a:srgbClr val="C8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6232" name="Line 224"/>
                <p:cNvSpPr/>
                <p:nvPr/>
              </p:nvSpPr>
              <p:spPr>
                <a:xfrm>
                  <a:off x="1314" y="2676"/>
                  <a:ext cx="68" cy="0"/>
                </a:xfrm>
                <a:prstGeom prst="line">
                  <a:avLst/>
                </a:prstGeom>
                <a:ln w="19050" cap="flat" cmpd="sng">
                  <a:solidFill>
                    <a:srgbClr val="C80000"/>
                  </a:solidFill>
                  <a:prstDash val="solid"/>
                  <a:headEnd type="none" w="med" len="med"/>
                  <a:tailEnd type="none" w="med" len="med"/>
                </a:ln>
              </p:spPr>
            </p:sp>
          </p:grpSp>
          <p:sp>
            <p:nvSpPr>
              <p:cNvPr id="6230" name="Line 225"/>
              <p:cNvSpPr/>
              <p:nvPr/>
            </p:nvSpPr>
            <p:spPr>
              <a:xfrm flipH="1">
                <a:off x="3779" y="1475"/>
                <a:ext cx="268" cy="0"/>
              </a:xfrm>
              <a:prstGeom prst="line">
                <a:avLst/>
              </a:prstGeom>
              <a:ln w="9525" cap="flat" cmpd="sng">
                <a:solidFill>
                  <a:schemeClr val="tx1"/>
                </a:solidFill>
                <a:prstDash val="solid"/>
                <a:headEnd type="none" w="med" len="med"/>
                <a:tailEnd type="triangle" w="med" len="med"/>
              </a:ln>
            </p:spPr>
          </p:sp>
        </p:grpSp>
        <p:grpSp>
          <p:nvGrpSpPr>
            <p:cNvPr id="6174" name="Group 226"/>
            <p:cNvGrpSpPr/>
            <p:nvPr/>
          </p:nvGrpSpPr>
          <p:grpSpPr>
            <a:xfrm>
              <a:off x="2686" y="3272"/>
              <a:ext cx="375" cy="96"/>
              <a:chOff x="3875" y="1520"/>
              <a:chExt cx="375" cy="96"/>
            </a:xfrm>
          </p:grpSpPr>
          <p:grpSp>
            <p:nvGrpSpPr>
              <p:cNvPr id="6225" name="Group 227"/>
              <p:cNvGrpSpPr/>
              <p:nvPr/>
            </p:nvGrpSpPr>
            <p:grpSpPr>
              <a:xfrm>
                <a:off x="4154" y="1520"/>
                <a:ext cx="96" cy="96"/>
                <a:chOff x="1299" y="2627"/>
                <a:chExt cx="96" cy="96"/>
              </a:xfrm>
            </p:grpSpPr>
            <p:sp>
              <p:nvSpPr>
                <p:cNvPr id="6227" name="Oval 228"/>
                <p:cNvSpPr/>
                <p:nvPr/>
              </p:nvSpPr>
              <p:spPr>
                <a:xfrm>
                  <a:off x="1299" y="2627"/>
                  <a:ext cx="96" cy="96"/>
                </a:xfrm>
                <a:prstGeom prst="ellipse">
                  <a:avLst/>
                </a:prstGeom>
                <a:solidFill>
                  <a:schemeClr val="bg1"/>
                </a:solidFill>
                <a:ln w="12700" cap="flat" cmpd="sng">
                  <a:solidFill>
                    <a:srgbClr val="C8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6228" name="Line 229"/>
                <p:cNvSpPr/>
                <p:nvPr/>
              </p:nvSpPr>
              <p:spPr>
                <a:xfrm>
                  <a:off x="1314" y="2676"/>
                  <a:ext cx="68" cy="0"/>
                </a:xfrm>
                <a:prstGeom prst="line">
                  <a:avLst/>
                </a:prstGeom>
                <a:ln w="19050" cap="flat" cmpd="sng">
                  <a:solidFill>
                    <a:srgbClr val="C80000"/>
                  </a:solidFill>
                  <a:prstDash val="solid"/>
                  <a:headEnd type="none" w="med" len="med"/>
                  <a:tailEnd type="none" w="med" len="med"/>
                </a:ln>
              </p:spPr>
            </p:sp>
          </p:grpSp>
          <p:sp>
            <p:nvSpPr>
              <p:cNvPr id="6226" name="Line 230"/>
              <p:cNvSpPr/>
              <p:nvPr/>
            </p:nvSpPr>
            <p:spPr>
              <a:xfrm flipH="1">
                <a:off x="3875" y="1571"/>
                <a:ext cx="268" cy="0"/>
              </a:xfrm>
              <a:prstGeom prst="line">
                <a:avLst/>
              </a:prstGeom>
              <a:ln w="9525" cap="flat" cmpd="sng">
                <a:solidFill>
                  <a:schemeClr val="tx1"/>
                </a:solidFill>
                <a:prstDash val="solid"/>
                <a:headEnd type="none" w="med" len="med"/>
                <a:tailEnd type="triangle" w="med" len="med"/>
              </a:ln>
            </p:spPr>
          </p:sp>
        </p:grpSp>
        <p:grpSp>
          <p:nvGrpSpPr>
            <p:cNvPr id="6175" name="Group 232"/>
            <p:cNvGrpSpPr/>
            <p:nvPr/>
          </p:nvGrpSpPr>
          <p:grpSpPr>
            <a:xfrm>
              <a:off x="2602" y="3632"/>
              <a:ext cx="375" cy="96"/>
              <a:chOff x="3875" y="1520"/>
              <a:chExt cx="375" cy="96"/>
            </a:xfrm>
          </p:grpSpPr>
          <p:grpSp>
            <p:nvGrpSpPr>
              <p:cNvPr id="6221" name="Group 233"/>
              <p:cNvGrpSpPr/>
              <p:nvPr/>
            </p:nvGrpSpPr>
            <p:grpSpPr>
              <a:xfrm>
                <a:off x="4154" y="1520"/>
                <a:ext cx="96" cy="96"/>
                <a:chOff x="1299" y="2627"/>
                <a:chExt cx="96" cy="96"/>
              </a:xfrm>
            </p:grpSpPr>
            <p:sp>
              <p:nvSpPr>
                <p:cNvPr id="6223" name="Oval 234"/>
                <p:cNvSpPr/>
                <p:nvPr/>
              </p:nvSpPr>
              <p:spPr>
                <a:xfrm>
                  <a:off x="1299" y="2627"/>
                  <a:ext cx="96" cy="96"/>
                </a:xfrm>
                <a:prstGeom prst="ellipse">
                  <a:avLst/>
                </a:prstGeom>
                <a:solidFill>
                  <a:schemeClr val="bg1"/>
                </a:solidFill>
                <a:ln w="12700" cap="flat" cmpd="sng">
                  <a:solidFill>
                    <a:srgbClr val="C8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6224" name="Line 235"/>
                <p:cNvSpPr/>
                <p:nvPr/>
              </p:nvSpPr>
              <p:spPr>
                <a:xfrm>
                  <a:off x="1314" y="2676"/>
                  <a:ext cx="68" cy="0"/>
                </a:xfrm>
                <a:prstGeom prst="line">
                  <a:avLst/>
                </a:prstGeom>
                <a:ln w="19050" cap="flat" cmpd="sng">
                  <a:solidFill>
                    <a:srgbClr val="C80000"/>
                  </a:solidFill>
                  <a:prstDash val="solid"/>
                  <a:headEnd type="none" w="med" len="med"/>
                  <a:tailEnd type="none" w="med" len="med"/>
                </a:ln>
              </p:spPr>
            </p:sp>
          </p:grpSp>
          <p:sp>
            <p:nvSpPr>
              <p:cNvPr id="6222" name="Line 236"/>
              <p:cNvSpPr/>
              <p:nvPr/>
            </p:nvSpPr>
            <p:spPr>
              <a:xfrm flipH="1">
                <a:off x="3875" y="1571"/>
                <a:ext cx="268" cy="0"/>
              </a:xfrm>
              <a:prstGeom prst="line">
                <a:avLst/>
              </a:prstGeom>
              <a:ln w="9525" cap="flat" cmpd="sng">
                <a:solidFill>
                  <a:schemeClr val="tx1"/>
                </a:solidFill>
                <a:prstDash val="solid"/>
                <a:headEnd type="none" w="med" len="med"/>
                <a:tailEnd type="triangle" w="med" len="med"/>
              </a:ln>
            </p:spPr>
          </p:sp>
        </p:grpSp>
        <p:grpSp>
          <p:nvGrpSpPr>
            <p:cNvPr id="6176" name="Group 237"/>
            <p:cNvGrpSpPr/>
            <p:nvPr/>
          </p:nvGrpSpPr>
          <p:grpSpPr>
            <a:xfrm>
              <a:off x="1161" y="2939"/>
              <a:ext cx="375" cy="96"/>
              <a:chOff x="3875" y="1520"/>
              <a:chExt cx="375" cy="96"/>
            </a:xfrm>
          </p:grpSpPr>
          <p:grpSp>
            <p:nvGrpSpPr>
              <p:cNvPr id="6217" name="Group 238"/>
              <p:cNvGrpSpPr/>
              <p:nvPr/>
            </p:nvGrpSpPr>
            <p:grpSpPr>
              <a:xfrm>
                <a:off x="4154" y="1520"/>
                <a:ext cx="96" cy="96"/>
                <a:chOff x="1299" y="2627"/>
                <a:chExt cx="96" cy="96"/>
              </a:xfrm>
            </p:grpSpPr>
            <p:sp>
              <p:nvSpPr>
                <p:cNvPr id="6219" name="Oval 239"/>
                <p:cNvSpPr/>
                <p:nvPr/>
              </p:nvSpPr>
              <p:spPr>
                <a:xfrm>
                  <a:off x="1299" y="2627"/>
                  <a:ext cx="96" cy="96"/>
                </a:xfrm>
                <a:prstGeom prst="ellipse">
                  <a:avLst/>
                </a:prstGeom>
                <a:solidFill>
                  <a:schemeClr val="bg1"/>
                </a:solidFill>
                <a:ln w="12700" cap="flat" cmpd="sng">
                  <a:solidFill>
                    <a:srgbClr val="C8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6220" name="Line 240"/>
                <p:cNvSpPr/>
                <p:nvPr/>
              </p:nvSpPr>
              <p:spPr>
                <a:xfrm>
                  <a:off x="1314" y="2676"/>
                  <a:ext cx="68" cy="0"/>
                </a:xfrm>
                <a:prstGeom prst="line">
                  <a:avLst/>
                </a:prstGeom>
                <a:ln w="19050" cap="flat" cmpd="sng">
                  <a:solidFill>
                    <a:srgbClr val="C80000"/>
                  </a:solidFill>
                  <a:prstDash val="solid"/>
                  <a:headEnd type="none" w="med" len="med"/>
                  <a:tailEnd type="none" w="med" len="med"/>
                </a:ln>
              </p:spPr>
            </p:sp>
          </p:grpSp>
          <p:sp>
            <p:nvSpPr>
              <p:cNvPr id="6218" name="Line 241"/>
              <p:cNvSpPr/>
              <p:nvPr/>
            </p:nvSpPr>
            <p:spPr>
              <a:xfrm flipH="1">
                <a:off x="3875" y="1571"/>
                <a:ext cx="268" cy="0"/>
              </a:xfrm>
              <a:prstGeom prst="line">
                <a:avLst/>
              </a:prstGeom>
              <a:ln w="9525" cap="flat" cmpd="sng">
                <a:solidFill>
                  <a:schemeClr val="tx1"/>
                </a:solidFill>
                <a:prstDash val="solid"/>
                <a:headEnd type="none" w="med" len="med"/>
                <a:tailEnd type="triangle" w="med" len="med"/>
              </a:ln>
            </p:spPr>
          </p:sp>
        </p:grpSp>
        <p:grpSp>
          <p:nvGrpSpPr>
            <p:cNvPr id="6177" name="Group 242"/>
            <p:cNvGrpSpPr/>
            <p:nvPr/>
          </p:nvGrpSpPr>
          <p:grpSpPr>
            <a:xfrm>
              <a:off x="1866" y="3621"/>
              <a:ext cx="375" cy="96"/>
              <a:chOff x="3875" y="1520"/>
              <a:chExt cx="375" cy="96"/>
            </a:xfrm>
          </p:grpSpPr>
          <p:grpSp>
            <p:nvGrpSpPr>
              <p:cNvPr id="6213" name="Group 243"/>
              <p:cNvGrpSpPr/>
              <p:nvPr/>
            </p:nvGrpSpPr>
            <p:grpSpPr>
              <a:xfrm>
                <a:off x="4154" y="1520"/>
                <a:ext cx="96" cy="96"/>
                <a:chOff x="1299" y="2627"/>
                <a:chExt cx="96" cy="96"/>
              </a:xfrm>
            </p:grpSpPr>
            <p:sp>
              <p:nvSpPr>
                <p:cNvPr id="6215" name="Oval 244"/>
                <p:cNvSpPr/>
                <p:nvPr/>
              </p:nvSpPr>
              <p:spPr>
                <a:xfrm>
                  <a:off x="1299" y="2627"/>
                  <a:ext cx="96" cy="96"/>
                </a:xfrm>
                <a:prstGeom prst="ellipse">
                  <a:avLst/>
                </a:prstGeom>
                <a:solidFill>
                  <a:schemeClr val="bg1"/>
                </a:solidFill>
                <a:ln w="12700" cap="flat" cmpd="sng">
                  <a:solidFill>
                    <a:srgbClr val="C8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6216" name="Line 245"/>
                <p:cNvSpPr/>
                <p:nvPr/>
              </p:nvSpPr>
              <p:spPr>
                <a:xfrm>
                  <a:off x="1314" y="2676"/>
                  <a:ext cx="68" cy="0"/>
                </a:xfrm>
                <a:prstGeom prst="line">
                  <a:avLst/>
                </a:prstGeom>
                <a:ln w="19050" cap="flat" cmpd="sng">
                  <a:solidFill>
                    <a:srgbClr val="C80000"/>
                  </a:solidFill>
                  <a:prstDash val="solid"/>
                  <a:headEnd type="none" w="med" len="med"/>
                  <a:tailEnd type="none" w="med" len="med"/>
                </a:ln>
              </p:spPr>
            </p:sp>
          </p:grpSp>
          <p:sp>
            <p:nvSpPr>
              <p:cNvPr id="6214" name="Line 246"/>
              <p:cNvSpPr/>
              <p:nvPr/>
            </p:nvSpPr>
            <p:spPr>
              <a:xfrm flipH="1">
                <a:off x="3875" y="1571"/>
                <a:ext cx="268" cy="0"/>
              </a:xfrm>
              <a:prstGeom prst="line">
                <a:avLst/>
              </a:prstGeom>
              <a:ln w="9525" cap="flat" cmpd="sng">
                <a:solidFill>
                  <a:schemeClr val="tx1"/>
                </a:solidFill>
                <a:prstDash val="solid"/>
                <a:headEnd type="none" w="med" len="med"/>
                <a:tailEnd type="triangle" w="med" len="med"/>
              </a:ln>
            </p:spPr>
          </p:sp>
        </p:grpSp>
        <p:grpSp>
          <p:nvGrpSpPr>
            <p:cNvPr id="6178" name="Group 247"/>
            <p:cNvGrpSpPr/>
            <p:nvPr/>
          </p:nvGrpSpPr>
          <p:grpSpPr>
            <a:xfrm>
              <a:off x="1789" y="3283"/>
              <a:ext cx="375" cy="96"/>
              <a:chOff x="3875" y="1520"/>
              <a:chExt cx="375" cy="96"/>
            </a:xfrm>
          </p:grpSpPr>
          <p:grpSp>
            <p:nvGrpSpPr>
              <p:cNvPr id="6209" name="Group 248"/>
              <p:cNvGrpSpPr/>
              <p:nvPr/>
            </p:nvGrpSpPr>
            <p:grpSpPr>
              <a:xfrm>
                <a:off x="4154" y="1520"/>
                <a:ext cx="96" cy="96"/>
                <a:chOff x="1299" y="2627"/>
                <a:chExt cx="96" cy="96"/>
              </a:xfrm>
            </p:grpSpPr>
            <p:sp>
              <p:nvSpPr>
                <p:cNvPr id="6211" name="Oval 249"/>
                <p:cNvSpPr/>
                <p:nvPr/>
              </p:nvSpPr>
              <p:spPr>
                <a:xfrm>
                  <a:off x="1299" y="2627"/>
                  <a:ext cx="96" cy="96"/>
                </a:xfrm>
                <a:prstGeom prst="ellipse">
                  <a:avLst/>
                </a:prstGeom>
                <a:solidFill>
                  <a:schemeClr val="bg1"/>
                </a:solidFill>
                <a:ln w="12700" cap="flat" cmpd="sng">
                  <a:solidFill>
                    <a:srgbClr val="C8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6212" name="Line 250"/>
                <p:cNvSpPr/>
                <p:nvPr/>
              </p:nvSpPr>
              <p:spPr>
                <a:xfrm>
                  <a:off x="1314" y="2676"/>
                  <a:ext cx="68" cy="0"/>
                </a:xfrm>
                <a:prstGeom prst="line">
                  <a:avLst/>
                </a:prstGeom>
                <a:ln w="19050" cap="flat" cmpd="sng">
                  <a:solidFill>
                    <a:srgbClr val="C80000"/>
                  </a:solidFill>
                  <a:prstDash val="solid"/>
                  <a:headEnd type="none" w="med" len="med"/>
                  <a:tailEnd type="none" w="med" len="med"/>
                </a:ln>
              </p:spPr>
            </p:sp>
          </p:grpSp>
          <p:sp>
            <p:nvSpPr>
              <p:cNvPr id="6210" name="Line 251"/>
              <p:cNvSpPr/>
              <p:nvPr/>
            </p:nvSpPr>
            <p:spPr>
              <a:xfrm flipH="1">
                <a:off x="3875" y="1571"/>
                <a:ext cx="268" cy="0"/>
              </a:xfrm>
              <a:prstGeom prst="line">
                <a:avLst/>
              </a:prstGeom>
              <a:ln w="9525" cap="flat" cmpd="sng">
                <a:solidFill>
                  <a:schemeClr val="tx1"/>
                </a:solidFill>
                <a:prstDash val="solid"/>
                <a:headEnd type="none" w="med" len="med"/>
                <a:tailEnd type="triangle" w="med" len="med"/>
              </a:ln>
            </p:spPr>
          </p:sp>
        </p:grpSp>
        <p:grpSp>
          <p:nvGrpSpPr>
            <p:cNvPr id="6179" name="Group 252"/>
            <p:cNvGrpSpPr/>
            <p:nvPr/>
          </p:nvGrpSpPr>
          <p:grpSpPr>
            <a:xfrm>
              <a:off x="1884" y="2944"/>
              <a:ext cx="375" cy="96"/>
              <a:chOff x="3875" y="1520"/>
              <a:chExt cx="375" cy="96"/>
            </a:xfrm>
          </p:grpSpPr>
          <p:grpSp>
            <p:nvGrpSpPr>
              <p:cNvPr id="6205" name="Group 253"/>
              <p:cNvGrpSpPr/>
              <p:nvPr/>
            </p:nvGrpSpPr>
            <p:grpSpPr>
              <a:xfrm>
                <a:off x="4154" y="1520"/>
                <a:ext cx="96" cy="96"/>
                <a:chOff x="1299" y="2627"/>
                <a:chExt cx="96" cy="96"/>
              </a:xfrm>
            </p:grpSpPr>
            <p:sp>
              <p:nvSpPr>
                <p:cNvPr id="6207" name="Oval 254"/>
                <p:cNvSpPr/>
                <p:nvPr/>
              </p:nvSpPr>
              <p:spPr>
                <a:xfrm>
                  <a:off x="1299" y="2627"/>
                  <a:ext cx="96" cy="96"/>
                </a:xfrm>
                <a:prstGeom prst="ellipse">
                  <a:avLst/>
                </a:prstGeom>
                <a:solidFill>
                  <a:schemeClr val="bg1"/>
                </a:solidFill>
                <a:ln w="12700" cap="flat" cmpd="sng">
                  <a:solidFill>
                    <a:srgbClr val="C8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6208" name="Line 255"/>
                <p:cNvSpPr/>
                <p:nvPr/>
              </p:nvSpPr>
              <p:spPr>
                <a:xfrm>
                  <a:off x="1314" y="2676"/>
                  <a:ext cx="68" cy="0"/>
                </a:xfrm>
                <a:prstGeom prst="line">
                  <a:avLst/>
                </a:prstGeom>
                <a:ln w="19050" cap="flat" cmpd="sng">
                  <a:solidFill>
                    <a:srgbClr val="C80000"/>
                  </a:solidFill>
                  <a:prstDash val="solid"/>
                  <a:headEnd type="none" w="med" len="med"/>
                  <a:tailEnd type="none" w="med" len="med"/>
                </a:ln>
              </p:spPr>
            </p:sp>
          </p:grpSp>
          <p:sp>
            <p:nvSpPr>
              <p:cNvPr id="6206" name="Line 256"/>
              <p:cNvSpPr/>
              <p:nvPr/>
            </p:nvSpPr>
            <p:spPr>
              <a:xfrm flipH="1">
                <a:off x="3875" y="1571"/>
                <a:ext cx="268" cy="0"/>
              </a:xfrm>
              <a:prstGeom prst="line">
                <a:avLst/>
              </a:prstGeom>
              <a:ln w="9525" cap="flat" cmpd="sng">
                <a:solidFill>
                  <a:schemeClr val="tx1"/>
                </a:solidFill>
                <a:prstDash val="solid"/>
                <a:headEnd type="none" w="med" len="med"/>
                <a:tailEnd type="triangle" w="med" len="med"/>
              </a:ln>
            </p:spPr>
          </p:sp>
        </p:grpSp>
        <p:grpSp>
          <p:nvGrpSpPr>
            <p:cNvPr id="6180" name="Group 257"/>
            <p:cNvGrpSpPr/>
            <p:nvPr/>
          </p:nvGrpSpPr>
          <p:grpSpPr>
            <a:xfrm>
              <a:off x="1096" y="3267"/>
              <a:ext cx="375" cy="96"/>
              <a:chOff x="3875" y="1520"/>
              <a:chExt cx="375" cy="96"/>
            </a:xfrm>
          </p:grpSpPr>
          <p:grpSp>
            <p:nvGrpSpPr>
              <p:cNvPr id="6201" name="Group 258"/>
              <p:cNvGrpSpPr/>
              <p:nvPr/>
            </p:nvGrpSpPr>
            <p:grpSpPr>
              <a:xfrm>
                <a:off x="4154" y="1520"/>
                <a:ext cx="96" cy="96"/>
                <a:chOff x="1299" y="2627"/>
                <a:chExt cx="96" cy="96"/>
              </a:xfrm>
            </p:grpSpPr>
            <p:sp>
              <p:nvSpPr>
                <p:cNvPr id="6203" name="Oval 259"/>
                <p:cNvSpPr/>
                <p:nvPr/>
              </p:nvSpPr>
              <p:spPr>
                <a:xfrm>
                  <a:off x="1299" y="2627"/>
                  <a:ext cx="96" cy="96"/>
                </a:xfrm>
                <a:prstGeom prst="ellipse">
                  <a:avLst/>
                </a:prstGeom>
                <a:solidFill>
                  <a:schemeClr val="bg1"/>
                </a:solidFill>
                <a:ln w="12700" cap="flat" cmpd="sng">
                  <a:solidFill>
                    <a:srgbClr val="C8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6204" name="Line 260"/>
                <p:cNvSpPr/>
                <p:nvPr/>
              </p:nvSpPr>
              <p:spPr>
                <a:xfrm>
                  <a:off x="1314" y="2676"/>
                  <a:ext cx="68" cy="0"/>
                </a:xfrm>
                <a:prstGeom prst="line">
                  <a:avLst/>
                </a:prstGeom>
                <a:ln w="19050" cap="flat" cmpd="sng">
                  <a:solidFill>
                    <a:srgbClr val="C80000"/>
                  </a:solidFill>
                  <a:prstDash val="solid"/>
                  <a:headEnd type="none" w="med" len="med"/>
                  <a:tailEnd type="none" w="med" len="med"/>
                </a:ln>
              </p:spPr>
            </p:sp>
          </p:grpSp>
          <p:sp>
            <p:nvSpPr>
              <p:cNvPr id="6202" name="Line 261"/>
              <p:cNvSpPr/>
              <p:nvPr/>
            </p:nvSpPr>
            <p:spPr>
              <a:xfrm flipH="1">
                <a:off x="3875" y="1571"/>
                <a:ext cx="268" cy="0"/>
              </a:xfrm>
              <a:prstGeom prst="line">
                <a:avLst/>
              </a:prstGeom>
              <a:ln w="9525" cap="flat" cmpd="sng">
                <a:solidFill>
                  <a:schemeClr val="tx1"/>
                </a:solidFill>
                <a:prstDash val="solid"/>
                <a:headEnd type="none" w="med" len="med"/>
                <a:tailEnd type="triangle" w="med" len="med"/>
              </a:ln>
            </p:spPr>
          </p:sp>
        </p:grpSp>
        <p:grpSp>
          <p:nvGrpSpPr>
            <p:cNvPr id="6181" name="Group 262"/>
            <p:cNvGrpSpPr/>
            <p:nvPr/>
          </p:nvGrpSpPr>
          <p:grpSpPr>
            <a:xfrm>
              <a:off x="394" y="3273"/>
              <a:ext cx="375" cy="96"/>
              <a:chOff x="3875" y="1520"/>
              <a:chExt cx="375" cy="96"/>
            </a:xfrm>
          </p:grpSpPr>
          <p:grpSp>
            <p:nvGrpSpPr>
              <p:cNvPr id="6197" name="Group 263"/>
              <p:cNvGrpSpPr/>
              <p:nvPr/>
            </p:nvGrpSpPr>
            <p:grpSpPr>
              <a:xfrm>
                <a:off x="4154" y="1520"/>
                <a:ext cx="96" cy="96"/>
                <a:chOff x="1299" y="2627"/>
                <a:chExt cx="96" cy="96"/>
              </a:xfrm>
            </p:grpSpPr>
            <p:sp>
              <p:nvSpPr>
                <p:cNvPr id="6199" name="Oval 264"/>
                <p:cNvSpPr/>
                <p:nvPr/>
              </p:nvSpPr>
              <p:spPr>
                <a:xfrm>
                  <a:off x="1299" y="2627"/>
                  <a:ext cx="96" cy="96"/>
                </a:xfrm>
                <a:prstGeom prst="ellipse">
                  <a:avLst/>
                </a:prstGeom>
                <a:solidFill>
                  <a:schemeClr val="bg1"/>
                </a:solidFill>
                <a:ln w="12700" cap="flat" cmpd="sng">
                  <a:solidFill>
                    <a:srgbClr val="C8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6200" name="Line 265"/>
                <p:cNvSpPr/>
                <p:nvPr/>
              </p:nvSpPr>
              <p:spPr>
                <a:xfrm>
                  <a:off x="1314" y="2676"/>
                  <a:ext cx="68" cy="0"/>
                </a:xfrm>
                <a:prstGeom prst="line">
                  <a:avLst/>
                </a:prstGeom>
                <a:ln w="19050" cap="flat" cmpd="sng">
                  <a:solidFill>
                    <a:srgbClr val="C80000"/>
                  </a:solidFill>
                  <a:prstDash val="solid"/>
                  <a:headEnd type="none" w="med" len="med"/>
                  <a:tailEnd type="none" w="med" len="med"/>
                </a:ln>
              </p:spPr>
            </p:sp>
          </p:grpSp>
          <p:sp>
            <p:nvSpPr>
              <p:cNvPr id="6198" name="Line 266"/>
              <p:cNvSpPr/>
              <p:nvPr/>
            </p:nvSpPr>
            <p:spPr>
              <a:xfrm flipH="1">
                <a:off x="3875" y="1571"/>
                <a:ext cx="268" cy="0"/>
              </a:xfrm>
              <a:prstGeom prst="line">
                <a:avLst/>
              </a:prstGeom>
              <a:ln w="9525" cap="flat" cmpd="sng">
                <a:solidFill>
                  <a:schemeClr val="tx1"/>
                </a:solidFill>
                <a:prstDash val="solid"/>
                <a:headEnd type="none" w="med" len="med"/>
                <a:tailEnd type="triangle" w="med" len="med"/>
              </a:ln>
            </p:spPr>
          </p:sp>
        </p:grpSp>
        <p:grpSp>
          <p:nvGrpSpPr>
            <p:cNvPr id="6182" name="Group 267"/>
            <p:cNvGrpSpPr/>
            <p:nvPr/>
          </p:nvGrpSpPr>
          <p:grpSpPr>
            <a:xfrm>
              <a:off x="458" y="2954"/>
              <a:ext cx="375" cy="96"/>
              <a:chOff x="3875" y="1520"/>
              <a:chExt cx="375" cy="96"/>
            </a:xfrm>
          </p:grpSpPr>
          <p:grpSp>
            <p:nvGrpSpPr>
              <p:cNvPr id="6193" name="Group 268"/>
              <p:cNvGrpSpPr/>
              <p:nvPr/>
            </p:nvGrpSpPr>
            <p:grpSpPr>
              <a:xfrm>
                <a:off x="4154" y="1520"/>
                <a:ext cx="96" cy="96"/>
                <a:chOff x="1299" y="2627"/>
                <a:chExt cx="96" cy="96"/>
              </a:xfrm>
            </p:grpSpPr>
            <p:sp>
              <p:nvSpPr>
                <p:cNvPr id="6195" name="Oval 269"/>
                <p:cNvSpPr/>
                <p:nvPr/>
              </p:nvSpPr>
              <p:spPr>
                <a:xfrm>
                  <a:off x="1299" y="2627"/>
                  <a:ext cx="96" cy="96"/>
                </a:xfrm>
                <a:prstGeom prst="ellipse">
                  <a:avLst/>
                </a:prstGeom>
                <a:solidFill>
                  <a:schemeClr val="bg1"/>
                </a:solidFill>
                <a:ln w="12700" cap="flat" cmpd="sng">
                  <a:solidFill>
                    <a:srgbClr val="C8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6196" name="Line 270"/>
                <p:cNvSpPr/>
                <p:nvPr/>
              </p:nvSpPr>
              <p:spPr>
                <a:xfrm>
                  <a:off x="1314" y="2676"/>
                  <a:ext cx="68" cy="0"/>
                </a:xfrm>
                <a:prstGeom prst="line">
                  <a:avLst/>
                </a:prstGeom>
                <a:ln w="19050" cap="flat" cmpd="sng">
                  <a:solidFill>
                    <a:schemeClr val="tx1"/>
                  </a:solidFill>
                  <a:prstDash val="solid"/>
                  <a:headEnd type="none" w="med" len="med"/>
                  <a:tailEnd type="none" w="med" len="med"/>
                </a:ln>
              </p:spPr>
            </p:sp>
          </p:grpSp>
          <p:sp>
            <p:nvSpPr>
              <p:cNvPr id="6194" name="Line 271"/>
              <p:cNvSpPr/>
              <p:nvPr/>
            </p:nvSpPr>
            <p:spPr>
              <a:xfrm flipH="1">
                <a:off x="3875" y="1571"/>
                <a:ext cx="268" cy="0"/>
              </a:xfrm>
              <a:prstGeom prst="line">
                <a:avLst/>
              </a:prstGeom>
              <a:ln w="9525" cap="flat" cmpd="sng">
                <a:solidFill>
                  <a:schemeClr val="tx1"/>
                </a:solidFill>
                <a:prstDash val="solid"/>
                <a:headEnd type="none" w="med" len="med"/>
                <a:tailEnd type="triangle" w="med" len="med"/>
              </a:ln>
            </p:spPr>
          </p:sp>
        </p:grpSp>
        <p:grpSp>
          <p:nvGrpSpPr>
            <p:cNvPr id="6183" name="Group 272"/>
            <p:cNvGrpSpPr/>
            <p:nvPr/>
          </p:nvGrpSpPr>
          <p:grpSpPr>
            <a:xfrm>
              <a:off x="458" y="3610"/>
              <a:ext cx="375" cy="96"/>
              <a:chOff x="3875" y="1520"/>
              <a:chExt cx="375" cy="96"/>
            </a:xfrm>
          </p:grpSpPr>
          <p:grpSp>
            <p:nvGrpSpPr>
              <p:cNvPr id="6189" name="Group 273"/>
              <p:cNvGrpSpPr/>
              <p:nvPr/>
            </p:nvGrpSpPr>
            <p:grpSpPr>
              <a:xfrm>
                <a:off x="4154" y="1520"/>
                <a:ext cx="96" cy="96"/>
                <a:chOff x="1299" y="2627"/>
                <a:chExt cx="96" cy="96"/>
              </a:xfrm>
            </p:grpSpPr>
            <p:sp>
              <p:nvSpPr>
                <p:cNvPr id="6191" name="Oval 274"/>
                <p:cNvSpPr/>
                <p:nvPr/>
              </p:nvSpPr>
              <p:spPr>
                <a:xfrm>
                  <a:off x="1299" y="2627"/>
                  <a:ext cx="96" cy="96"/>
                </a:xfrm>
                <a:prstGeom prst="ellipse">
                  <a:avLst/>
                </a:prstGeom>
                <a:solidFill>
                  <a:schemeClr val="bg1"/>
                </a:solidFill>
                <a:ln w="12700" cap="flat" cmpd="sng">
                  <a:solidFill>
                    <a:srgbClr val="C8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6192" name="Line 275"/>
                <p:cNvSpPr/>
                <p:nvPr/>
              </p:nvSpPr>
              <p:spPr>
                <a:xfrm>
                  <a:off x="1314" y="2676"/>
                  <a:ext cx="68" cy="0"/>
                </a:xfrm>
                <a:prstGeom prst="line">
                  <a:avLst/>
                </a:prstGeom>
                <a:ln w="19050" cap="flat" cmpd="sng">
                  <a:solidFill>
                    <a:srgbClr val="C80000"/>
                  </a:solidFill>
                  <a:prstDash val="solid"/>
                  <a:headEnd type="none" w="med" len="med"/>
                  <a:tailEnd type="none" w="med" len="med"/>
                </a:ln>
              </p:spPr>
            </p:sp>
          </p:grpSp>
          <p:sp>
            <p:nvSpPr>
              <p:cNvPr id="6190" name="Line 276"/>
              <p:cNvSpPr/>
              <p:nvPr/>
            </p:nvSpPr>
            <p:spPr>
              <a:xfrm flipH="1">
                <a:off x="3875" y="1571"/>
                <a:ext cx="268" cy="0"/>
              </a:xfrm>
              <a:prstGeom prst="line">
                <a:avLst/>
              </a:prstGeom>
              <a:ln w="9525" cap="flat" cmpd="sng">
                <a:solidFill>
                  <a:schemeClr val="tx1"/>
                </a:solidFill>
                <a:prstDash val="solid"/>
                <a:headEnd type="none" w="med" len="med"/>
                <a:tailEnd type="triangle" w="med" len="med"/>
              </a:ln>
            </p:spPr>
          </p:sp>
        </p:grpSp>
        <p:grpSp>
          <p:nvGrpSpPr>
            <p:cNvPr id="6184" name="Group 277"/>
            <p:cNvGrpSpPr/>
            <p:nvPr/>
          </p:nvGrpSpPr>
          <p:grpSpPr>
            <a:xfrm>
              <a:off x="1132" y="3627"/>
              <a:ext cx="375" cy="96"/>
              <a:chOff x="3875" y="1520"/>
              <a:chExt cx="375" cy="96"/>
            </a:xfrm>
          </p:grpSpPr>
          <p:grpSp>
            <p:nvGrpSpPr>
              <p:cNvPr id="6185" name="Group 278"/>
              <p:cNvGrpSpPr/>
              <p:nvPr/>
            </p:nvGrpSpPr>
            <p:grpSpPr>
              <a:xfrm>
                <a:off x="4154" y="1520"/>
                <a:ext cx="96" cy="96"/>
                <a:chOff x="1299" y="2627"/>
                <a:chExt cx="96" cy="96"/>
              </a:xfrm>
            </p:grpSpPr>
            <p:sp>
              <p:nvSpPr>
                <p:cNvPr id="6187" name="Oval 279"/>
                <p:cNvSpPr/>
                <p:nvPr/>
              </p:nvSpPr>
              <p:spPr>
                <a:xfrm>
                  <a:off x="1299" y="2627"/>
                  <a:ext cx="96" cy="96"/>
                </a:xfrm>
                <a:prstGeom prst="ellipse">
                  <a:avLst/>
                </a:prstGeom>
                <a:solidFill>
                  <a:schemeClr val="bg1"/>
                </a:solidFill>
                <a:ln w="12700" cap="flat" cmpd="sng">
                  <a:solidFill>
                    <a:srgbClr val="C8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6188" name="Line 280"/>
                <p:cNvSpPr/>
                <p:nvPr/>
              </p:nvSpPr>
              <p:spPr>
                <a:xfrm>
                  <a:off x="1314" y="2676"/>
                  <a:ext cx="68" cy="0"/>
                </a:xfrm>
                <a:prstGeom prst="line">
                  <a:avLst/>
                </a:prstGeom>
                <a:ln w="19050" cap="flat" cmpd="sng">
                  <a:solidFill>
                    <a:srgbClr val="C80000"/>
                  </a:solidFill>
                  <a:prstDash val="solid"/>
                  <a:headEnd type="none" w="med" len="med"/>
                  <a:tailEnd type="none" w="med" len="med"/>
                </a:ln>
              </p:spPr>
            </p:sp>
          </p:grpSp>
          <p:sp>
            <p:nvSpPr>
              <p:cNvPr id="6186" name="Line 281"/>
              <p:cNvSpPr/>
              <p:nvPr/>
            </p:nvSpPr>
            <p:spPr>
              <a:xfrm flipH="1">
                <a:off x="3875" y="1571"/>
                <a:ext cx="268" cy="0"/>
              </a:xfrm>
              <a:prstGeom prst="line">
                <a:avLst/>
              </a:prstGeom>
              <a:ln w="9525" cap="flat" cmpd="sng">
                <a:solidFill>
                  <a:schemeClr val="tx1"/>
                </a:solidFill>
                <a:prstDash val="solid"/>
                <a:headEnd type="none" w="med" len="med"/>
                <a:tailEnd type="triangle" w="med" len="med"/>
              </a:ln>
            </p:spPr>
          </p:sp>
        </p:grpSp>
      </p:grpSp>
      <p:grpSp>
        <p:nvGrpSpPr>
          <p:cNvPr id="8499" name="Group 307"/>
          <p:cNvGrpSpPr/>
          <p:nvPr/>
        </p:nvGrpSpPr>
        <p:grpSpPr>
          <a:xfrm>
            <a:off x="4256088" y="1974850"/>
            <a:ext cx="1268412" cy="425450"/>
            <a:chOff x="2365" y="1577"/>
            <a:chExt cx="878" cy="321"/>
          </a:xfrm>
        </p:grpSpPr>
        <p:sp>
          <p:nvSpPr>
            <p:cNvPr id="6170" name="Line 308"/>
            <p:cNvSpPr/>
            <p:nvPr/>
          </p:nvSpPr>
          <p:spPr>
            <a:xfrm>
              <a:off x="2365" y="1577"/>
              <a:ext cx="878" cy="0"/>
            </a:xfrm>
            <a:prstGeom prst="line">
              <a:avLst/>
            </a:prstGeom>
            <a:ln w="57150" cap="flat" cmpd="sng">
              <a:solidFill>
                <a:srgbClr val="CC0000"/>
              </a:solidFill>
              <a:prstDash val="solid"/>
              <a:headEnd type="none" w="med" len="med"/>
              <a:tailEnd type="triangle" w="med" len="lg"/>
            </a:ln>
          </p:spPr>
        </p:sp>
        <p:sp>
          <p:nvSpPr>
            <p:cNvPr id="6171" name="WordArt 309"/>
            <p:cNvSpPr>
              <a:spLocks noTextEdit="1"/>
            </p:cNvSpPr>
            <p:nvPr/>
          </p:nvSpPr>
          <p:spPr>
            <a:xfrm>
              <a:off x="2663" y="1692"/>
              <a:ext cx="145" cy="206"/>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I</a:t>
              </a:r>
            </a:p>
          </p:txBody>
        </p:sp>
      </p:grpSp>
      <p:grpSp>
        <p:nvGrpSpPr>
          <p:cNvPr id="8580" name="Group 388"/>
          <p:cNvGrpSpPr/>
          <p:nvPr/>
        </p:nvGrpSpPr>
        <p:grpSpPr>
          <a:xfrm>
            <a:off x="495300" y="3611563"/>
            <a:ext cx="4532313" cy="358775"/>
            <a:chOff x="330" y="2229"/>
            <a:chExt cx="2855" cy="226"/>
          </a:xfrm>
        </p:grpSpPr>
        <p:sp>
          <p:nvSpPr>
            <p:cNvPr id="6168" name="WordArt 371"/>
            <p:cNvSpPr>
              <a:spLocks noTextEdit="1"/>
            </p:cNvSpPr>
            <p:nvPr/>
          </p:nvSpPr>
          <p:spPr>
            <a:xfrm>
              <a:off x="913" y="2265"/>
              <a:ext cx="2272" cy="187"/>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dirty="0">
                  <a:ln w="9525" cap="flat" cmpd="sng">
                    <a:solidFill>
                      <a:srgbClr val="000000"/>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电荷的定向运动形成电流</a:t>
              </a:r>
            </a:p>
          </p:txBody>
        </p:sp>
        <p:sp>
          <p:nvSpPr>
            <p:cNvPr id="6169" name="WordArt 375"/>
            <p:cNvSpPr>
              <a:spLocks noTextEdit="1"/>
            </p:cNvSpPr>
            <p:nvPr/>
          </p:nvSpPr>
          <p:spPr>
            <a:xfrm>
              <a:off x="330" y="2229"/>
              <a:ext cx="456" cy="226"/>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b="1" dirty="0">
                  <a:ln w="9525" cap="flat" cmpd="sng">
                    <a:solidFill>
                      <a:srgbClr val="C80000"/>
                    </a:solidFill>
                    <a:prstDash val="solid"/>
                    <a:headEnd type="none" w="med" len="med"/>
                    <a:tailEnd type="none" w="med" len="med"/>
                  </a:ln>
                  <a:solidFill>
                    <a:srgbClr val="C80000"/>
                  </a:solidFill>
                  <a:latin typeface="华文中宋" panose="02010600040101010101" pitchFamily="2" charset="-122"/>
                  <a:ea typeface="华文中宋" panose="02010600040101010101" pitchFamily="2" charset="-122"/>
                </a:rPr>
                <a:t>电流</a:t>
              </a:r>
            </a:p>
          </p:txBody>
        </p:sp>
      </p:grpSp>
      <p:sp>
        <p:nvSpPr>
          <p:cNvPr id="6155" name="WordArt 370"/>
          <p:cNvSpPr>
            <a:spLocks noTextEdit="1"/>
          </p:cNvSpPr>
          <p:nvPr/>
        </p:nvSpPr>
        <p:spPr>
          <a:xfrm>
            <a:off x="4273550" y="1406525"/>
            <a:ext cx="1050925" cy="422275"/>
          </a:xfrm>
          <a:prstGeom prst="rect">
            <a:avLst/>
          </a:prstGeom>
        </p:spPr>
        <p:txBody>
          <a:bodyPr wrap="none" fromWordArt="1">
            <a:prstTxWarp prst="textPlain">
              <a:avLst>
                <a:gd name="adj" fmla="val 50000"/>
              </a:avLst>
            </a:prstTxWarp>
            <a:normAutofit fontScale="70000" lnSpcReduction="20000"/>
          </a:bodyPr>
          <a:lstStyle/>
          <a:p>
            <a:pPr algn="ctr" eaLnBrk="0" hangingPunct="0"/>
            <a:r>
              <a:rPr lang="zh-CN" altLang="en-US" sz="3600" b="1">
                <a:ln w="9525" cap="flat" cmpd="sng">
                  <a:solidFill>
                    <a:srgbClr val="C80000"/>
                  </a:solidFill>
                  <a:prstDash val="solid"/>
                  <a:headEnd type="none" w="med" len="med"/>
                  <a:tailEnd type="none" w="med" len="med"/>
                </a:ln>
                <a:solidFill>
                  <a:srgbClr val="C80000">
                    <a:alpha val="47058"/>
                  </a:srgbClr>
                </a:solidFill>
                <a:latin typeface="华文中宋" panose="02010600040101010101" pitchFamily="2" charset="-122"/>
                <a:ea typeface="华文中宋" panose="02010600040101010101" pitchFamily="2" charset="-122"/>
              </a:rPr>
              <a:t>电流</a:t>
            </a:r>
          </a:p>
        </p:txBody>
      </p:sp>
      <p:sp>
        <p:nvSpPr>
          <p:cNvPr id="6156" name="WordArt 559"/>
          <p:cNvSpPr>
            <a:spLocks noTextEdit="1"/>
          </p:cNvSpPr>
          <p:nvPr/>
        </p:nvSpPr>
        <p:spPr>
          <a:xfrm>
            <a:off x="2082196" y="345281"/>
            <a:ext cx="4524375" cy="460375"/>
          </a:xfrm>
          <a:prstGeom prst="rect">
            <a:avLst/>
          </a:prstGeom>
        </p:spPr>
        <p:txBody>
          <a:bodyPr wrap="none" fromWordArt="1">
            <a:prstTxWarp prst="textPlain">
              <a:avLst>
                <a:gd name="adj" fmla="val 50000"/>
              </a:avLst>
            </a:prstTxWarp>
            <a:normAutofit fontScale="77500" lnSpcReduction="20000"/>
          </a:bodyPr>
          <a:lstStyle/>
          <a:p>
            <a:pPr algn="ctr" eaLnBrk="0" hangingPunct="0"/>
            <a:r>
              <a:rPr lang="zh-CN" altLang="en-US" sz="3600" dirty="0">
                <a:ln w="9525" cap="flat" cmpd="sng">
                  <a:solidFill>
                    <a:srgbClr val="CC0000"/>
                  </a:solidFill>
                  <a:prstDash val="solid"/>
                  <a:headEnd type="none" w="med" len="med"/>
                  <a:tailEnd type="none" w="med" len="med"/>
                </a:ln>
                <a:solidFill>
                  <a:srgbClr val="CC0000"/>
                </a:solidFill>
                <a:latin typeface="华文中宋" panose="02010600040101010101" pitchFamily="2" charset="-122"/>
                <a:ea typeface="华文中宋" panose="02010600040101010101" pitchFamily="2" charset="-122"/>
              </a:rPr>
              <a:t>一、电流  电流密度</a:t>
            </a:r>
          </a:p>
        </p:txBody>
      </p:sp>
      <p:sp>
        <p:nvSpPr>
          <p:cNvPr id="6157" name="Rectangle 106" descr="大纸屑"/>
          <p:cNvSpPr/>
          <p:nvPr/>
        </p:nvSpPr>
        <p:spPr>
          <a:xfrm>
            <a:off x="0" y="-1"/>
            <a:ext cx="9144000" cy="197421"/>
          </a:xfrm>
          <a:prstGeom prst="rect">
            <a:avLst/>
          </a:prstGeom>
          <a:pattFill prst="lgConfetti">
            <a:fgClr>
              <a:srgbClr val="FFCC99"/>
            </a:fgClr>
            <a:bgClr>
              <a:schemeClr val="bg1"/>
            </a:bgClr>
          </a:patt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6158" name="Rectangle 106" descr="大纸屑"/>
          <p:cNvSpPr/>
          <p:nvPr/>
        </p:nvSpPr>
        <p:spPr>
          <a:xfrm>
            <a:off x="0" y="6607175"/>
            <a:ext cx="9144000" cy="250825"/>
          </a:xfrm>
          <a:prstGeom prst="rect">
            <a:avLst/>
          </a:prstGeom>
          <a:pattFill prst="lgConfetti">
            <a:fgClr>
              <a:srgbClr val="FFCC99"/>
            </a:fgClr>
            <a:bgClr>
              <a:schemeClr val="bg1"/>
            </a:bgClr>
          </a:patt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 name="矩形 1"/>
          <p:cNvSpPr/>
          <p:nvPr/>
        </p:nvSpPr>
        <p:spPr>
          <a:xfrm>
            <a:off x="356926" y="4150899"/>
            <a:ext cx="8494633" cy="461665"/>
          </a:xfrm>
          <a:prstGeom prst="rect">
            <a:avLst/>
          </a:prstGeom>
        </p:spPr>
        <p:txBody>
          <a:bodyPr wrap="none">
            <a:spAutoFit/>
          </a:bodyPr>
          <a:lstStyle/>
          <a:p>
            <a:pPr algn="ctr"/>
            <a:r>
              <a:rPr lang="zh-CN" altLang="en-US" dirty="0">
                <a:ln w="9525" cap="flat" cmpd="sng">
                  <a:solidFill>
                    <a:srgbClr val="000000"/>
                  </a:solidFill>
                  <a:prstDash val="solid"/>
                  <a:headEnd type="none" w="med" len="med"/>
                  <a:tailEnd type="none" w="med" len="med"/>
                </a:ln>
                <a:latin typeface="华文中宋" panose="02010600040101010101" pitchFamily="2" charset="-122"/>
                <a:ea typeface="华文中宋" panose="02010600040101010101" pitchFamily="2" charset="-122"/>
              </a:rPr>
              <a:t>形成电流的运动电荷称为载流子：自由电子、正离子、负离子</a:t>
            </a:r>
          </a:p>
        </p:txBody>
      </p:sp>
      <p:sp>
        <p:nvSpPr>
          <p:cNvPr id="4" name="矩形 3"/>
          <p:cNvSpPr/>
          <p:nvPr/>
        </p:nvSpPr>
        <p:spPr>
          <a:xfrm>
            <a:off x="675710" y="4740028"/>
            <a:ext cx="8191894" cy="461665"/>
          </a:xfrm>
          <a:prstGeom prst="rect">
            <a:avLst/>
          </a:prstGeom>
        </p:spPr>
        <p:txBody>
          <a:bodyPr wrap="square">
            <a:spAutoFit/>
          </a:bodyPr>
          <a:lstStyle/>
          <a:p>
            <a:pPr>
              <a:defRPr/>
            </a:pPr>
            <a:r>
              <a:rPr lang="zh-CN" altLang="en-US" kern="10" dirty="0">
                <a:ln w="9525">
                  <a:solidFill>
                    <a:srgbClr val="000000"/>
                  </a:solidFill>
                  <a:round/>
                </a:ln>
                <a:latin typeface="华文中宋" panose="02010600040101010101" pitchFamily="2" charset="-122"/>
                <a:ea typeface="华文中宋" panose="02010600040101010101" pitchFamily="2" charset="-122"/>
              </a:rPr>
              <a:t>导电物质中，载流子的定向运动形成的电流</a:t>
            </a:r>
            <a:r>
              <a:rPr lang="en-US" altLang="zh-CN" kern="10" dirty="0">
                <a:ln w="9525">
                  <a:solidFill>
                    <a:srgbClr val="000000"/>
                  </a:solidFill>
                  <a:round/>
                </a:ln>
                <a:latin typeface="华文中宋" panose="02010600040101010101" pitchFamily="2" charset="-122"/>
                <a:ea typeface="华文中宋" panose="02010600040101010101" pitchFamily="2" charset="-122"/>
              </a:rPr>
              <a:t>——</a:t>
            </a:r>
            <a:r>
              <a:rPr lang="zh-CN" altLang="en-US" b="1" dirty="0">
                <a:ln w="9525" cap="flat" cmpd="sng">
                  <a:solidFill>
                    <a:schemeClr val="accent2"/>
                  </a:solidFill>
                  <a:prstDash val="solid"/>
                  <a:headEnd type="none" w="med" len="med"/>
                  <a:tailEnd type="none" w="med" len="med"/>
                </a:ln>
                <a:solidFill>
                  <a:schemeClr val="accent2"/>
                </a:solidFill>
                <a:latin typeface="华文中宋" panose="02010600040101010101" pitchFamily="2" charset="-122"/>
                <a:ea typeface="华文中宋" panose="02010600040101010101" pitchFamily="2" charset="-122"/>
              </a:rPr>
              <a:t>传导电流</a:t>
            </a:r>
            <a:endParaRPr lang="zh-CN" altLang="en-US" kern="10" dirty="0">
              <a:ln w="9525">
                <a:solidFill>
                  <a:srgbClr val="000000"/>
                </a:solidFill>
                <a:round/>
              </a:ln>
              <a:latin typeface="华文中宋" panose="02010600040101010101" pitchFamily="2" charset="-122"/>
              <a:ea typeface="华文中宋" panose="02010600040101010101" pitchFamily="2" charset="-122"/>
            </a:endParaRPr>
          </a:p>
        </p:txBody>
      </p:sp>
      <p:sp>
        <p:nvSpPr>
          <p:cNvPr id="5" name="矩形 4"/>
          <p:cNvSpPr/>
          <p:nvPr/>
        </p:nvSpPr>
        <p:spPr>
          <a:xfrm>
            <a:off x="1312571" y="5335729"/>
            <a:ext cx="6675244" cy="461665"/>
          </a:xfrm>
          <a:prstGeom prst="rect">
            <a:avLst/>
          </a:prstGeom>
        </p:spPr>
        <p:txBody>
          <a:bodyPr wrap="square">
            <a:spAutoFit/>
          </a:bodyPr>
          <a:lstStyle/>
          <a:p>
            <a:pPr>
              <a:defRPr/>
            </a:pPr>
            <a:r>
              <a:rPr lang="zh-CN" altLang="en-US" kern="10" dirty="0">
                <a:ln w="9525">
                  <a:solidFill>
                    <a:srgbClr val="000000"/>
                  </a:solidFill>
                  <a:round/>
                </a:ln>
                <a:latin typeface="华文中宋" panose="02010600040101010101" pitchFamily="2" charset="-122"/>
                <a:ea typeface="华文中宋" panose="02010600040101010101" pitchFamily="2" charset="-122"/>
              </a:rPr>
              <a:t>带电体的机械运动形成的电流</a:t>
            </a:r>
            <a:r>
              <a:rPr lang="en-US" altLang="zh-CN" kern="10" dirty="0">
                <a:ln w="9525">
                  <a:solidFill>
                    <a:srgbClr val="000000"/>
                  </a:solidFill>
                  <a:round/>
                </a:ln>
                <a:latin typeface="华文中宋" panose="02010600040101010101" pitchFamily="2" charset="-122"/>
                <a:ea typeface="华文中宋" panose="02010600040101010101" pitchFamily="2" charset="-122"/>
              </a:rPr>
              <a:t>——</a:t>
            </a:r>
            <a:r>
              <a:rPr lang="zh-CN" altLang="en-US" b="1" dirty="0">
                <a:ln w="9525" cap="flat" cmpd="sng">
                  <a:solidFill>
                    <a:schemeClr val="accent2"/>
                  </a:solidFill>
                  <a:prstDash val="solid"/>
                  <a:headEnd type="none" w="med" len="med"/>
                  <a:tailEnd type="none" w="med" len="med"/>
                </a:ln>
                <a:solidFill>
                  <a:schemeClr val="accent2"/>
                </a:solidFill>
                <a:latin typeface="华文中宋" panose="02010600040101010101" pitchFamily="2" charset="-122"/>
                <a:ea typeface="华文中宋" panose="02010600040101010101" pitchFamily="2" charset="-122"/>
              </a:rPr>
              <a:t>运流电流</a:t>
            </a:r>
            <a:endParaRPr lang="zh-CN" altLang="en-US" kern="10" dirty="0">
              <a:ln w="9525">
                <a:solidFill>
                  <a:srgbClr val="000000"/>
                </a:solidFill>
                <a:round/>
              </a:ln>
              <a:latin typeface="华文中宋" panose="02010600040101010101" pitchFamily="2" charset="-122"/>
              <a:ea typeface="华文中宋" panose="02010600040101010101" pitchFamily="2" charset="-122"/>
            </a:endParaRPr>
          </a:p>
        </p:txBody>
      </p:sp>
      <p:sp>
        <p:nvSpPr>
          <p:cNvPr id="6" name="矩形 5"/>
          <p:cNvSpPr/>
          <p:nvPr/>
        </p:nvSpPr>
        <p:spPr>
          <a:xfrm>
            <a:off x="1525895" y="5936936"/>
            <a:ext cx="6390433" cy="461665"/>
          </a:xfrm>
          <a:prstGeom prst="rect">
            <a:avLst/>
          </a:prstGeom>
        </p:spPr>
        <p:txBody>
          <a:bodyPr wrap="square">
            <a:spAutoFit/>
          </a:bodyPr>
          <a:lstStyle/>
          <a:p>
            <a:r>
              <a:rPr lang="zh-CN" altLang="en-US" dirty="0">
                <a:ln w="9525" cap="flat" cmpd="sng">
                  <a:solidFill>
                    <a:srgbClr val="000000"/>
                  </a:solidFill>
                  <a:prstDash val="solid"/>
                  <a:headEnd type="none" w="med" len="med"/>
                  <a:tailEnd type="none" w="med" len="med"/>
                </a:ln>
                <a:latin typeface="华文中宋" panose="02010600040101010101" pitchFamily="2" charset="-122"/>
                <a:ea typeface="华文中宋" panose="02010600040101010101" pitchFamily="2" charset="-122"/>
              </a:rPr>
              <a:t>在金属导体内部运动的载流子是自由电子</a:t>
            </a:r>
          </a:p>
        </p:txBody>
      </p:sp>
    </p:spTree>
    <p:extLst>
      <p:ext uri="{BB962C8B-B14F-4D97-AF65-F5344CB8AC3E}">
        <p14:creationId xmlns:p14="http://schemas.microsoft.com/office/powerpoint/2010/main" val="274372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6156"/>
                                        </p:tgtEl>
                                        <p:attrNameLst>
                                          <p:attrName>style.visibility</p:attrName>
                                        </p:attrNameLst>
                                      </p:cBhvr>
                                      <p:to>
                                        <p:strVal val="visible"/>
                                      </p:to>
                                    </p:set>
                                    <p:animEffect transition="in" filter="slide(fromLeft)">
                                      <p:cBhvr>
                                        <p:cTn id="7" dur="500"/>
                                        <p:tgtEl>
                                          <p:spTgt spid="6156"/>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85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59"/>
                                        </p:tgtEl>
                                        <p:attrNameLst>
                                          <p:attrName>style.visibility</p:attrName>
                                        </p:attrNameLst>
                                      </p:cBhvr>
                                      <p:to>
                                        <p:strVal val="visible"/>
                                      </p:to>
                                    </p:set>
                                  </p:childTnLst>
                                </p:cTn>
                              </p:par>
                            </p:childTnLst>
                          </p:cTn>
                        </p:par>
                        <p:par>
                          <p:cTn id="15" fill="hold">
                            <p:stCondLst>
                              <p:cond delay="0"/>
                            </p:stCondLst>
                            <p:childTnLst>
                              <p:par>
                                <p:cTn id="16" presetID="53" presetClass="entr" presetSubtype="16" fill="hold" nodeType="afterEffect">
                                  <p:stCondLst>
                                    <p:cond delay="0"/>
                                  </p:stCondLst>
                                  <p:childTnLst>
                                    <p:set>
                                      <p:cBhvr>
                                        <p:cTn id="17" dur="1" fill="hold">
                                          <p:stCondLst>
                                            <p:cond delay="0"/>
                                          </p:stCondLst>
                                        </p:cTn>
                                        <p:tgtEl>
                                          <p:spTgt spid="8560"/>
                                        </p:tgtEl>
                                        <p:attrNameLst>
                                          <p:attrName>style.visibility</p:attrName>
                                        </p:attrNameLst>
                                      </p:cBhvr>
                                      <p:to>
                                        <p:strVal val="visible"/>
                                      </p:to>
                                    </p:set>
                                    <p:anim calcmode="lin" valueType="num">
                                      <p:cBhvr>
                                        <p:cTn id="18" dur="1000" fill="hold"/>
                                        <p:tgtEl>
                                          <p:spTgt spid="8560"/>
                                        </p:tgtEl>
                                        <p:attrNameLst>
                                          <p:attrName>ppt_w</p:attrName>
                                        </p:attrNameLst>
                                      </p:cBhvr>
                                      <p:tavLst>
                                        <p:tav tm="0">
                                          <p:val>
                                            <p:fltVal val="0"/>
                                          </p:val>
                                        </p:tav>
                                        <p:tav tm="100000">
                                          <p:val>
                                            <p:strVal val="#ppt_w"/>
                                          </p:val>
                                        </p:tav>
                                      </p:tavLst>
                                    </p:anim>
                                    <p:anim calcmode="lin" valueType="num">
                                      <p:cBhvr>
                                        <p:cTn id="19" dur="1000" fill="hold"/>
                                        <p:tgtEl>
                                          <p:spTgt spid="8560"/>
                                        </p:tgtEl>
                                        <p:attrNameLst>
                                          <p:attrName>ppt_h</p:attrName>
                                        </p:attrNameLst>
                                      </p:cBhvr>
                                      <p:tavLst>
                                        <p:tav tm="0">
                                          <p:val>
                                            <p:fltVal val="0"/>
                                          </p:val>
                                        </p:tav>
                                        <p:tav tm="100000">
                                          <p:val>
                                            <p:strVal val="#ppt_h"/>
                                          </p:val>
                                        </p:tav>
                                      </p:tavLst>
                                    </p:anim>
                                    <p:animEffect transition="in" filter="fade">
                                      <p:cBhvr>
                                        <p:cTn id="20" dur="1000"/>
                                        <p:tgtEl>
                                          <p:spTgt spid="856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8497"/>
                                        </p:tgtEl>
                                        <p:attrNameLst>
                                          <p:attrName>style.visibility</p:attrName>
                                        </p:attrNameLst>
                                      </p:cBhvr>
                                      <p:to>
                                        <p:strVal val="visible"/>
                                      </p:to>
                                    </p:set>
                                    <p:animEffect transition="in" filter="wipe(right)">
                                      <p:cBhvr>
                                        <p:cTn id="25" dur="500"/>
                                        <p:tgtEl>
                                          <p:spTgt spid="8497"/>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6155"/>
                                        </p:tgtEl>
                                        <p:attrNameLst>
                                          <p:attrName>style.visibility</p:attrName>
                                        </p:attrNameLst>
                                      </p:cBhvr>
                                      <p:to>
                                        <p:strVal val="visible"/>
                                      </p:to>
                                    </p:set>
                                    <p:animEffect transition="in" filter="wipe(down)">
                                      <p:cBhvr>
                                        <p:cTn id="29" dur="500"/>
                                        <p:tgtEl>
                                          <p:spTgt spid="6155"/>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8580"/>
                                        </p:tgtEl>
                                        <p:attrNameLst>
                                          <p:attrName>style.visibility</p:attrName>
                                        </p:attrNameLst>
                                      </p:cBhvr>
                                      <p:to>
                                        <p:strVal val="visible"/>
                                      </p:to>
                                    </p:set>
                                    <p:animEffect transition="in" filter="wipe(left)">
                                      <p:cBhvr>
                                        <p:cTn id="33" dur="500"/>
                                        <p:tgtEl>
                                          <p:spTgt spid="8580"/>
                                        </p:tgtEl>
                                      </p:cBhvr>
                                    </p:animEffect>
                                  </p:childTnLst>
                                </p:cTn>
                              </p:par>
                              <p:par>
                                <p:cTn id="34" presetID="22" presetClass="entr" presetSubtype="8" fill="hold" nodeType="withEffect">
                                  <p:stCondLst>
                                    <p:cond delay="0"/>
                                  </p:stCondLst>
                                  <p:childTnLst>
                                    <p:set>
                                      <p:cBhvr>
                                        <p:cTn id="35" dur="1" fill="hold">
                                          <p:stCondLst>
                                            <p:cond delay="0"/>
                                          </p:stCondLst>
                                        </p:cTn>
                                        <p:tgtEl>
                                          <p:spTgt spid="8499"/>
                                        </p:tgtEl>
                                        <p:attrNameLst>
                                          <p:attrName>style.visibility</p:attrName>
                                        </p:attrNameLst>
                                      </p:cBhvr>
                                      <p:to>
                                        <p:strVal val="visible"/>
                                      </p:to>
                                    </p:set>
                                    <p:animEffect transition="in" filter="wipe(left)">
                                      <p:cBhvr>
                                        <p:cTn id="36" dur="1000"/>
                                        <p:tgtEl>
                                          <p:spTgt spid="8499"/>
                                        </p:tgtEl>
                                      </p:cBhvr>
                                    </p:animEffect>
                                  </p:childTnLst>
                                </p:cTn>
                              </p:par>
                            </p:childTnLst>
                          </p:cTn>
                        </p:par>
                        <p:par>
                          <p:cTn id="37" fill="hold">
                            <p:stCondLst>
                              <p:cond delay="2000"/>
                            </p:stCondLst>
                            <p:childTnLst>
                              <p:par>
                                <p:cTn id="38" presetID="22" presetClass="entr" presetSubtype="8" fill="hold" grpId="0"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left)">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left)">
                                      <p:cBhvr>
                                        <p:cTn id="45" dur="500"/>
                                        <p:tgtEl>
                                          <p:spTgt spid="4"/>
                                        </p:tgtEl>
                                      </p:cBhvr>
                                    </p:animEffec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left)">
                                      <p:cBhvr>
                                        <p:cTn id="49" dur="500"/>
                                        <p:tgtEl>
                                          <p:spTgt spid="5"/>
                                        </p:tgtEl>
                                      </p:cBhvr>
                                    </p:animEffect>
                                  </p:childTnLst>
                                </p:cTn>
                              </p:par>
                            </p:childTnLst>
                          </p:cTn>
                        </p:par>
                        <p:par>
                          <p:cTn id="50" fill="hold">
                            <p:stCondLst>
                              <p:cond delay="1000"/>
                            </p:stCondLst>
                            <p:childTnLst>
                              <p:par>
                                <p:cTn id="51" presetID="22" presetClass="entr" presetSubtype="8" fill="hold" grpId="0"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left)">
                                      <p:cBhvr>
                                        <p:cTn id="5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p:cNvSpPr>
          <p:nvPr>
            <p:ph type="title" idx="4294967295"/>
          </p:nvPr>
        </p:nvSpPr>
        <p:spPr>
          <a:xfrm>
            <a:off x="3802063" y="31750"/>
            <a:ext cx="1865312" cy="457200"/>
          </a:xfrm>
          <a:ln/>
        </p:spPr>
        <p:txBody>
          <a:bodyPr vert="horz" wrap="square" lIns="91440" tIns="45720" rIns="91440" bIns="45720" anchor="ctr"/>
          <a:lstStyle/>
          <a:p>
            <a:pPr eaLnBrk="1" hangingPunct="1"/>
            <a:r>
              <a:rPr lang="zh-CN" altLang="en-US" dirty="0">
                <a:solidFill>
                  <a:schemeClr val="bg1"/>
                </a:solidFill>
              </a:rPr>
              <a:t>例</a:t>
            </a:r>
          </a:p>
        </p:txBody>
      </p:sp>
      <p:grpSp>
        <p:nvGrpSpPr>
          <p:cNvPr id="53252" name="Group 4"/>
          <p:cNvGrpSpPr/>
          <p:nvPr/>
        </p:nvGrpSpPr>
        <p:grpSpPr>
          <a:xfrm>
            <a:off x="4572000" y="0"/>
            <a:ext cx="152400" cy="6858000"/>
            <a:chOff x="2880" y="0"/>
            <a:chExt cx="96" cy="4320"/>
          </a:xfrm>
        </p:grpSpPr>
        <p:grpSp>
          <p:nvGrpSpPr>
            <p:cNvPr id="53488" name="Group 5"/>
            <p:cNvGrpSpPr/>
            <p:nvPr/>
          </p:nvGrpSpPr>
          <p:grpSpPr>
            <a:xfrm>
              <a:off x="2880" y="0"/>
              <a:ext cx="96" cy="4320"/>
              <a:chOff x="2832" y="240"/>
              <a:chExt cx="96" cy="3696"/>
            </a:xfrm>
          </p:grpSpPr>
          <p:sp>
            <p:nvSpPr>
              <p:cNvPr id="53490" name="Line 6"/>
              <p:cNvSpPr/>
              <p:nvPr/>
            </p:nvSpPr>
            <p:spPr>
              <a:xfrm>
                <a:off x="2832" y="240"/>
                <a:ext cx="0" cy="3696"/>
              </a:xfrm>
              <a:prstGeom prst="line">
                <a:avLst/>
              </a:prstGeom>
              <a:ln w="57150" cap="flat" cmpd="sng">
                <a:solidFill>
                  <a:srgbClr val="FFCC99"/>
                </a:solidFill>
                <a:prstDash val="solid"/>
                <a:headEnd type="none" w="med" len="med"/>
                <a:tailEnd type="none" w="med" len="med"/>
              </a:ln>
            </p:spPr>
          </p:sp>
          <p:sp>
            <p:nvSpPr>
              <p:cNvPr id="53491" name="Line 7"/>
              <p:cNvSpPr/>
              <p:nvPr/>
            </p:nvSpPr>
            <p:spPr>
              <a:xfrm>
                <a:off x="2880" y="240"/>
                <a:ext cx="0" cy="3696"/>
              </a:xfrm>
              <a:prstGeom prst="line">
                <a:avLst/>
              </a:prstGeom>
              <a:ln w="76200" cap="flat" cmpd="sng">
                <a:solidFill>
                  <a:srgbClr val="FFCC99"/>
                </a:solidFill>
                <a:prstDash val="solid"/>
                <a:headEnd type="none" w="med" len="med"/>
                <a:tailEnd type="none" w="med" len="med"/>
              </a:ln>
            </p:spPr>
          </p:sp>
          <p:sp>
            <p:nvSpPr>
              <p:cNvPr id="53492" name="Line 8"/>
              <p:cNvSpPr/>
              <p:nvPr/>
            </p:nvSpPr>
            <p:spPr>
              <a:xfrm>
                <a:off x="2928" y="240"/>
                <a:ext cx="0" cy="3696"/>
              </a:xfrm>
              <a:prstGeom prst="line">
                <a:avLst/>
              </a:prstGeom>
              <a:ln w="19050" cap="flat" cmpd="sng">
                <a:solidFill>
                  <a:srgbClr val="FFCC99"/>
                </a:solidFill>
                <a:prstDash val="solid"/>
                <a:headEnd type="none" w="med" len="med"/>
                <a:tailEnd type="none" w="med" len="med"/>
              </a:ln>
            </p:spPr>
          </p:sp>
        </p:grpSp>
        <p:sp>
          <p:nvSpPr>
            <p:cNvPr id="53489" name="Line 9"/>
            <p:cNvSpPr/>
            <p:nvPr/>
          </p:nvSpPr>
          <p:spPr>
            <a:xfrm>
              <a:off x="2928" y="0"/>
              <a:ext cx="0" cy="4320"/>
            </a:xfrm>
            <a:prstGeom prst="line">
              <a:avLst/>
            </a:prstGeom>
            <a:ln w="9525" cap="flat" cmpd="sng">
              <a:solidFill>
                <a:srgbClr val="FFCC99"/>
              </a:solidFill>
              <a:prstDash val="solid"/>
              <a:headEnd type="none" w="med" len="med"/>
              <a:tailEnd type="none" w="med" len="med"/>
            </a:ln>
          </p:spPr>
        </p:sp>
      </p:grpSp>
      <p:grpSp>
        <p:nvGrpSpPr>
          <p:cNvPr id="198666" name="Group 10"/>
          <p:cNvGrpSpPr/>
          <p:nvPr/>
        </p:nvGrpSpPr>
        <p:grpSpPr>
          <a:xfrm>
            <a:off x="5105400" y="381000"/>
            <a:ext cx="3810000" cy="5715000"/>
            <a:chOff x="3072" y="240"/>
            <a:chExt cx="2400" cy="3600"/>
          </a:xfrm>
        </p:grpSpPr>
        <p:grpSp>
          <p:nvGrpSpPr>
            <p:cNvPr id="53388" name="Group 11"/>
            <p:cNvGrpSpPr/>
            <p:nvPr/>
          </p:nvGrpSpPr>
          <p:grpSpPr>
            <a:xfrm>
              <a:off x="3072" y="240"/>
              <a:ext cx="240" cy="3600"/>
              <a:chOff x="3120" y="144"/>
              <a:chExt cx="240" cy="3600"/>
            </a:xfrm>
          </p:grpSpPr>
          <p:grpSp>
            <p:nvGrpSpPr>
              <p:cNvPr id="53464" name="Group 12"/>
              <p:cNvGrpSpPr/>
              <p:nvPr/>
            </p:nvGrpSpPr>
            <p:grpSpPr>
              <a:xfrm>
                <a:off x="3120" y="144"/>
                <a:ext cx="240" cy="240"/>
                <a:chOff x="2592" y="2400"/>
                <a:chExt cx="1344" cy="1296"/>
              </a:xfrm>
            </p:grpSpPr>
            <p:sp>
              <p:nvSpPr>
                <p:cNvPr id="53486" name="Line 13"/>
                <p:cNvSpPr/>
                <p:nvPr/>
              </p:nvSpPr>
              <p:spPr>
                <a:xfrm>
                  <a:off x="2640" y="2400"/>
                  <a:ext cx="1296" cy="1296"/>
                </a:xfrm>
                <a:prstGeom prst="line">
                  <a:avLst/>
                </a:prstGeom>
                <a:ln w="19050" cap="flat" cmpd="sng">
                  <a:solidFill>
                    <a:srgbClr val="52A713"/>
                  </a:solidFill>
                  <a:prstDash val="solid"/>
                  <a:headEnd type="none" w="med" len="med"/>
                  <a:tailEnd type="none" w="med" len="med"/>
                </a:ln>
              </p:spPr>
            </p:sp>
            <p:sp>
              <p:nvSpPr>
                <p:cNvPr id="53487" name="Line 14"/>
                <p:cNvSpPr/>
                <p:nvPr/>
              </p:nvSpPr>
              <p:spPr>
                <a:xfrm rot="-5404398">
                  <a:off x="2592" y="2400"/>
                  <a:ext cx="1296" cy="1296"/>
                </a:xfrm>
                <a:prstGeom prst="line">
                  <a:avLst/>
                </a:prstGeom>
                <a:ln w="19050" cap="flat" cmpd="sng">
                  <a:solidFill>
                    <a:srgbClr val="52A713"/>
                  </a:solidFill>
                  <a:prstDash val="solid"/>
                  <a:headEnd type="none" w="med" len="med"/>
                  <a:tailEnd type="none" w="med" len="med"/>
                </a:ln>
              </p:spPr>
            </p:sp>
          </p:grpSp>
          <p:grpSp>
            <p:nvGrpSpPr>
              <p:cNvPr id="53465" name="Group 15"/>
              <p:cNvGrpSpPr/>
              <p:nvPr/>
            </p:nvGrpSpPr>
            <p:grpSpPr>
              <a:xfrm>
                <a:off x="3120" y="624"/>
                <a:ext cx="240" cy="240"/>
                <a:chOff x="2592" y="2400"/>
                <a:chExt cx="1344" cy="1296"/>
              </a:xfrm>
            </p:grpSpPr>
            <p:sp>
              <p:nvSpPr>
                <p:cNvPr id="53484" name="Line 16"/>
                <p:cNvSpPr/>
                <p:nvPr/>
              </p:nvSpPr>
              <p:spPr>
                <a:xfrm>
                  <a:off x="2640" y="2400"/>
                  <a:ext cx="1296" cy="1296"/>
                </a:xfrm>
                <a:prstGeom prst="line">
                  <a:avLst/>
                </a:prstGeom>
                <a:ln w="19050" cap="flat" cmpd="sng">
                  <a:solidFill>
                    <a:srgbClr val="52A713"/>
                  </a:solidFill>
                  <a:prstDash val="solid"/>
                  <a:headEnd type="none" w="med" len="med"/>
                  <a:tailEnd type="none" w="med" len="med"/>
                </a:ln>
              </p:spPr>
            </p:sp>
            <p:sp>
              <p:nvSpPr>
                <p:cNvPr id="53485" name="Line 17"/>
                <p:cNvSpPr/>
                <p:nvPr/>
              </p:nvSpPr>
              <p:spPr>
                <a:xfrm rot="-5404398">
                  <a:off x="2592" y="2400"/>
                  <a:ext cx="1296" cy="1296"/>
                </a:xfrm>
                <a:prstGeom prst="line">
                  <a:avLst/>
                </a:prstGeom>
                <a:ln w="19050" cap="flat" cmpd="sng">
                  <a:solidFill>
                    <a:srgbClr val="52A713"/>
                  </a:solidFill>
                  <a:prstDash val="solid"/>
                  <a:headEnd type="none" w="med" len="med"/>
                  <a:tailEnd type="none" w="med" len="med"/>
                </a:ln>
              </p:spPr>
            </p:sp>
          </p:grpSp>
          <p:grpSp>
            <p:nvGrpSpPr>
              <p:cNvPr id="53466" name="Group 18"/>
              <p:cNvGrpSpPr/>
              <p:nvPr/>
            </p:nvGrpSpPr>
            <p:grpSpPr>
              <a:xfrm>
                <a:off x="3120" y="1104"/>
                <a:ext cx="240" cy="240"/>
                <a:chOff x="2592" y="2400"/>
                <a:chExt cx="1344" cy="1296"/>
              </a:xfrm>
            </p:grpSpPr>
            <p:sp>
              <p:nvSpPr>
                <p:cNvPr id="53482" name="Line 19"/>
                <p:cNvSpPr/>
                <p:nvPr/>
              </p:nvSpPr>
              <p:spPr>
                <a:xfrm>
                  <a:off x="2640" y="2400"/>
                  <a:ext cx="1296" cy="1296"/>
                </a:xfrm>
                <a:prstGeom prst="line">
                  <a:avLst/>
                </a:prstGeom>
                <a:ln w="19050" cap="flat" cmpd="sng">
                  <a:solidFill>
                    <a:srgbClr val="52A713"/>
                  </a:solidFill>
                  <a:prstDash val="solid"/>
                  <a:headEnd type="none" w="med" len="med"/>
                  <a:tailEnd type="none" w="med" len="med"/>
                </a:ln>
              </p:spPr>
            </p:sp>
            <p:sp>
              <p:nvSpPr>
                <p:cNvPr id="53483" name="Line 20"/>
                <p:cNvSpPr/>
                <p:nvPr/>
              </p:nvSpPr>
              <p:spPr>
                <a:xfrm rot="-5404398">
                  <a:off x="2592" y="2400"/>
                  <a:ext cx="1296" cy="1296"/>
                </a:xfrm>
                <a:prstGeom prst="line">
                  <a:avLst/>
                </a:prstGeom>
                <a:ln w="19050" cap="flat" cmpd="sng">
                  <a:solidFill>
                    <a:srgbClr val="52A713"/>
                  </a:solidFill>
                  <a:prstDash val="solid"/>
                  <a:headEnd type="none" w="med" len="med"/>
                  <a:tailEnd type="none" w="med" len="med"/>
                </a:ln>
              </p:spPr>
            </p:sp>
          </p:grpSp>
          <p:grpSp>
            <p:nvGrpSpPr>
              <p:cNvPr id="53467" name="Group 21"/>
              <p:cNvGrpSpPr/>
              <p:nvPr/>
            </p:nvGrpSpPr>
            <p:grpSpPr>
              <a:xfrm>
                <a:off x="3120" y="1584"/>
                <a:ext cx="240" cy="240"/>
                <a:chOff x="2592" y="2400"/>
                <a:chExt cx="1344" cy="1296"/>
              </a:xfrm>
            </p:grpSpPr>
            <p:sp>
              <p:nvSpPr>
                <p:cNvPr id="53480" name="Line 22"/>
                <p:cNvSpPr/>
                <p:nvPr/>
              </p:nvSpPr>
              <p:spPr>
                <a:xfrm>
                  <a:off x="2640" y="2400"/>
                  <a:ext cx="1296" cy="1296"/>
                </a:xfrm>
                <a:prstGeom prst="line">
                  <a:avLst/>
                </a:prstGeom>
                <a:ln w="19050" cap="flat" cmpd="sng">
                  <a:solidFill>
                    <a:srgbClr val="52A713"/>
                  </a:solidFill>
                  <a:prstDash val="solid"/>
                  <a:headEnd type="none" w="med" len="med"/>
                  <a:tailEnd type="none" w="med" len="med"/>
                </a:ln>
              </p:spPr>
            </p:sp>
            <p:sp>
              <p:nvSpPr>
                <p:cNvPr id="53481" name="Line 23"/>
                <p:cNvSpPr/>
                <p:nvPr/>
              </p:nvSpPr>
              <p:spPr>
                <a:xfrm rot="-5404398">
                  <a:off x="2592" y="2400"/>
                  <a:ext cx="1296" cy="1296"/>
                </a:xfrm>
                <a:prstGeom prst="line">
                  <a:avLst/>
                </a:prstGeom>
                <a:ln w="19050" cap="flat" cmpd="sng">
                  <a:solidFill>
                    <a:srgbClr val="52A713"/>
                  </a:solidFill>
                  <a:prstDash val="solid"/>
                  <a:headEnd type="none" w="med" len="med"/>
                  <a:tailEnd type="none" w="med" len="med"/>
                </a:ln>
              </p:spPr>
            </p:sp>
          </p:grpSp>
          <p:grpSp>
            <p:nvGrpSpPr>
              <p:cNvPr id="53468" name="Group 24"/>
              <p:cNvGrpSpPr/>
              <p:nvPr/>
            </p:nvGrpSpPr>
            <p:grpSpPr>
              <a:xfrm>
                <a:off x="3120" y="2064"/>
                <a:ext cx="240" cy="240"/>
                <a:chOff x="2592" y="2400"/>
                <a:chExt cx="1344" cy="1296"/>
              </a:xfrm>
            </p:grpSpPr>
            <p:sp>
              <p:nvSpPr>
                <p:cNvPr id="53478" name="Line 25"/>
                <p:cNvSpPr/>
                <p:nvPr/>
              </p:nvSpPr>
              <p:spPr>
                <a:xfrm>
                  <a:off x="2640" y="2400"/>
                  <a:ext cx="1296" cy="1296"/>
                </a:xfrm>
                <a:prstGeom prst="line">
                  <a:avLst/>
                </a:prstGeom>
                <a:ln w="19050" cap="flat" cmpd="sng">
                  <a:solidFill>
                    <a:srgbClr val="52A713"/>
                  </a:solidFill>
                  <a:prstDash val="solid"/>
                  <a:headEnd type="none" w="med" len="med"/>
                  <a:tailEnd type="none" w="med" len="med"/>
                </a:ln>
              </p:spPr>
            </p:sp>
            <p:sp>
              <p:nvSpPr>
                <p:cNvPr id="53479" name="Line 26"/>
                <p:cNvSpPr/>
                <p:nvPr/>
              </p:nvSpPr>
              <p:spPr>
                <a:xfrm rot="-5404398">
                  <a:off x="2592" y="2400"/>
                  <a:ext cx="1296" cy="1296"/>
                </a:xfrm>
                <a:prstGeom prst="line">
                  <a:avLst/>
                </a:prstGeom>
                <a:ln w="19050" cap="flat" cmpd="sng">
                  <a:solidFill>
                    <a:srgbClr val="52A713"/>
                  </a:solidFill>
                  <a:prstDash val="solid"/>
                  <a:headEnd type="none" w="med" len="med"/>
                  <a:tailEnd type="none" w="med" len="med"/>
                </a:ln>
              </p:spPr>
            </p:sp>
          </p:grpSp>
          <p:grpSp>
            <p:nvGrpSpPr>
              <p:cNvPr id="53469" name="Group 27"/>
              <p:cNvGrpSpPr/>
              <p:nvPr/>
            </p:nvGrpSpPr>
            <p:grpSpPr>
              <a:xfrm>
                <a:off x="3120" y="2544"/>
                <a:ext cx="240" cy="240"/>
                <a:chOff x="2592" y="2400"/>
                <a:chExt cx="1344" cy="1296"/>
              </a:xfrm>
            </p:grpSpPr>
            <p:sp>
              <p:nvSpPr>
                <p:cNvPr id="53476" name="Line 28"/>
                <p:cNvSpPr/>
                <p:nvPr/>
              </p:nvSpPr>
              <p:spPr>
                <a:xfrm>
                  <a:off x="2640" y="2400"/>
                  <a:ext cx="1296" cy="1296"/>
                </a:xfrm>
                <a:prstGeom prst="line">
                  <a:avLst/>
                </a:prstGeom>
                <a:ln w="19050" cap="flat" cmpd="sng">
                  <a:solidFill>
                    <a:srgbClr val="52A713"/>
                  </a:solidFill>
                  <a:prstDash val="solid"/>
                  <a:headEnd type="none" w="med" len="med"/>
                  <a:tailEnd type="none" w="med" len="med"/>
                </a:ln>
              </p:spPr>
            </p:sp>
            <p:sp>
              <p:nvSpPr>
                <p:cNvPr id="53477" name="Line 29"/>
                <p:cNvSpPr/>
                <p:nvPr/>
              </p:nvSpPr>
              <p:spPr>
                <a:xfrm rot="-5404398">
                  <a:off x="2592" y="2400"/>
                  <a:ext cx="1296" cy="1296"/>
                </a:xfrm>
                <a:prstGeom prst="line">
                  <a:avLst/>
                </a:prstGeom>
                <a:ln w="19050" cap="flat" cmpd="sng">
                  <a:solidFill>
                    <a:srgbClr val="52A713"/>
                  </a:solidFill>
                  <a:prstDash val="solid"/>
                  <a:headEnd type="none" w="med" len="med"/>
                  <a:tailEnd type="none" w="med" len="med"/>
                </a:ln>
              </p:spPr>
            </p:sp>
          </p:grpSp>
          <p:grpSp>
            <p:nvGrpSpPr>
              <p:cNvPr id="53470" name="Group 30"/>
              <p:cNvGrpSpPr/>
              <p:nvPr/>
            </p:nvGrpSpPr>
            <p:grpSpPr>
              <a:xfrm>
                <a:off x="3120" y="3024"/>
                <a:ext cx="240" cy="240"/>
                <a:chOff x="2592" y="2400"/>
                <a:chExt cx="1344" cy="1296"/>
              </a:xfrm>
            </p:grpSpPr>
            <p:sp>
              <p:nvSpPr>
                <p:cNvPr id="53474" name="Line 31"/>
                <p:cNvSpPr/>
                <p:nvPr/>
              </p:nvSpPr>
              <p:spPr>
                <a:xfrm>
                  <a:off x="2640" y="2400"/>
                  <a:ext cx="1296" cy="1296"/>
                </a:xfrm>
                <a:prstGeom prst="line">
                  <a:avLst/>
                </a:prstGeom>
                <a:ln w="19050" cap="flat" cmpd="sng">
                  <a:solidFill>
                    <a:srgbClr val="52A713"/>
                  </a:solidFill>
                  <a:prstDash val="solid"/>
                  <a:headEnd type="none" w="med" len="med"/>
                  <a:tailEnd type="none" w="med" len="med"/>
                </a:ln>
              </p:spPr>
            </p:sp>
            <p:sp>
              <p:nvSpPr>
                <p:cNvPr id="53475" name="Line 32"/>
                <p:cNvSpPr/>
                <p:nvPr/>
              </p:nvSpPr>
              <p:spPr>
                <a:xfrm rot="-5404398">
                  <a:off x="2592" y="2400"/>
                  <a:ext cx="1296" cy="1296"/>
                </a:xfrm>
                <a:prstGeom prst="line">
                  <a:avLst/>
                </a:prstGeom>
                <a:ln w="19050" cap="flat" cmpd="sng">
                  <a:solidFill>
                    <a:srgbClr val="52A713"/>
                  </a:solidFill>
                  <a:prstDash val="solid"/>
                  <a:headEnd type="none" w="med" len="med"/>
                  <a:tailEnd type="none" w="med" len="med"/>
                </a:ln>
              </p:spPr>
            </p:sp>
          </p:grpSp>
          <p:grpSp>
            <p:nvGrpSpPr>
              <p:cNvPr id="53471" name="Group 33"/>
              <p:cNvGrpSpPr/>
              <p:nvPr/>
            </p:nvGrpSpPr>
            <p:grpSpPr>
              <a:xfrm>
                <a:off x="3120" y="3504"/>
                <a:ext cx="240" cy="240"/>
                <a:chOff x="2592" y="2400"/>
                <a:chExt cx="1344" cy="1296"/>
              </a:xfrm>
            </p:grpSpPr>
            <p:sp>
              <p:nvSpPr>
                <p:cNvPr id="53472" name="Line 34"/>
                <p:cNvSpPr/>
                <p:nvPr/>
              </p:nvSpPr>
              <p:spPr>
                <a:xfrm>
                  <a:off x="2640" y="2400"/>
                  <a:ext cx="1296" cy="1296"/>
                </a:xfrm>
                <a:prstGeom prst="line">
                  <a:avLst/>
                </a:prstGeom>
                <a:ln w="19050" cap="flat" cmpd="sng">
                  <a:solidFill>
                    <a:srgbClr val="52A713"/>
                  </a:solidFill>
                  <a:prstDash val="solid"/>
                  <a:headEnd type="none" w="med" len="med"/>
                  <a:tailEnd type="none" w="med" len="med"/>
                </a:ln>
              </p:spPr>
            </p:sp>
            <p:sp>
              <p:nvSpPr>
                <p:cNvPr id="53473" name="Line 35"/>
                <p:cNvSpPr/>
                <p:nvPr/>
              </p:nvSpPr>
              <p:spPr>
                <a:xfrm rot="-5404398">
                  <a:off x="2592" y="2400"/>
                  <a:ext cx="1296" cy="1296"/>
                </a:xfrm>
                <a:prstGeom prst="line">
                  <a:avLst/>
                </a:prstGeom>
                <a:ln w="19050" cap="flat" cmpd="sng">
                  <a:solidFill>
                    <a:srgbClr val="52A713"/>
                  </a:solidFill>
                  <a:prstDash val="solid"/>
                  <a:headEnd type="none" w="med" len="med"/>
                  <a:tailEnd type="none" w="med" len="med"/>
                </a:ln>
              </p:spPr>
            </p:sp>
          </p:grpSp>
        </p:grpSp>
        <p:grpSp>
          <p:nvGrpSpPr>
            <p:cNvPr id="53389" name="Group 36"/>
            <p:cNvGrpSpPr/>
            <p:nvPr/>
          </p:nvGrpSpPr>
          <p:grpSpPr>
            <a:xfrm>
              <a:off x="3552" y="240"/>
              <a:ext cx="240" cy="3600"/>
              <a:chOff x="3120" y="144"/>
              <a:chExt cx="240" cy="3600"/>
            </a:xfrm>
          </p:grpSpPr>
          <p:grpSp>
            <p:nvGrpSpPr>
              <p:cNvPr id="53440" name="Group 37"/>
              <p:cNvGrpSpPr/>
              <p:nvPr/>
            </p:nvGrpSpPr>
            <p:grpSpPr>
              <a:xfrm>
                <a:off x="3120" y="144"/>
                <a:ext cx="240" cy="240"/>
                <a:chOff x="2592" y="2400"/>
                <a:chExt cx="1344" cy="1296"/>
              </a:xfrm>
            </p:grpSpPr>
            <p:sp>
              <p:nvSpPr>
                <p:cNvPr id="53462" name="Line 38"/>
                <p:cNvSpPr/>
                <p:nvPr/>
              </p:nvSpPr>
              <p:spPr>
                <a:xfrm>
                  <a:off x="2640" y="2400"/>
                  <a:ext cx="1296" cy="1296"/>
                </a:xfrm>
                <a:prstGeom prst="line">
                  <a:avLst/>
                </a:prstGeom>
                <a:ln w="19050" cap="flat" cmpd="sng">
                  <a:solidFill>
                    <a:srgbClr val="52A713"/>
                  </a:solidFill>
                  <a:prstDash val="solid"/>
                  <a:headEnd type="none" w="med" len="med"/>
                  <a:tailEnd type="none" w="med" len="med"/>
                </a:ln>
              </p:spPr>
            </p:sp>
            <p:sp>
              <p:nvSpPr>
                <p:cNvPr id="53463" name="Line 39"/>
                <p:cNvSpPr/>
                <p:nvPr/>
              </p:nvSpPr>
              <p:spPr>
                <a:xfrm rot="-5404398">
                  <a:off x="2592" y="2400"/>
                  <a:ext cx="1296" cy="1296"/>
                </a:xfrm>
                <a:prstGeom prst="line">
                  <a:avLst/>
                </a:prstGeom>
                <a:ln w="19050" cap="flat" cmpd="sng">
                  <a:solidFill>
                    <a:srgbClr val="52A713"/>
                  </a:solidFill>
                  <a:prstDash val="solid"/>
                  <a:headEnd type="none" w="med" len="med"/>
                  <a:tailEnd type="none" w="med" len="med"/>
                </a:ln>
              </p:spPr>
            </p:sp>
          </p:grpSp>
          <p:grpSp>
            <p:nvGrpSpPr>
              <p:cNvPr id="53441" name="Group 40"/>
              <p:cNvGrpSpPr/>
              <p:nvPr/>
            </p:nvGrpSpPr>
            <p:grpSpPr>
              <a:xfrm>
                <a:off x="3120" y="624"/>
                <a:ext cx="240" cy="240"/>
                <a:chOff x="2592" y="2400"/>
                <a:chExt cx="1344" cy="1296"/>
              </a:xfrm>
            </p:grpSpPr>
            <p:sp>
              <p:nvSpPr>
                <p:cNvPr id="53460" name="Line 41"/>
                <p:cNvSpPr/>
                <p:nvPr/>
              </p:nvSpPr>
              <p:spPr>
                <a:xfrm>
                  <a:off x="2640" y="2400"/>
                  <a:ext cx="1296" cy="1296"/>
                </a:xfrm>
                <a:prstGeom prst="line">
                  <a:avLst/>
                </a:prstGeom>
                <a:ln w="19050" cap="flat" cmpd="sng">
                  <a:solidFill>
                    <a:srgbClr val="52A713"/>
                  </a:solidFill>
                  <a:prstDash val="solid"/>
                  <a:headEnd type="none" w="med" len="med"/>
                  <a:tailEnd type="none" w="med" len="med"/>
                </a:ln>
              </p:spPr>
            </p:sp>
            <p:sp>
              <p:nvSpPr>
                <p:cNvPr id="53461" name="Line 42"/>
                <p:cNvSpPr/>
                <p:nvPr/>
              </p:nvSpPr>
              <p:spPr>
                <a:xfrm rot="-5404398">
                  <a:off x="2592" y="2400"/>
                  <a:ext cx="1296" cy="1296"/>
                </a:xfrm>
                <a:prstGeom prst="line">
                  <a:avLst/>
                </a:prstGeom>
                <a:ln w="19050" cap="flat" cmpd="sng">
                  <a:solidFill>
                    <a:srgbClr val="52A713"/>
                  </a:solidFill>
                  <a:prstDash val="solid"/>
                  <a:headEnd type="none" w="med" len="med"/>
                  <a:tailEnd type="none" w="med" len="med"/>
                </a:ln>
              </p:spPr>
            </p:sp>
          </p:grpSp>
          <p:grpSp>
            <p:nvGrpSpPr>
              <p:cNvPr id="53442" name="Group 43"/>
              <p:cNvGrpSpPr/>
              <p:nvPr/>
            </p:nvGrpSpPr>
            <p:grpSpPr>
              <a:xfrm>
                <a:off x="3120" y="1104"/>
                <a:ext cx="240" cy="240"/>
                <a:chOff x="2592" y="2400"/>
                <a:chExt cx="1344" cy="1296"/>
              </a:xfrm>
            </p:grpSpPr>
            <p:sp>
              <p:nvSpPr>
                <p:cNvPr id="53458" name="Line 44"/>
                <p:cNvSpPr/>
                <p:nvPr/>
              </p:nvSpPr>
              <p:spPr>
                <a:xfrm>
                  <a:off x="2640" y="2400"/>
                  <a:ext cx="1296" cy="1296"/>
                </a:xfrm>
                <a:prstGeom prst="line">
                  <a:avLst/>
                </a:prstGeom>
                <a:ln w="19050" cap="flat" cmpd="sng">
                  <a:solidFill>
                    <a:srgbClr val="52A713"/>
                  </a:solidFill>
                  <a:prstDash val="solid"/>
                  <a:headEnd type="none" w="med" len="med"/>
                  <a:tailEnd type="none" w="med" len="med"/>
                </a:ln>
              </p:spPr>
            </p:sp>
            <p:sp>
              <p:nvSpPr>
                <p:cNvPr id="53459" name="Line 45"/>
                <p:cNvSpPr/>
                <p:nvPr/>
              </p:nvSpPr>
              <p:spPr>
                <a:xfrm rot="-5404398">
                  <a:off x="2592" y="2400"/>
                  <a:ext cx="1296" cy="1296"/>
                </a:xfrm>
                <a:prstGeom prst="line">
                  <a:avLst/>
                </a:prstGeom>
                <a:ln w="19050" cap="flat" cmpd="sng">
                  <a:solidFill>
                    <a:srgbClr val="52A713"/>
                  </a:solidFill>
                  <a:prstDash val="solid"/>
                  <a:headEnd type="none" w="med" len="med"/>
                  <a:tailEnd type="none" w="med" len="med"/>
                </a:ln>
              </p:spPr>
            </p:sp>
          </p:grpSp>
          <p:grpSp>
            <p:nvGrpSpPr>
              <p:cNvPr id="53443" name="Group 46"/>
              <p:cNvGrpSpPr/>
              <p:nvPr/>
            </p:nvGrpSpPr>
            <p:grpSpPr>
              <a:xfrm>
                <a:off x="3120" y="1584"/>
                <a:ext cx="240" cy="240"/>
                <a:chOff x="2592" y="2400"/>
                <a:chExt cx="1344" cy="1296"/>
              </a:xfrm>
            </p:grpSpPr>
            <p:sp>
              <p:nvSpPr>
                <p:cNvPr id="53456" name="Line 47"/>
                <p:cNvSpPr/>
                <p:nvPr/>
              </p:nvSpPr>
              <p:spPr>
                <a:xfrm>
                  <a:off x="2640" y="2400"/>
                  <a:ext cx="1296" cy="1296"/>
                </a:xfrm>
                <a:prstGeom prst="line">
                  <a:avLst/>
                </a:prstGeom>
                <a:ln w="19050" cap="flat" cmpd="sng">
                  <a:solidFill>
                    <a:srgbClr val="52A713"/>
                  </a:solidFill>
                  <a:prstDash val="solid"/>
                  <a:headEnd type="none" w="med" len="med"/>
                  <a:tailEnd type="none" w="med" len="med"/>
                </a:ln>
              </p:spPr>
            </p:sp>
            <p:sp>
              <p:nvSpPr>
                <p:cNvPr id="53457" name="Line 48"/>
                <p:cNvSpPr/>
                <p:nvPr/>
              </p:nvSpPr>
              <p:spPr>
                <a:xfrm rot="-5404398">
                  <a:off x="2592" y="2400"/>
                  <a:ext cx="1296" cy="1296"/>
                </a:xfrm>
                <a:prstGeom prst="line">
                  <a:avLst/>
                </a:prstGeom>
                <a:ln w="19050" cap="flat" cmpd="sng">
                  <a:solidFill>
                    <a:srgbClr val="52A713"/>
                  </a:solidFill>
                  <a:prstDash val="solid"/>
                  <a:headEnd type="none" w="med" len="med"/>
                  <a:tailEnd type="none" w="med" len="med"/>
                </a:ln>
              </p:spPr>
            </p:sp>
          </p:grpSp>
          <p:grpSp>
            <p:nvGrpSpPr>
              <p:cNvPr id="53444" name="Group 49"/>
              <p:cNvGrpSpPr/>
              <p:nvPr/>
            </p:nvGrpSpPr>
            <p:grpSpPr>
              <a:xfrm>
                <a:off x="3120" y="2064"/>
                <a:ext cx="240" cy="240"/>
                <a:chOff x="2592" y="2400"/>
                <a:chExt cx="1344" cy="1296"/>
              </a:xfrm>
            </p:grpSpPr>
            <p:sp>
              <p:nvSpPr>
                <p:cNvPr id="53454" name="Line 50"/>
                <p:cNvSpPr/>
                <p:nvPr/>
              </p:nvSpPr>
              <p:spPr>
                <a:xfrm>
                  <a:off x="2640" y="2400"/>
                  <a:ext cx="1296" cy="1296"/>
                </a:xfrm>
                <a:prstGeom prst="line">
                  <a:avLst/>
                </a:prstGeom>
                <a:ln w="19050" cap="flat" cmpd="sng">
                  <a:solidFill>
                    <a:srgbClr val="52A713"/>
                  </a:solidFill>
                  <a:prstDash val="solid"/>
                  <a:headEnd type="none" w="med" len="med"/>
                  <a:tailEnd type="none" w="med" len="med"/>
                </a:ln>
              </p:spPr>
            </p:sp>
            <p:sp>
              <p:nvSpPr>
                <p:cNvPr id="53455" name="Line 51"/>
                <p:cNvSpPr/>
                <p:nvPr/>
              </p:nvSpPr>
              <p:spPr>
                <a:xfrm rot="-5404398">
                  <a:off x="2592" y="2400"/>
                  <a:ext cx="1296" cy="1296"/>
                </a:xfrm>
                <a:prstGeom prst="line">
                  <a:avLst/>
                </a:prstGeom>
                <a:ln w="19050" cap="flat" cmpd="sng">
                  <a:solidFill>
                    <a:srgbClr val="52A713"/>
                  </a:solidFill>
                  <a:prstDash val="solid"/>
                  <a:headEnd type="none" w="med" len="med"/>
                  <a:tailEnd type="none" w="med" len="med"/>
                </a:ln>
              </p:spPr>
            </p:sp>
          </p:grpSp>
          <p:grpSp>
            <p:nvGrpSpPr>
              <p:cNvPr id="53445" name="Group 52"/>
              <p:cNvGrpSpPr/>
              <p:nvPr/>
            </p:nvGrpSpPr>
            <p:grpSpPr>
              <a:xfrm>
                <a:off x="3120" y="2544"/>
                <a:ext cx="240" cy="240"/>
                <a:chOff x="2592" y="2400"/>
                <a:chExt cx="1344" cy="1296"/>
              </a:xfrm>
            </p:grpSpPr>
            <p:sp>
              <p:nvSpPr>
                <p:cNvPr id="53452" name="Line 53"/>
                <p:cNvSpPr/>
                <p:nvPr/>
              </p:nvSpPr>
              <p:spPr>
                <a:xfrm>
                  <a:off x="2640" y="2400"/>
                  <a:ext cx="1296" cy="1296"/>
                </a:xfrm>
                <a:prstGeom prst="line">
                  <a:avLst/>
                </a:prstGeom>
                <a:ln w="19050" cap="flat" cmpd="sng">
                  <a:solidFill>
                    <a:srgbClr val="52A713"/>
                  </a:solidFill>
                  <a:prstDash val="solid"/>
                  <a:headEnd type="none" w="med" len="med"/>
                  <a:tailEnd type="none" w="med" len="med"/>
                </a:ln>
              </p:spPr>
            </p:sp>
            <p:sp>
              <p:nvSpPr>
                <p:cNvPr id="53453" name="Line 54"/>
                <p:cNvSpPr/>
                <p:nvPr/>
              </p:nvSpPr>
              <p:spPr>
                <a:xfrm rot="-5404398">
                  <a:off x="2592" y="2400"/>
                  <a:ext cx="1296" cy="1296"/>
                </a:xfrm>
                <a:prstGeom prst="line">
                  <a:avLst/>
                </a:prstGeom>
                <a:ln w="19050" cap="flat" cmpd="sng">
                  <a:solidFill>
                    <a:srgbClr val="52A713"/>
                  </a:solidFill>
                  <a:prstDash val="solid"/>
                  <a:headEnd type="none" w="med" len="med"/>
                  <a:tailEnd type="none" w="med" len="med"/>
                </a:ln>
              </p:spPr>
            </p:sp>
          </p:grpSp>
          <p:grpSp>
            <p:nvGrpSpPr>
              <p:cNvPr id="53446" name="Group 55"/>
              <p:cNvGrpSpPr/>
              <p:nvPr/>
            </p:nvGrpSpPr>
            <p:grpSpPr>
              <a:xfrm>
                <a:off x="3120" y="3024"/>
                <a:ext cx="240" cy="240"/>
                <a:chOff x="2592" y="2400"/>
                <a:chExt cx="1344" cy="1296"/>
              </a:xfrm>
            </p:grpSpPr>
            <p:sp>
              <p:nvSpPr>
                <p:cNvPr id="53450" name="Line 56"/>
                <p:cNvSpPr/>
                <p:nvPr/>
              </p:nvSpPr>
              <p:spPr>
                <a:xfrm>
                  <a:off x="2640" y="2400"/>
                  <a:ext cx="1296" cy="1296"/>
                </a:xfrm>
                <a:prstGeom prst="line">
                  <a:avLst/>
                </a:prstGeom>
                <a:ln w="19050" cap="flat" cmpd="sng">
                  <a:solidFill>
                    <a:srgbClr val="52A713"/>
                  </a:solidFill>
                  <a:prstDash val="solid"/>
                  <a:headEnd type="none" w="med" len="med"/>
                  <a:tailEnd type="none" w="med" len="med"/>
                </a:ln>
              </p:spPr>
            </p:sp>
            <p:sp>
              <p:nvSpPr>
                <p:cNvPr id="53451" name="Line 57"/>
                <p:cNvSpPr/>
                <p:nvPr/>
              </p:nvSpPr>
              <p:spPr>
                <a:xfrm rot="-5404398">
                  <a:off x="2592" y="2400"/>
                  <a:ext cx="1296" cy="1296"/>
                </a:xfrm>
                <a:prstGeom prst="line">
                  <a:avLst/>
                </a:prstGeom>
                <a:ln w="19050" cap="flat" cmpd="sng">
                  <a:solidFill>
                    <a:srgbClr val="52A713"/>
                  </a:solidFill>
                  <a:prstDash val="solid"/>
                  <a:headEnd type="none" w="med" len="med"/>
                  <a:tailEnd type="none" w="med" len="med"/>
                </a:ln>
              </p:spPr>
            </p:sp>
          </p:grpSp>
          <p:grpSp>
            <p:nvGrpSpPr>
              <p:cNvPr id="53447" name="Group 58"/>
              <p:cNvGrpSpPr/>
              <p:nvPr/>
            </p:nvGrpSpPr>
            <p:grpSpPr>
              <a:xfrm>
                <a:off x="3120" y="3504"/>
                <a:ext cx="240" cy="240"/>
                <a:chOff x="2592" y="2400"/>
                <a:chExt cx="1344" cy="1296"/>
              </a:xfrm>
            </p:grpSpPr>
            <p:sp>
              <p:nvSpPr>
                <p:cNvPr id="53448" name="Line 59"/>
                <p:cNvSpPr/>
                <p:nvPr/>
              </p:nvSpPr>
              <p:spPr>
                <a:xfrm>
                  <a:off x="2640" y="2400"/>
                  <a:ext cx="1296" cy="1296"/>
                </a:xfrm>
                <a:prstGeom prst="line">
                  <a:avLst/>
                </a:prstGeom>
                <a:ln w="19050" cap="flat" cmpd="sng">
                  <a:solidFill>
                    <a:srgbClr val="52A713"/>
                  </a:solidFill>
                  <a:prstDash val="solid"/>
                  <a:headEnd type="none" w="med" len="med"/>
                  <a:tailEnd type="none" w="med" len="med"/>
                </a:ln>
              </p:spPr>
            </p:sp>
            <p:sp>
              <p:nvSpPr>
                <p:cNvPr id="53449" name="Line 60"/>
                <p:cNvSpPr/>
                <p:nvPr/>
              </p:nvSpPr>
              <p:spPr>
                <a:xfrm rot="-5404398">
                  <a:off x="2592" y="2400"/>
                  <a:ext cx="1296" cy="1296"/>
                </a:xfrm>
                <a:prstGeom prst="line">
                  <a:avLst/>
                </a:prstGeom>
                <a:ln w="19050" cap="flat" cmpd="sng">
                  <a:solidFill>
                    <a:srgbClr val="52A713"/>
                  </a:solidFill>
                  <a:prstDash val="solid"/>
                  <a:headEnd type="none" w="med" len="med"/>
                  <a:tailEnd type="none" w="med" len="med"/>
                </a:ln>
              </p:spPr>
            </p:sp>
          </p:grpSp>
        </p:grpSp>
        <p:grpSp>
          <p:nvGrpSpPr>
            <p:cNvPr id="53390" name="Group 61"/>
            <p:cNvGrpSpPr/>
            <p:nvPr/>
          </p:nvGrpSpPr>
          <p:grpSpPr>
            <a:xfrm>
              <a:off x="4224" y="240"/>
              <a:ext cx="240" cy="3600"/>
              <a:chOff x="3120" y="144"/>
              <a:chExt cx="240" cy="3600"/>
            </a:xfrm>
          </p:grpSpPr>
          <p:grpSp>
            <p:nvGrpSpPr>
              <p:cNvPr id="53416" name="Group 62"/>
              <p:cNvGrpSpPr/>
              <p:nvPr/>
            </p:nvGrpSpPr>
            <p:grpSpPr>
              <a:xfrm>
                <a:off x="3120" y="144"/>
                <a:ext cx="240" cy="240"/>
                <a:chOff x="2592" y="2400"/>
                <a:chExt cx="1344" cy="1296"/>
              </a:xfrm>
            </p:grpSpPr>
            <p:sp>
              <p:nvSpPr>
                <p:cNvPr id="53438" name="Line 63"/>
                <p:cNvSpPr/>
                <p:nvPr/>
              </p:nvSpPr>
              <p:spPr>
                <a:xfrm>
                  <a:off x="2640" y="2400"/>
                  <a:ext cx="1296" cy="1296"/>
                </a:xfrm>
                <a:prstGeom prst="line">
                  <a:avLst/>
                </a:prstGeom>
                <a:ln w="19050" cap="flat" cmpd="sng">
                  <a:solidFill>
                    <a:srgbClr val="52A713"/>
                  </a:solidFill>
                  <a:prstDash val="solid"/>
                  <a:headEnd type="none" w="med" len="med"/>
                  <a:tailEnd type="none" w="med" len="med"/>
                </a:ln>
              </p:spPr>
            </p:sp>
            <p:sp>
              <p:nvSpPr>
                <p:cNvPr id="53439" name="Line 64"/>
                <p:cNvSpPr/>
                <p:nvPr/>
              </p:nvSpPr>
              <p:spPr>
                <a:xfrm rot="-5404398">
                  <a:off x="2592" y="2400"/>
                  <a:ext cx="1296" cy="1296"/>
                </a:xfrm>
                <a:prstGeom prst="line">
                  <a:avLst/>
                </a:prstGeom>
                <a:ln w="19050" cap="flat" cmpd="sng">
                  <a:solidFill>
                    <a:srgbClr val="52A713"/>
                  </a:solidFill>
                  <a:prstDash val="solid"/>
                  <a:headEnd type="none" w="med" len="med"/>
                  <a:tailEnd type="none" w="med" len="med"/>
                </a:ln>
              </p:spPr>
            </p:sp>
          </p:grpSp>
          <p:grpSp>
            <p:nvGrpSpPr>
              <p:cNvPr id="53417" name="Group 65"/>
              <p:cNvGrpSpPr/>
              <p:nvPr/>
            </p:nvGrpSpPr>
            <p:grpSpPr>
              <a:xfrm>
                <a:off x="3120" y="624"/>
                <a:ext cx="240" cy="240"/>
                <a:chOff x="2592" y="2400"/>
                <a:chExt cx="1344" cy="1296"/>
              </a:xfrm>
            </p:grpSpPr>
            <p:sp>
              <p:nvSpPr>
                <p:cNvPr id="53436" name="Line 66"/>
                <p:cNvSpPr/>
                <p:nvPr/>
              </p:nvSpPr>
              <p:spPr>
                <a:xfrm>
                  <a:off x="2640" y="2400"/>
                  <a:ext cx="1296" cy="1296"/>
                </a:xfrm>
                <a:prstGeom prst="line">
                  <a:avLst/>
                </a:prstGeom>
                <a:ln w="19050" cap="flat" cmpd="sng">
                  <a:solidFill>
                    <a:srgbClr val="52A713"/>
                  </a:solidFill>
                  <a:prstDash val="solid"/>
                  <a:headEnd type="none" w="med" len="med"/>
                  <a:tailEnd type="none" w="med" len="med"/>
                </a:ln>
              </p:spPr>
            </p:sp>
            <p:sp>
              <p:nvSpPr>
                <p:cNvPr id="53437" name="Line 67"/>
                <p:cNvSpPr/>
                <p:nvPr/>
              </p:nvSpPr>
              <p:spPr>
                <a:xfrm rot="-5404398">
                  <a:off x="2592" y="2400"/>
                  <a:ext cx="1296" cy="1296"/>
                </a:xfrm>
                <a:prstGeom prst="line">
                  <a:avLst/>
                </a:prstGeom>
                <a:ln w="19050" cap="flat" cmpd="sng">
                  <a:solidFill>
                    <a:srgbClr val="52A713"/>
                  </a:solidFill>
                  <a:prstDash val="solid"/>
                  <a:headEnd type="none" w="med" len="med"/>
                  <a:tailEnd type="none" w="med" len="med"/>
                </a:ln>
              </p:spPr>
            </p:sp>
          </p:grpSp>
          <p:grpSp>
            <p:nvGrpSpPr>
              <p:cNvPr id="53418" name="Group 68"/>
              <p:cNvGrpSpPr/>
              <p:nvPr/>
            </p:nvGrpSpPr>
            <p:grpSpPr>
              <a:xfrm>
                <a:off x="3120" y="1104"/>
                <a:ext cx="240" cy="240"/>
                <a:chOff x="2592" y="2400"/>
                <a:chExt cx="1344" cy="1296"/>
              </a:xfrm>
            </p:grpSpPr>
            <p:sp>
              <p:nvSpPr>
                <p:cNvPr id="53434" name="Line 69"/>
                <p:cNvSpPr/>
                <p:nvPr/>
              </p:nvSpPr>
              <p:spPr>
                <a:xfrm>
                  <a:off x="2640" y="2400"/>
                  <a:ext cx="1296" cy="1296"/>
                </a:xfrm>
                <a:prstGeom prst="line">
                  <a:avLst/>
                </a:prstGeom>
                <a:ln w="19050" cap="flat" cmpd="sng">
                  <a:solidFill>
                    <a:srgbClr val="52A713"/>
                  </a:solidFill>
                  <a:prstDash val="solid"/>
                  <a:headEnd type="none" w="med" len="med"/>
                  <a:tailEnd type="none" w="med" len="med"/>
                </a:ln>
              </p:spPr>
            </p:sp>
            <p:sp>
              <p:nvSpPr>
                <p:cNvPr id="53435" name="Line 70"/>
                <p:cNvSpPr/>
                <p:nvPr/>
              </p:nvSpPr>
              <p:spPr>
                <a:xfrm rot="-5404398">
                  <a:off x="2592" y="2400"/>
                  <a:ext cx="1296" cy="1296"/>
                </a:xfrm>
                <a:prstGeom prst="line">
                  <a:avLst/>
                </a:prstGeom>
                <a:ln w="19050" cap="flat" cmpd="sng">
                  <a:solidFill>
                    <a:srgbClr val="52A713"/>
                  </a:solidFill>
                  <a:prstDash val="solid"/>
                  <a:headEnd type="none" w="med" len="med"/>
                  <a:tailEnd type="none" w="med" len="med"/>
                </a:ln>
              </p:spPr>
            </p:sp>
          </p:grpSp>
          <p:grpSp>
            <p:nvGrpSpPr>
              <p:cNvPr id="53419" name="Group 71"/>
              <p:cNvGrpSpPr/>
              <p:nvPr/>
            </p:nvGrpSpPr>
            <p:grpSpPr>
              <a:xfrm>
                <a:off x="3120" y="1584"/>
                <a:ext cx="240" cy="240"/>
                <a:chOff x="2592" y="2400"/>
                <a:chExt cx="1344" cy="1296"/>
              </a:xfrm>
            </p:grpSpPr>
            <p:sp>
              <p:nvSpPr>
                <p:cNvPr id="53432" name="Line 72"/>
                <p:cNvSpPr/>
                <p:nvPr/>
              </p:nvSpPr>
              <p:spPr>
                <a:xfrm>
                  <a:off x="2640" y="2400"/>
                  <a:ext cx="1296" cy="1296"/>
                </a:xfrm>
                <a:prstGeom prst="line">
                  <a:avLst/>
                </a:prstGeom>
                <a:ln w="19050" cap="flat" cmpd="sng">
                  <a:solidFill>
                    <a:srgbClr val="52A713"/>
                  </a:solidFill>
                  <a:prstDash val="solid"/>
                  <a:headEnd type="none" w="med" len="med"/>
                  <a:tailEnd type="none" w="med" len="med"/>
                </a:ln>
              </p:spPr>
            </p:sp>
            <p:sp>
              <p:nvSpPr>
                <p:cNvPr id="53433" name="Line 73"/>
                <p:cNvSpPr/>
                <p:nvPr/>
              </p:nvSpPr>
              <p:spPr>
                <a:xfrm rot="-5404398">
                  <a:off x="2592" y="2400"/>
                  <a:ext cx="1296" cy="1296"/>
                </a:xfrm>
                <a:prstGeom prst="line">
                  <a:avLst/>
                </a:prstGeom>
                <a:ln w="19050" cap="flat" cmpd="sng">
                  <a:solidFill>
                    <a:srgbClr val="52A713"/>
                  </a:solidFill>
                  <a:prstDash val="solid"/>
                  <a:headEnd type="none" w="med" len="med"/>
                  <a:tailEnd type="none" w="med" len="med"/>
                </a:ln>
              </p:spPr>
            </p:sp>
          </p:grpSp>
          <p:grpSp>
            <p:nvGrpSpPr>
              <p:cNvPr id="53420" name="Group 74"/>
              <p:cNvGrpSpPr/>
              <p:nvPr/>
            </p:nvGrpSpPr>
            <p:grpSpPr>
              <a:xfrm>
                <a:off x="3120" y="2064"/>
                <a:ext cx="240" cy="240"/>
                <a:chOff x="2592" y="2400"/>
                <a:chExt cx="1344" cy="1296"/>
              </a:xfrm>
            </p:grpSpPr>
            <p:sp>
              <p:nvSpPr>
                <p:cNvPr id="53430" name="Line 75"/>
                <p:cNvSpPr/>
                <p:nvPr/>
              </p:nvSpPr>
              <p:spPr>
                <a:xfrm>
                  <a:off x="2640" y="2400"/>
                  <a:ext cx="1296" cy="1296"/>
                </a:xfrm>
                <a:prstGeom prst="line">
                  <a:avLst/>
                </a:prstGeom>
                <a:ln w="19050" cap="flat" cmpd="sng">
                  <a:solidFill>
                    <a:srgbClr val="52A713"/>
                  </a:solidFill>
                  <a:prstDash val="solid"/>
                  <a:headEnd type="none" w="med" len="med"/>
                  <a:tailEnd type="none" w="med" len="med"/>
                </a:ln>
              </p:spPr>
            </p:sp>
            <p:sp>
              <p:nvSpPr>
                <p:cNvPr id="53431" name="Line 76"/>
                <p:cNvSpPr/>
                <p:nvPr/>
              </p:nvSpPr>
              <p:spPr>
                <a:xfrm rot="-5404398">
                  <a:off x="2592" y="2400"/>
                  <a:ext cx="1296" cy="1296"/>
                </a:xfrm>
                <a:prstGeom prst="line">
                  <a:avLst/>
                </a:prstGeom>
                <a:ln w="19050" cap="flat" cmpd="sng">
                  <a:solidFill>
                    <a:srgbClr val="52A713"/>
                  </a:solidFill>
                  <a:prstDash val="solid"/>
                  <a:headEnd type="none" w="med" len="med"/>
                  <a:tailEnd type="none" w="med" len="med"/>
                </a:ln>
              </p:spPr>
            </p:sp>
          </p:grpSp>
          <p:grpSp>
            <p:nvGrpSpPr>
              <p:cNvPr id="53421" name="Group 77"/>
              <p:cNvGrpSpPr/>
              <p:nvPr/>
            </p:nvGrpSpPr>
            <p:grpSpPr>
              <a:xfrm>
                <a:off x="3120" y="2544"/>
                <a:ext cx="240" cy="240"/>
                <a:chOff x="2592" y="2400"/>
                <a:chExt cx="1344" cy="1296"/>
              </a:xfrm>
            </p:grpSpPr>
            <p:sp>
              <p:nvSpPr>
                <p:cNvPr id="53428" name="Line 78"/>
                <p:cNvSpPr/>
                <p:nvPr/>
              </p:nvSpPr>
              <p:spPr>
                <a:xfrm>
                  <a:off x="2640" y="2400"/>
                  <a:ext cx="1296" cy="1296"/>
                </a:xfrm>
                <a:prstGeom prst="line">
                  <a:avLst/>
                </a:prstGeom>
                <a:ln w="19050" cap="flat" cmpd="sng">
                  <a:solidFill>
                    <a:srgbClr val="52A713"/>
                  </a:solidFill>
                  <a:prstDash val="solid"/>
                  <a:headEnd type="none" w="med" len="med"/>
                  <a:tailEnd type="none" w="med" len="med"/>
                </a:ln>
              </p:spPr>
            </p:sp>
            <p:sp>
              <p:nvSpPr>
                <p:cNvPr id="53429" name="Line 79"/>
                <p:cNvSpPr/>
                <p:nvPr/>
              </p:nvSpPr>
              <p:spPr>
                <a:xfrm rot="-5404398">
                  <a:off x="2592" y="2400"/>
                  <a:ext cx="1296" cy="1296"/>
                </a:xfrm>
                <a:prstGeom prst="line">
                  <a:avLst/>
                </a:prstGeom>
                <a:ln w="19050" cap="flat" cmpd="sng">
                  <a:solidFill>
                    <a:srgbClr val="52A713"/>
                  </a:solidFill>
                  <a:prstDash val="solid"/>
                  <a:headEnd type="none" w="med" len="med"/>
                  <a:tailEnd type="none" w="med" len="med"/>
                </a:ln>
              </p:spPr>
            </p:sp>
          </p:grpSp>
          <p:grpSp>
            <p:nvGrpSpPr>
              <p:cNvPr id="53422" name="Group 80"/>
              <p:cNvGrpSpPr/>
              <p:nvPr/>
            </p:nvGrpSpPr>
            <p:grpSpPr>
              <a:xfrm>
                <a:off x="3120" y="3024"/>
                <a:ext cx="240" cy="240"/>
                <a:chOff x="2592" y="2400"/>
                <a:chExt cx="1344" cy="1296"/>
              </a:xfrm>
            </p:grpSpPr>
            <p:sp>
              <p:nvSpPr>
                <p:cNvPr id="53426" name="Line 81"/>
                <p:cNvSpPr/>
                <p:nvPr/>
              </p:nvSpPr>
              <p:spPr>
                <a:xfrm>
                  <a:off x="2640" y="2400"/>
                  <a:ext cx="1296" cy="1296"/>
                </a:xfrm>
                <a:prstGeom prst="line">
                  <a:avLst/>
                </a:prstGeom>
                <a:ln w="19050" cap="flat" cmpd="sng">
                  <a:solidFill>
                    <a:srgbClr val="52A713"/>
                  </a:solidFill>
                  <a:prstDash val="solid"/>
                  <a:headEnd type="none" w="med" len="med"/>
                  <a:tailEnd type="none" w="med" len="med"/>
                </a:ln>
              </p:spPr>
            </p:sp>
            <p:sp>
              <p:nvSpPr>
                <p:cNvPr id="53427" name="Line 82"/>
                <p:cNvSpPr/>
                <p:nvPr/>
              </p:nvSpPr>
              <p:spPr>
                <a:xfrm rot="-5404398">
                  <a:off x="2592" y="2400"/>
                  <a:ext cx="1296" cy="1296"/>
                </a:xfrm>
                <a:prstGeom prst="line">
                  <a:avLst/>
                </a:prstGeom>
                <a:ln w="19050" cap="flat" cmpd="sng">
                  <a:solidFill>
                    <a:srgbClr val="52A713"/>
                  </a:solidFill>
                  <a:prstDash val="solid"/>
                  <a:headEnd type="none" w="med" len="med"/>
                  <a:tailEnd type="none" w="med" len="med"/>
                </a:ln>
              </p:spPr>
            </p:sp>
          </p:grpSp>
          <p:grpSp>
            <p:nvGrpSpPr>
              <p:cNvPr id="53423" name="Group 83"/>
              <p:cNvGrpSpPr/>
              <p:nvPr/>
            </p:nvGrpSpPr>
            <p:grpSpPr>
              <a:xfrm>
                <a:off x="3120" y="3504"/>
                <a:ext cx="240" cy="240"/>
                <a:chOff x="2592" y="2400"/>
                <a:chExt cx="1344" cy="1296"/>
              </a:xfrm>
            </p:grpSpPr>
            <p:sp>
              <p:nvSpPr>
                <p:cNvPr id="53424" name="Line 84"/>
                <p:cNvSpPr/>
                <p:nvPr/>
              </p:nvSpPr>
              <p:spPr>
                <a:xfrm>
                  <a:off x="2640" y="2400"/>
                  <a:ext cx="1296" cy="1296"/>
                </a:xfrm>
                <a:prstGeom prst="line">
                  <a:avLst/>
                </a:prstGeom>
                <a:ln w="19050" cap="flat" cmpd="sng">
                  <a:solidFill>
                    <a:srgbClr val="52A713"/>
                  </a:solidFill>
                  <a:prstDash val="solid"/>
                  <a:headEnd type="none" w="med" len="med"/>
                  <a:tailEnd type="none" w="med" len="med"/>
                </a:ln>
              </p:spPr>
            </p:sp>
            <p:sp>
              <p:nvSpPr>
                <p:cNvPr id="53425" name="Line 85"/>
                <p:cNvSpPr/>
                <p:nvPr/>
              </p:nvSpPr>
              <p:spPr>
                <a:xfrm rot="-5404398">
                  <a:off x="2592" y="2400"/>
                  <a:ext cx="1296" cy="1296"/>
                </a:xfrm>
                <a:prstGeom prst="line">
                  <a:avLst/>
                </a:prstGeom>
                <a:ln w="19050" cap="flat" cmpd="sng">
                  <a:solidFill>
                    <a:srgbClr val="52A713"/>
                  </a:solidFill>
                  <a:prstDash val="solid"/>
                  <a:headEnd type="none" w="med" len="med"/>
                  <a:tailEnd type="none" w="med" len="med"/>
                </a:ln>
              </p:spPr>
            </p:sp>
          </p:grpSp>
        </p:grpSp>
        <p:grpSp>
          <p:nvGrpSpPr>
            <p:cNvPr id="53391" name="Group 86"/>
            <p:cNvGrpSpPr/>
            <p:nvPr/>
          </p:nvGrpSpPr>
          <p:grpSpPr>
            <a:xfrm>
              <a:off x="5232" y="240"/>
              <a:ext cx="240" cy="3600"/>
              <a:chOff x="3120" y="144"/>
              <a:chExt cx="240" cy="3600"/>
            </a:xfrm>
          </p:grpSpPr>
          <p:grpSp>
            <p:nvGrpSpPr>
              <p:cNvPr id="53392" name="Group 87"/>
              <p:cNvGrpSpPr/>
              <p:nvPr/>
            </p:nvGrpSpPr>
            <p:grpSpPr>
              <a:xfrm>
                <a:off x="3120" y="144"/>
                <a:ext cx="240" cy="240"/>
                <a:chOff x="2592" y="2400"/>
                <a:chExt cx="1344" cy="1296"/>
              </a:xfrm>
            </p:grpSpPr>
            <p:sp>
              <p:nvSpPr>
                <p:cNvPr id="53414" name="Line 88"/>
                <p:cNvSpPr/>
                <p:nvPr/>
              </p:nvSpPr>
              <p:spPr>
                <a:xfrm>
                  <a:off x="2640" y="2400"/>
                  <a:ext cx="1296" cy="1296"/>
                </a:xfrm>
                <a:prstGeom prst="line">
                  <a:avLst/>
                </a:prstGeom>
                <a:ln w="19050" cap="flat" cmpd="sng">
                  <a:solidFill>
                    <a:srgbClr val="52A713"/>
                  </a:solidFill>
                  <a:prstDash val="solid"/>
                  <a:headEnd type="none" w="med" len="med"/>
                  <a:tailEnd type="none" w="med" len="med"/>
                </a:ln>
              </p:spPr>
            </p:sp>
            <p:sp>
              <p:nvSpPr>
                <p:cNvPr id="53415" name="Line 89"/>
                <p:cNvSpPr/>
                <p:nvPr/>
              </p:nvSpPr>
              <p:spPr>
                <a:xfrm rot="-5404398">
                  <a:off x="2592" y="2400"/>
                  <a:ext cx="1296" cy="1296"/>
                </a:xfrm>
                <a:prstGeom prst="line">
                  <a:avLst/>
                </a:prstGeom>
                <a:ln w="19050" cap="flat" cmpd="sng">
                  <a:solidFill>
                    <a:srgbClr val="52A713"/>
                  </a:solidFill>
                  <a:prstDash val="solid"/>
                  <a:headEnd type="none" w="med" len="med"/>
                  <a:tailEnd type="none" w="med" len="med"/>
                </a:ln>
              </p:spPr>
            </p:sp>
          </p:grpSp>
          <p:grpSp>
            <p:nvGrpSpPr>
              <p:cNvPr id="53393" name="Group 90"/>
              <p:cNvGrpSpPr/>
              <p:nvPr/>
            </p:nvGrpSpPr>
            <p:grpSpPr>
              <a:xfrm>
                <a:off x="3120" y="624"/>
                <a:ext cx="240" cy="240"/>
                <a:chOff x="2592" y="2400"/>
                <a:chExt cx="1344" cy="1296"/>
              </a:xfrm>
            </p:grpSpPr>
            <p:sp>
              <p:nvSpPr>
                <p:cNvPr id="53412" name="Line 91"/>
                <p:cNvSpPr/>
                <p:nvPr/>
              </p:nvSpPr>
              <p:spPr>
                <a:xfrm>
                  <a:off x="2640" y="2400"/>
                  <a:ext cx="1296" cy="1296"/>
                </a:xfrm>
                <a:prstGeom prst="line">
                  <a:avLst/>
                </a:prstGeom>
                <a:ln w="19050" cap="flat" cmpd="sng">
                  <a:solidFill>
                    <a:srgbClr val="52A713"/>
                  </a:solidFill>
                  <a:prstDash val="solid"/>
                  <a:headEnd type="none" w="med" len="med"/>
                  <a:tailEnd type="none" w="med" len="med"/>
                </a:ln>
              </p:spPr>
            </p:sp>
            <p:sp>
              <p:nvSpPr>
                <p:cNvPr id="53413" name="Line 92"/>
                <p:cNvSpPr/>
                <p:nvPr/>
              </p:nvSpPr>
              <p:spPr>
                <a:xfrm rot="-5404398">
                  <a:off x="2592" y="2400"/>
                  <a:ext cx="1296" cy="1296"/>
                </a:xfrm>
                <a:prstGeom prst="line">
                  <a:avLst/>
                </a:prstGeom>
                <a:ln w="19050" cap="flat" cmpd="sng">
                  <a:solidFill>
                    <a:srgbClr val="52A713"/>
                  </a:solidFill>
                  <a:prstDash val="solid"/>
                  <a:headEnd type="none" w="med" len="med"/>
                  <a:tailEnd type="none" w="med" len="med"/>
                </a:ln>
              </p:spPr>
            </p:sp>
          </p:grpSp>
          <p:grpSp>
            <p:nvGrpSpPr>
              <p:cNvPr id="53394" name="Group 93"/>
              <p:cNvGrpSpPr/>
              <p:nvPr/>
            </p:nvGrpSpPr>
            <p:grpSpPr>
              <a:xfrm>
                <a:off x="3120" y="1104"/>
                <a:ext cx="240" cy="240"/>
                <a:chOff x="2592" y="2400"/>
                <a:chExt cx="1344" cy="1296"/>
              </a:xfrm>
            </p:grpSpPr>
            <p:sp>
              <p:nvSpPr>
                <p:cNvPr id="53410" name="Line 94"/>
                <p:cNvSpPr/>
                <p:nvPr/>
              </p:nvSpPr>
              <p:spPr>
                <a:xfrm>
                  <a:off x="2640" y="2400"/>
                  <a:ext cx="1296" cy="1296"/>
                </a:xfrm>
                <a:prstGeom prst="line">
                  <a:avLst/>
                </a:prstGeom>
                <a:ln w="19050" cap="flat" cmpd="sng">
                  <a:solidFill>
                    <a:srgbClr val="52A713"/>
                  </a:solidFill>
                  <a:prstDash val="solid"/>
                  <a:headEnd type="none" w="med" len="med"/>
                  <a:tailEnd type="none" w="med" len="med"/>
                </a:ln>
              </p:spPr>
            </p:sp>
            <p:sp>
              <p:nvSpPr>
                <p:cNvPr id="53411" name="Line 95"/>
                <p:cNvSpPr/>
                <p:nvPr/>
              </p:nvSpPr>
              <p:spPr>
                <a:xfrm rot="-5404398">
                  <a:off x="2592" y="2400"/>
                  <a:ext cx="1296" cy="1296"/>
                </a:xfrm>
                <a:prstGeom prst="line">
                  <a:avLst/>
                </a:prstGeom>
                <a:ln w="19050" cap="flat" cmpd="sng">
                  <a:solidFill>
                    <a:srgbClr val="52A713"/>
                  </a:solidFill>
                  <a:prstDash val="solid"/>
                  <a:headEnd type="none" w="med" len="med"/>
                  <a:tailEnd type="none" w="med" len="med"/>
                </a:ln>
              </p:spPr>
            </p:sp>
          </p:grpSp>
          <p:grpSp>
            <p:nvGrpSpPr>
              <p:cNvPr id="53395" name="Group 96"/>
              <p:cNvGrpSpPr/>
              <p:nvPr/>
            </p:nvGrpSpPr>
            <p:grpSpPr>
              <a:xfrm>
                <a:off x="3120" y="1584"/>
                <a:ext cx="240" cy="240"/>
                <a:chOff x="2592" y="2400"/>
                <a:chExt cx="1344" cy="1296"/>
              </a:xfrm>
            </p:grpSpPr>
            <p:sp>
              <p:nvSpPr>
                <p:cNvPr id="53408" name="Line 97"/>
                <p:cNvSpPr/>
                <p:nvPr/>
              </p:nvSpPr>
              <p:spPr>
                <a:xfrm>
                  <a:off x="2640" y="2400"/>
                  <a:ext cx="1296" cy="1296"/>
                </a:xfrm>
                <a:prstGeom prst="line">
                  <a:avLst/>
                </a:prstGeom>
                <a:ln w="19050" cap="flat" cmpd="sng">
                  <a:solidFill>
                    <a:srgbClr val="52A713"/>
                  </a:solidFill>
                  <a:prstDash val="solid"/>
                  <a:headEnd type="none" w="med" len="med"/>
                  <a:tailEnd type="none" w="med" len="med"/>
                </a:ln>
              </p:spPr>
            </p:sp>
            <p:sp>
              <p:nvSpPr>
                <p:cNvPr id="53409" name="Line 98"/>
                <p:cNvSpPr/>
                <p:nvPr/>
              </p:nvSpPr>
              <p:spPr>
                <a:xfrm rot="-5404398">
                  <a:off x="2592" y="2400"/>
                  <a:ext cx="1296" cy="1296"/>
                </a:xfrm>
                <a:prstGeom prst="line">
                  <a:avLst/>
                </a:prstGeom>
                <a:ln w="19050" cap="flat" cmpd="sng">
                  <a:solidFill>
                    <a:srgbClr val="52A713"/>
                  </a:solidFill>
                  <a:prstDash val="solid"/>
                  <a:headEnd type="none" w="med" len="med"/>
                  <a:tailEnd type="none" w="med" len="med"/>
                </a:ln>
              </p:spPr>
            </p:sp>
          </p:grpSp>
          <p:grpSp>
            <p:nvGrpSpPr>
              <p:cNvPr id="53396" name="Group 99"/>
              <p:cNvGrpSpPr/>
              <p:nvPr/>
            </p:nvGrpSpPr>
            <p:grpSpPr>
              <a:xfrm>
                <a:off x="3120" y="2064"/>
                <a:ext cx="240" cy="240"/>
                <a:chOff x="2592" y="2400"/>
                <a:chExt cx="1344" cy="1296"/>
              </a:xfrm>
            </p:grpSpPr>
            <p:sp>
              <p:nvSpPr>
                <p:cNvPr id="53406" name="Line 100"/>
                <p:cNvSpPr/>
                <p:nvPr/>
              </p:nvSpPr>
              <p:spPr>
                <a:xfrm>
                  <a:off x="2640" y="2400"/>
                  <a:ext cx="1296" cy="1296"/>
                </a:xfrm>
                <a:prstGeom prst="line">
                  <a:avLst/>
                </a:prstGeom>
                <a:ln w="19050" cap="flat" cmpd="sng">
                  <a:solidFill>
                    <a:srgbClr val="52A713"/>
                  </a:solidFill>
                  <a:prstDash val="solid"/>
                  <a:headEnd type="none" w="med" len="med"/>
                  <a:tailEnd type="none" w="med" len="med"/>
                </a:ln>
              </p:spPr>
            </p:sp>
            <p:sp>
              <p:nvSpPr>
                <p:cNvPr id="53407" name="Line 101"/>
                <p:cNvSpPr/>
                <p:nvPr/>
              </p:nvSpPr>
              <p:spPr>
                <a:xfrm rot="-5404398">
                  <a:off x="2592" y="2400"/>
                  <a:ext cx="1296" cy="1296"/>
                </a:xfrm>
                <a:prstGeom prst="line">
                  <a:avLst/>
                </a:prstGeom>
                <a:ln w="19050" cap="flat" cmpd="sng">
                  <a:solidFill>
                    <a:srgbClr val="52A713"/>
                  </a:solidFill>
                  <a:prstDash val="solid"/>
                  <a:headEnd type="none" w="med" len="med"/>
                  <a:tailEnd type="none" w="med" len="med"/>
                </a:ln>
              </p:spPr>
            </p:sp>
          </p:grpSp>
          <p:grpSp>
            <p:nvGrpSpPr>
              <p:cNvPr id="53397" name="Group 102"/>
              <p:cNvGrpSpPr/>
              <p:nvPr/>
            </p:nvGrpSpPr>
            <p:grpSpPr>
              <a:xfrm>
                <a:off x="3120" y="2544"/>
                <a:ext cx="240" cy="240"/>
                <a:chOff x="2592" y="2400"/>
                <a:chExt cx="1344" cy="1296"/>
              </a:xfrm>
            </p:grpSpPr>
            <p:sp>
              <p:nvSpPr>
                <p:cNvPr id="53404" name="Line 103"/>
                <p:cNvSpPr/>
                <p:nvPr/>
              </p:nvSpPr>
              <p:spPr>
                <a:xfrm>
                  <a:off x="2640" y="2400"/>
                  <a:ext cx="1296" cy="1296"/>
                </a:xfrm>
                <a:prstGeom prst="line">
                  <a:avLst/>
                </a:prstGeom>
                <a:ln w="19050" cap="flat" cmpd="sng">
                  <a:solidFill>
                    <a:srgbClr val="52A713"/>
                  </a:solidFill>
                  <a:prstDash val="solid"/>
                  <a:headEnd type="none" w="med" len="med"/>
                  <a:tailEnd type="none" w="med" len="med"/>
                </a:ln>
              </p:spPr>
            </p:sp>
            <p:sp>
              <p:nvSpPr>
                <p:cNvPr id="53405" name="Line 104"/>
                <p:cNvSpPr/>
                <p:nvPr/>
              </p:nvSpPr>
              <p:spPr>
                <a:xfrm rot="-5404398">
                  <a:off x="2592" y="2400"/>
                  <a:ext cx="1296" cy="1296"/>
                </a:xfrm>
                <a:prstGeom prst="line">
                  <a:avLst/>
                </a:prstGeom>
                <a:ln w="19050" cap="flat" cmpd="sng">
                  <a:solidFill>
                    <a:srgbClr val="52A713"/>
                  </a:solidFill>
                  <a:prstDash val="solid"/>
                  <a:headEnd type="none" w="med" len="med"/>
                  <a:tailEnd type="none" w="med" len="med"/>
                </a:ln>
              </p:spPr>
            </p:sp>
          </p:grpSp>
          <p:grpSp>
            <p:nvGrpSpPr>
              <p:cNvPr id="53398" name="Group 105"/>
              <p:cNvGrpSpPr/>
              <p:nvPr/>
            </p:nvGrpSpPr>
            <p:grpSpPr>
              <a:xfrm>
                <a:off x="3120" y="3024"/>
                <a:ext cx="240" cy="240"/>
                <a:chOff x="2592" y="2400"/>
                <a:chExt cx="1344" cy="1296"/>
              </a:xfrm>
            </p:grpSpPr>
            <p:sp>
              <p:nvSpPr>
                <p:cNvPr id="53402" name="Line 106"/>
                <p:cNvSpPr/>
                <p:nvPr/>
              </p:nvSpPr>
              <p:spPr>
                <a:xfrm>
                  <a:off x="2640" y="2400"/>
                  <a:ext cx="1296" cy="1296"/>
                </a:xfrm>
                <a:prstGeom prst="line">
                  <a:avLst/>
                </a:prstGeom>
                <a:ln w="19050" cap="flat" cmpd="sng">
                  <a:solidFill>
                    <a:srgbClr val="52A713"/>
                  </a:solidFill>
                  <a:prstDash val="solid"/>
                  <a:headEnd type="none" w="med" len="med"/>
                  <a:tailEnd type="none" w="med" len="med"/>
                </a:ln>
              </p:spPr>
            </p:sp>
            <p:sp>
              <p:nvSpPr>
                <p:cNvPr id="53403" name="Line 107"/>
                <p:cNvSpPr/>
                <p:nvPr/>
              </p:nvSpPr>
              <p:spPr>
                <a:xfrm rot="-5404398">
                  <a:off x="2592" y="2400"/>
                  <a:ext cx="1296" cy="1296"/>
                </a:xfrm>
                <a:prstGeom prst="line">
                  <a:avLst/>
                </a:prstGeom>
                <a:ln w="19050" cap="flat" cmpd="sng">
                  <a:solidFill>
                    <a:srgbClr val="52A713"/>
                  </a:solidFill>
                  <a:prstDash val="solid"/>
                  <a:headEnd type="none" w="med" len="med"/>
                  <a:tailEnd type="none" w="med" len="med"/>
                </a:ln>
              </p:spPr>
            </p:sp>
          </p:grpSp>
          <p:grpSp>
            <p:nvGrpSpPr>
              <p:cNvPr id="53399" name="Group 108"/>
              <p:cNvGrpSpPr/>
              <p:nvPr/>
            </p:nvGrpSpPr>
            <p:grpSpPr>
              <a:xfrm>
                <a:off x="3120" y="3504"/>
                <a:ext cx="240" cy="240"/>
                <a:chOff x="2592" y="2400"/>
                <a:chExt cx="1344" cy="1296"/>
              </a:xfrm>
            </p:grpSpPr>
            <p:sp>
              <p:nvSpPr>
                <p:cNvPr id="53400" name="Line 109"/>
                <p:cNvSpPr/>
                <p:nvPr/>
              </p:nvSpPr>
              <p:spPr>
                <a:xfrm>
                  <a:off x="2640" y="2400"/>
                  <a:ext cx="1296" cy="1296"/>
                </a:xfrm>
                <a:prstGeom prst="line">
                  <a:avLst/>
                </a:prstGeom>
                <a:ln w="19050" cap="flat" cmpd="sng">
                  <a:solidFill>
                    <a:srgbClr val="52A713"/>
                  </a:solidFill>
                  <a:prstDash val="solid"/>
                  <a:headEnd type="none" w="med" len="med"/>
                  <a:tailEnd type="none" w="med" len="med"/>
                </a:ln>
              </p:spPr>
            </p:sp>
            <p:sp>
              <p:nvSpPr>
                <p:cNvPr id="53401" name="Line 110"/>
                <p:cNvSpPr/>
                <p:nvPr/>
              </p:nvSpPr>
              <p:spPr>
                <a:xfrm rot="-5404398">
                  <a:off x="2592" y="2400"/>
                  <a:ext cx="1296" cy="1296"/>
                </a:xfrm>
                <a:prstGeom prst="line">
                  <a:avLst/>
                </a:prstGeom>
                <a:ln w="19050" cap="flat" cmpd="sng">
                  <a:solidFill>
                    <a:srgbClr val="52A713"/>
                  </a:solidFill>
                  <a:prstDash val="solid"/>
                  <a:headEnd type="none" w="med" len="med"/>
                  <a:tailEnd type="none" w="med" len="med"/>
                </a:ln>
              </p:spPr>
            </p:sp>
          </p:grpSp>
        </p:grpSp>
      </p:grpSp>
      <p:sp>
        <p:nvSpPr>
          <p:cNvPr id="53254" name="Rectangle 111"/>
          <p:cNvSpPr/>
          <p:nvPr/>
        </p:nvSpPr>
        <p:spPr>
          <a:xfrm>
            <a:off x="5867400" y="1524000"/>
            <a:ext cx="2438400" cy="3352800"/>
          </a:xfrm>
          <a:prstGeom prst="rect">
            <a:avLst/>
          </a:prstGeom>
          <a:noFill/>
          <a:ln w="57150" cap="flat" cmpd="sng">
            <a:solidFill>
              <a:srgbClr val="CC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98814" name="Group 158"/>
          <p:cNvGrpSpPr/>
          <p:nvPr/>
        </p:nvGrpSpPr>
        <p:grpSpPr>
          <a:xfrm>
            <a:off x="7391400" y="1752600"/>
            <a:ext cx="609600" cy="990600"/>
            <a:chOff x="4656" y="1104"/>
            <a:chExt cx="384" cy="624"/>
          </a:xfrm>
        </p:grpSpPr>
        <p:sp>
          <p:nvSpPr>
            <p:cNvPr id="53348" name="WordArt 159"/>
            <p:cNvSpPr>
              <a:spLocks noTextEdit="1"/>
            </p:cNvSpPr>
            <p:nvPr/>
          </p:nvSpPr>
          <p:spPr>
            <a:xfrm>
              <a:off x="4656" y="1104"/>
              <a:ext cx="380" cy="240"/>
            </a:xfrm>
            <a:prstGeom prst="rect">
              <a:avLst/>
            </a:prstGeom>
          </p:spPr>
          <p:txBody>
            <a:bodyPr wrap="none" fromWordArt="1">
              <a:prstTxWarp prst="textPlain">
                <a:avLst>
                  <a:gd name="adj" fmla="val 50000"/>
                </a:avLst>
              </a:prstTxWarp>
              <a:normAutofit fontScale="62500" lnSpcReduction="20000"/>
            </a:bodyPr>
            <a:lstStyle/>
            <a:p>
              <a:pPr algn="ctr"/>
              <a:r>
                <a:rPr lang="zh-CN" altLang="en-US" sz="3600" i="1" dirty="0">
                  <a:ln w="9525" cap="flat" cmpd="sng">
                    <a:solidFill>
                      <a:schemeClr val="accent2"/>
                    </a:solidFill>
                    <a:prstDash val="solid"/>
                    <a:headEnd type="none" w="med" len="med"/>
                    <a:tailEnd type="none" w="med" len="med"/>
                  </a:ln>
                  <a:solidFill>
                    <a:schemeClr val="accent2"/>
                  </a:solidFill>
                  <a:latin typeface="Symbol" panose="05050102010706020507" charset="0"/>
                  <a:ea typeface="Symbol" panose="05050102010706020507" charset="0"/>
                </a:rPr>
                <a:t>F</a:t>
              </a:r>
            </a:p>
          </p:txBody>
        </p:sp>
        <p:sp>
          <p:nvSpPr>
            <p:cNvPr id="53349" name="WordArt 160"/>
            <p:cNvSpPr>
              <a:spLocks noTextEdit="1"/>
            </p:cNvSpPr>
            <p:nvPr/>
          </p:nvSpPr>
          <p:spPr>
            <a:xfrm>
              <a:off x="4896" y="1440"/>
              <a:ext cx="144" cy="288"/>
            </a:xfrm>
            <a:prstGeom prst="rect">
              <a:avLst/>
            </a:prstGeom>
          </p:spPr>
          <p:txBody>
            <a:bodyPr wrap="none" fromWordArt="1">
              <a:prstTxWarp prst="textPlain">
                <a:avLst>
                  <a:gd name="adj" fmla="val 50000"/>
                </a:avLst>
              </a:prstTxWarp>
              <a:normAutofit fontScale="77500" lnSpcReduction="20000"/>
            </a:bodyPr>
            <a:lstStyle/>
            <a:p>
              <a:pPr algn="ctr"/>
              <a:r>
                <a:rPr lang="zh-CN" altLang="en-US" sz="3600">
                  <a:ln w="9525" cap="flat" cmpd="sng">
                    <a:solidFill>
                      <a:schemeClr val="accent2"/>
                    </a:solidFill>
                    <a:prstDash val="solid"/>
                    <a:miter/>
                    <a:headEnd type="none" w="med" len="med"/>
                    <a:tailEnd type="none" w="med" len="med"/>
                  </a:ln>
                  <a:solidFill>
                    <a:schemeClr val="accent2"/>
                  </a:solidFill>
                  <a:latin typeface="宋体" panose="02010600030101010101" pitchFamily="2" charset="-122"/>
                  <a:ea typeface="宋体" panose="02010600030101010101" pitchFamily="2" charset="-122"/>
                </a:rPr>
                <a:t>?</a:t>
              </a:r>
            </a:p>
          </p:txBody>
        </p:sp>
      </p:grpSp>
      <p:grpSp>
        <p:nvGrpSpPr>
          <p:cNvPr id="198817" name="Group 161"/>
          <p:cNvGrpSpPr/>
          <p:nvPr/>
        </p:nvGrpSpPr>
        <p:grpSpPr>
          <a:xfrm>
            <a:off x="4648200" y="1524000"/>
            <a:ext cx="4114800" cy="4876800"/>
            <a:chOff x="2928" y="960"/>
            <a:chExt cx="2592" cy="3072"/>
          </a:xfrm>
        </p:grpSpPr>
        <p:sp>
          <p:nvSpPr>
            <p:cNvPr id="53329" name="Rectangle 162"/>
            <p:cNvSpPr/>
            <p:nvPr/>
          </p:nvSpPr>
          <p:spPr>
            <a:xfrm>
              <a:off x="4320" y="960"/>
              <a:ext cx="144" cy="2112"/>
            </a:xfrm>
            <a:prstGeom prst="rect">
              <a:avLst/>
            </a:prstGeom>
            <a:solidFill>
              <a:srgbClr val="65CD17">
                <a:alpha val="50195"/>
              </a:srgbClr>
            </a:solidFill>
            <a:ln w="9525" cap="flat" cmpd="sng">
              <a:solidFill>
                <a:srgbClr val="008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53330" name="Group 163"/>
            <p:cNvGrpSpPr/>
            <p:nvPr/>
          </p:nvGrpSpPr>
          <p:grpSpPr>
            <a:xfrm>
              <a:off x="4512" y="1920"/>
              <a:ext cx="325" cy="213"/>
              <a:chOff x="480" y="1296"/>
              <a:chExt cx="336" cy="248"/>
            </a:xfrm>
          </p:grpSpPr>
          <p:sp>
            <p:nvSpPr>
              <p:cNvPr id="53346" name="WordArt 164"/>
              <p:cNvSpPr>
                <a:spLocks noTextEdit="1"/>
              </p:cNvSpPr>
              <p:nvPr/>
            </p:nvSpPr>
            <p:spPr>
              <a:xfrm>
                <a:off x="624" y="1296"/>
                <a:ext cx="192" cy="240"/>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i="1">
                    <a:ln w="9525" cap="flat" cmpd="sng">
                      <a:solidFill>
                        <a:schemeClr val="accent2"/>
                      </a:solidFill>
                      <a:prstDash val="solid"/>
                      <a:headEnd type="none" w="med" len="med"/>
                      <a:tailEnd type="none" w="med" len="med"/>
                    </a:ln>
                    <a:solidFill>
                      <a:schemeClr val="accent2"/>
                    </a:solidFill>
                    <a:latin typeface="Symbol" panose="05050102010706020507" charset="0"/>
                    <a:ea typeface="Symbol" panose="05050102010706020507" charset="0"/>
                  </a:rPr>
                  <a:t>F</a:t>
                </a:r>
              </a:p>
            </p:txBody>
          </p:sp>
          <p:sp>
            <p:nvSpPr>
              <p:cNvPr id="53347" name="WordArt 165"/>
              <p:cNvSpPr>
                <a:spLocks noTextEdit="1"/>
              </p:cNvSpPr>
              <p:nvPr/>
            </p:nvSpPr>
            <p:spPr>
              <a:xfrm>
                <a:off x="480" y="1296"/>
                <a:ext cx="144" cy="248"/>
              </a:xfrm>
              <a:prstGeom prst="rect">
                <a:avLst/>
              </a:prstGeom>
            </p:spPr>
            <p:txBody>
              <a:bodyPr wrap="none" fromWordArt="1">
                <a:prstTxWarp prst="textPlain">
                  <a:avLst>
                    <a:gd name="adj" fmla="val 50000"/>
                  </a:avLst>
                </a:prstTxWarp>
                <a:normAutofit fontScale="92500" lnSpcReduction="10000"/>
              </a:bodyPr>
              <a:lstStyle/>
              <a:p>
                <a:pPr algn="ctr"/>
                <a:r>
                  <a:rPr lang="zh-CN" altLang="en-US" sz="1800" b="1" dirty="0">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d</a:t>
                </a:r>
              </a:p>
            </p:txBody>
          </p:sp>
        </p:grpSp>
        <p:grpSp>
          <p:nvGrpSpPr>
            <p:cNvPr id="53331" name="Group 166"/>
            <p:cNvGrpSpPr/>
            <p:nvPr/>
          </p:nvGrpSpPr>
          <p:grpSpPr>
            <a:xfrm>
              <a:off x="4512" y="2352"/>
              <a:ext cx="288" cy="248"/>
              <a:chOff x="4512" y="1872"/>
              <a:chExt cx="288" cy="248"/>
            </a:xfrm>
          </p:grpSpPr>
          <p:sp>
            <p:nvSpPr>
              <p:cNvPr id="53344" name="WordArt 167"/>
              <p:cNvSpPr>
                <a:spLocks noTextEdit="1"/>
              </p:cNvSpPr>
              <p:nvPr/>
            </p:nvSpPr>
            <p:spPr>
              <a:xfrm>
                <a:off x="4656" y="1920"/>
                <a:ext cx="144" cy="184"/>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a:ln w="9525" cap="flat" cmpd="sng">
                      <a:solidFill>
                        <a:schemeClr val="tx2"/>
                      </a:solidFill>
                      <a:prstDash val="solid"/>
                      <a:headEnd type="none" w="med" len="med"/>
                      <a:tailEnd type="none" w="med" len="med"/>
                    </a:ln>
                    <a:solidFill>
                      <a:schemeClr val="tx2"/>
                    </a:solidFill>
                    <a:latin typeface="Times New Roman" panose="02020603050405020304" pitchFamily="18" charset="0"/>
                    <a:ea typeface="Times New Roman" panose="02020603050405020304" pitchFamily="18" charset="0"/>
                  </a:rPr>
                  <a:t>s</a:t>
                </a:r>
              </a:p>
            </p:txBody>
          </p:sp>
          <p:sp>
            <p:nvSpPr>
              <p:cNvPr id="53345" name="WordArt 168"/>
              <p:cNvSpPr>
                <a:spLocks noTextEdit="1"/>
              </p:cNvSpPr>
              <p:nvPr/>
            </p:nvSpPr>
            <p:spPr>
              <a:xfrm>
                <a:off x="4512" y="1872"/>
                <a:ext cx="144" cy="248"/>
              </a:xfrm>
              <a:prstGeom prst="rect">
                <a:avLst/>
              </a:prstGeom>
            </p:spPr>
            <p:txBody>
              <a:bodyPr wrap="none" fromWordArt="1">
                <a:prstTxWarp prst="textPlain">
                  <a:avLst>
                    <a:gd name="adj" fmla="val 50000"/>
                  </a:avLst>
                </a:prstTxWarp>
                <a:normAutofit/>
              </a:bodyPr>
              <a:lstStyle/>
              <a:p>
                <a:pPr algn="ctr"/>
                <a:r>
                  <a:rPr lang="zh-CN" altLang="en-US" sz="1800" b="1" dirty="0">
                    <a:ln w="9525" cap="flat" cmpd="sng">
                      <a:solidFill>
                        <a:schemeClr val="tx2"/>
                      </a:solidFill>
                      <a:prstDash val="solid"/>
                      <a:headEnd type="none" w="med" len="med"/>
                      <a:tailEnd type="none" w="med" len="med"/>
                    </a:ln>
                    <a:solidFill>
                      <a:schemeClr val="tx2"/>
                    </a:solidFill>
                    <a:latin typeface="宋体" panose="02010600030101010101" pitchFamily="2" charset="-122"/>
                    <a:ea typeface="宋体" panose="02010600030101010101" pitchFamily="2" charset="-122"/>
                  </a:rPr>
                  <a:t>d</a:t>
                </a:r>
              </a:p>
            </p:txBody>
          </p:sp>
        </p:grpSp>
        <p:grpSp>
          <p:nvGrpSpPr>
            <p:cNvPr id="53332" name="Group 169"/>
            <p:cNvGrpSpPr/>
            <p:nvPr/>
          </p:nvGrpSpPr>
          <p:grpSpPr>
            <a:xfrm>
              <a:off x="4224" y="3408"/>
              <a:ext cx="354" cy="248"/>
              <a:chOff x="4224" y="3408"/>
              <a:chExt cx="354" cy="248"/>
            </a:xfrm>
          </p:grpSpPr>
          <p:sp>
            <p:nvSpPr>
              <p:cNvPr id="53342" name="WordArt 170"/>
              <p:cNvSpPr>
                <a:spLocks noTextEdit="1"/>
              </p:cNvSpPr>
              <p:nvPr/>
            </p:nvSpPr>
            <p:spPr>
              <a:xfrm>
                <a:off x="4224" y="3408"/>
                <a:ext cx="144" cy="248"/>
              </a:xfrm>
              <a:prstGeom prst="rect">
                <a:avLst/>
              </a:prstGeom>
            </p:spPr>
            <p:txBody>
              <a:bodyPr wrap="none" fromWordArt="1">
                <a:prstTxWarp prst="textPlain">
                  <a:avLst>
                    <a:gd name="adj" fmla="val 50000"/>
                  </a:avLst>
                </a:prstTxWarp>
                <a:normAutofit/>
              </a:bodyPr>
              <a:lstStyle/>
              <a:p>
                <a:pPr algn="ctr"/>
                <a:r>
                  <a:rPr lang="zh-CN" altLang="en-US" sz="1800" b="1" dirty="0">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d</a:t>
                </a:r>
              </a:p>
            </p:txBody>
          </p:sp>
          <p:sp>
            <p:nvSpPr>
              <p:cNvPr id="53343" name="WordArt 171"/>
              <p:cNvSpPr>
                <a:spLocks noTextEdit="1"/>
              </p:cNvSpPr>
              <p:nvPr/>
            </p:nvSpPr>
            <p:spPr>
              <a:xfrm>
                <a:off x="4386" y="3456"/>
                <a:ext cx="192" cy="192"/>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i="1" dirty="0">
                    <a:ln w="9525" cap="flat" cmpd="sng">
                      <a:solidFill>
                        <a:srgbClr val="9900CC"/>
                      </a:solidFill>
                      <a:prstDash val="solid"/>
                      <a:headEnd type="none" w="med" len="med"/>
                      <a:tailEnd type="none" w="med" len="med"/>
                    </a:ln>
                    <a:solidFill>
                      <a:srgbClr val="9900CC"/>
                    </a:solidFill>
                    <a:latin typeface="Times New Roman" panose="02020603050405020304" pitchFamily="18" charset="0"/>
                    <a:ea typeface="Times New Roman" panose="02020603050405020304" pitchFamily="18" charset="0"/>
                  </a:rPr>
                  <a:t>x</a:t>
                </a:r>
              </a:p>
            </p:txBody>
          </p:sp>
        </p:grpSp>
        <p:sp>
          <p:nvSpPr>
            <p:cNvPr id="53333" name="WordArt 172"/>
            <p:cNvSpPr>
              <a:spLocks noTextEdit="1"/>
            </p:cNvSpPr>
            <p:nvPr/>
          </p:nvSpPr>
          <p:spPr>
            <a:xfrm>
              <a:off x="3552" y="3168"/>
              <a:ext cx="192" cy="192"/>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i="1">
                  <a:ln w="9525" cap="flat" cmpd="sng">
                    <a:solidFill>
                      <a:srgbClr val="9900CC"/>
                    </a:solidFill>
                    <a:prstDash val="solid"/>
                    <a:headEnd type="none" w="med" len="med"/>
                    <a:tailEnd type="none" w="med" len="med"/>
                  </a:ln>
                  <a:solidFill>
                    <a:srgbClr val="9900CC"/>
                  </a:solidFill>
                  <a:latin typeface="Times New Roman" panose="02020603050405020304" pitchFamily="18" charset="0"/>
                  <a:ea typeface="Times New Roman" panose="02020603050405020304" pitchFamily="18" charset="0"/>
                </a:rPr>
                <a:t>x</a:t>
              </a:r>
            </a:p>
          </p:txBody>
        </p:sp>
        <p:sp>
          <p:nvSpPr>
            <p:cNvPr id="53334" name="Line 173"/>
            <p:cNvSpPr/>
            <p:nvPr/>
          </p:nvSpPr>
          <p:spPr>
            <a:xfrm>
              <a:off x="3840" y="3264"/>
              <a:ext cx="480" cy="0"/>
            </a:xfrm>
            <a:prstGeom prst="line">
              <a:avLst/>
            </a:prstGeom>
            <a:ln w="28575" cap="flat" cmpd="sng">
              <a:solidFill>
                <a:schemeClr val="tx1"/>
              </a:solidFill>
              <a:prstDash val="solid"/>
              <a:miter/>
              <a:headEnd type="none" w="med" len="med"/>
              <a:tailEnd type="triangle" w="med" len="med"/>
            </a:ln>
          </p:spPr>
        </p:sp>
        <p:sp>
          <p:nvSpPr>
            <p:cNvPr id="53335" name="Line 174"/>
            <p:cNvSpPr/>
            <p:nvPr/>
          </p:nvSpPr>
          <p:spPr>
            <a:xfrm>
              <a:off x="2928" y="3264"/>
              <a:ext cx="528" cy="0"/>
            </a:xfrm>
            <a:prstGeom prst="line">
              <a:avLst/>
            </a:prstGeom>
            <a:ln w="28575" cap="flat" cmpd="sng">
              <a:solidFill>
                <a:schemeClr val="tx1"/>
              </a:solidFill>
              <a:prstDash val="solid"/>
              <a:miter/>
              <a:headEnd type="triangle" w="med" len="med"/>
              <a:tailEnd type="none" w="med" len="med"/>
            </a:ln>
          </p:spPr>
        </p:sp>
        <p:sp>
          <p:nvSpPr>
            <p:cNvPr id="53336" name="Line 175"/>
            <p:cNvSpPr/>
            <p:nvPr/>
          </p:nvSpPr>
          <p:spPr>
            <a:xfrm>
              <a:off x="4464" y="3264"/>
              <a:ext cx="336" cy="0"/>
            </a:xfrm>
            <a:prstGeom prst="line">
              <a:avLst/>
            </a:prstGeom>
            <a:ln w="28575" cap="flat" cmpd="sng">
              <a:solidFill>
                <a:schemeClr val="tx1"/>
              </a:solidFill>
              <a:prstDash val="solid"/>
              <a:miter/>
              <a:headEnd type="triangle" w="med" len="med"/>
              <a:tailEnd type="none" w="med" len="med"/>
            </a:ln>
          </p:spPr>
        </p:sp>
        <p:sp>
          <p:nvSpPr>
            <p:cNvPr id="53337" name="Line 176"/>
            <p:cNvSpPr/>
            <p:nvPr/>
          </p:nvSpPr>
          <p:spPr>
            <a:xfrm>
              <a:off x="4464" y="3120"/>
              <a:ext cx="0" cy="240"/>
            </a:xfrm>
            <a:prstGeom prst="line">
              <a:avLst/>
            </a:prstGeom>
            <a:ln w="28575" cap="flat" cmpd="sng">
              <a:solidFill>
                <a:schemeClr val="tx1"/>
              </a:solidFill>
              <a:prstDash val="solid"/>
              <a:miter/>
              <a:headEnd type="none" w="med" len="med"/>
              <a:tailEnd type="none" w="med" len="med"/>
            </a:ln>
          </p:spPr>
        </p:sp>
        <p:sp>
          <p:nvSpPr>
            <p:cNvPr id="53338" name="Line 177"/>
            <p:cNvSpPr/>
            <p:nvPr/>
          </p:nvSpPr>
          <p:spPr>
            <a:xfrm>
              <a:off x="4320" y="3120"/>
              <a:ext cx="0" cy="240"/>
            </a:xfrm>
            <a:prstGeom prst="line">
              <a:avLst/>
            </a:prstGeom>
            <a:ln w="28575" cap="flat" cmpd="sng">
              <a:solidFill>
                <a:schemeClr val="tx1"/>
              </a:solidFill>
              <a:prstDash val="solid"/>
              <a:miter/>
              <a:headEnd type="none" w="med" len="med"/>
              <a:tailEnd type="none" w="med" len="med"/>
            </a:ln>
          </p:spPr>
        </p:sp>
        <p:sp>
          <p:nvSpPr>
            <p:cNvPr id="53339" name="WordArt 178"/>
            <p:cNvSpPr>
              <a:spLocks noTextEdit="1"/>
            </p:cNvSpPr>
            <p:nvPr/>
          </p:nvSpPr>
          <p:spPr>
            <a:xfrm>
              <a:off x="5184" y="3888"/>
              <a:ext cx="240" cy="144"/>
            </a:xfrm>
            <a:prstGeom prst="rect">
              <a:avLst/>
            </a:prstGeom>
          </p:spPr>
          <p:txBody>
            <a:bodyPr wrap="none" fromWordArt="1">
              <a:prstTxWarp prst="textPlain">
                <a:avLst>
                  <a:gd name="adj" fmla="val 50000"/>
                </a:avLst>
              </a:prstTxWarp>
              <a:normAutofit/>
            </a:bodyPr>
            <a:lstStyle/>
            <a:p>
              <a:pPr algn="ctr"/>
              <a:r>
                <a:rPr lang="en-US" altLang="zh-CN" sz="800" i="1" dirty="0">
                  <a:ln w="9525" cap="flat" cmpd="sng">
                    <a:solidFill>
                      <a:srgbClr val="9900CC"/>
                    </a:solidFill>
                    <a:prstDash val="solid"/>
                    <a:headEnd type="none" w="med" len="med"/>
                    <a:tailEnd type="none" w="med" len="med"/>
                  </a:ln>
                  <a:solidFill>
                    <a:srgbClr val="9900CC"/>
                  </a:solidFill>
                  <a:latin typeface="Times New Roman" panose="02020603050405020304" pitchFamily="18" charset="0"/>
                  <a:ea typeface="Times New Roman" panose="02020603050405020304" pitchFamily="18" charset="0"/>
                </a:rPr>
                <a:t>x</a:t>
              </a:r>
              <a:endParaRPr lang="zh-CN" altLang="en-US" sz="800" i="1" dirty="0">
                <a:ln w="9525" cap="flat" cmpd="sng">
                  <a:solidFill>
                    <a:srgbClr val="9900CC"/>
                  </a:solidFill>
                  <a:prstDash val="solid"/>
                  <a:headEnd type="none" w="med" len="med"/>
                  <a:tailEnd type="none" w="med" len="med"/>
                </a:ln>
                <a:solidFill>
                  <a:srgbClr val="9900CC"/>
                </a:solidFill>
                <a:latin typeface="Times New Roman" panose="02020603050405020304" pitchFamily="18" charset="0"/>
                <a:ea typeface="Times New Roman" panose="02020603050405020304" pitchFamily="18" charset="0"/>
              </a:endParaRPr>
            </a:p>
          </p:txBody>
        </p:sp>
        <p:sp>
          <p:nvSpPr>
            <p:cNvPr id="53340" name="WordArt 179"/>
            <p:cNvSpPr>
              <a:spLocks noTextEdit="1"/>
            </p:cNvSpPr>
            <p:nvPr/>
          </p:nvSpPr>
          <p:spPr>
            <a:xfrm>
              <a:off x="2976" y="3840"/>
              <a:ext cx="144" cy="192"/>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a:ln w="9525" cap="flat" cmpd="sng">
                    <a:solidFill>
                      <a:srgbClr val="9900CC"/>
                    </a:solidFill>
                    <a:prstDash val="solid"/>
                    <a:headEnd type="none" w="med" len="med"/>
                    <a:tailEnd type="none" w="med" len="med"/>
                  </a:ln>
                  <a:solidFill>
                    <a:srgbClr val="9900CC"/>
                  </a:solidFill>
                  <a:latin typeface="宋体" panose="02010600030101010101" pitchFamily="2" charset="-122"/>
                  <a:ea typeface="宋体" panose="02010600030101010101" pitchFamily="2" charset="-122"/>
                </a:rPr>
                <a:t>0</a:t>
              </a:r>
            </a:p>
          </p:txBody>
        </p:sp>
        <p:sp>
          <p:nvSpPr>
            <p:cNvPr id="53341" name="Line 180"/>
            <p:cNvSpPr/>
            <p:nvPr/>
          </p:nvSpPr>
          <p:spPr>
            <a:xfrm>
              <a:off x="2928" y="3792"/>
              <a:ext cx="2592" cy="0"/>
            </a:xfrm>
            <a:prstGeom prst="line">
              <a:avLst/>
            </a:prstGeom>
            <a:ln w="38100" cap="flat" cmpd="sng">
              <a:solidFill>
                <a:srgbClr val="9900CC"/>
              </a:solidFill>
              <a:prstDash val="solid"/>
              <a:miter/>
              <a:headEnd type="none" w="med" len="med"/>
              <a:tailEnd type="triangle" w="lg" len="lg"/>
            </a:ln>
          </p:spPr>
        </p:sp>
      </p:grpSp>
      <p:sp>
        <p:nvSpPr>
          <p:cNvPr id="198889" name="Rectangle 233"/>
          <p:cNvSpPr>
            <a:spLocks noChangeArrowheads="1"/>
          </p:cNvSpPr>
          <p:nvPr/>
        </p:nvSpPr>
        <p:spPr bwMode="auto">
          <a:xfrm>
            <a:off x="4519613" y="0"/>
            <a:ext cx="193675" cy="6858000"/>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198890" name="Group 234"/>
          <p:cNvGrpSpPr/>
          <p:nvPr/>
        </p:nvGrpSpPr>
        <p:grpSpPr>
          <a:xfrm>
            <a:off x="4648200" y="914400"/>
            <a:ext cx="4191000" cy="3962400"/>
            <a:chOff x="2928" y="576"/>
            <a:chExt cx="2640" cy="2496"/>
          </a:xfrm>
        </p:grpSpPr>
        <p:grpSp>
          <p:nvGrpSpPr>
            <p:cNvPr id="53265" name="Group 235"/>
            <p:cNvGrpSpPr/>
            <p:nvPr/>
          </p:nvGrpSpPr>
          <p:grpSpPr>
            <a:xfrm>
              <a:off x="2928" y="576"/>
              <a:ext cx="2640" cy="2496"/>
              <a:chOff x="2928" y="576"/>
              <a:chExt cx="2640" cy="2496"/>
            </a:xfrm>
          </p:grpSpPr>
          <p:sp>
            <p:nvSpPr>
              <p:cNvPr id="53268" name="WordArt 236"/>
              <p:cNvSpPr>
                <a:spLocks noTextEdit="1"/>
              </p:cNvSpPr>
              <p:nvPr/>
            </p:nvSpPr>
            <p:spPr>
              <a:xfrm>
                <a:off x="4368" y="576"/>
                <a:ext cx="192" cy="280"/>
              </a:xfrm>
              <a:prstGeom prst="rect">
                <a:avLst/>
              </a:prstGeom>
            </p:spPr>
            <p:txBody>
              <a:bodyPr wrap="none" fromWordArt="1">
                <a:prstTxWarp prst="textPlain">
                  <a:avLst>
                    <a:gd name="adj" fmla="val 50000"/>
                  </a:avLst>
                </a:prstTxWarp>
                <a:normAutofit fontScale="77500" lnSpcReduction="20000"/>
              </a:bodyPr>
              <a:lstStyle/>
              <a:p>
                <a:pPr algn="ctr"/>
                <a:r>
                  <a:rPr lang="zh-CN" altLang="en-US" sz="3600" i="1">
                    <a:ln w="9525" cap="flat" cmpd="sng">
                      <a:solidFill>
                        <a:srgbClr val="663300"/>
                      </a:solidFill>
                      <a:prstDash val="solid"/>
                      <a:headEnd type="none" w="med" len="med"/>
                      <a:tailEnd type="none" w="med" len="med"/>
                    </a:ln>
                    <a:solidFill>
                      <a:srgbClr val="663300"/>
                    </a:solidFill>
                    <a:latin typeface="Times New Roman" panose="02020603050405020304" pitchFamily="18" charset="0"/>
                    <a:ea typeface="Times New Roman" panose="02020603050405020304" pitchFamily="18" charset="0"/>
                  </a:rPr>
                  <a:t>b</a:t>
                </a:r>
              </a:p>
            </p:txBody>
          </p:sp>
          <p:sp>
            <p:nvSpPr>
              <p:cNvPr id="53269" name="Line 237"/>
              <p:cNvSpPr/>
              <p:nvPr/>
            </p:nvSpPr>
            <p:spPr>
              <a:xfrm>
                <a:off x="4656" y="768"/>
                <a:ext cx="576" cy="0"/>
              </a:xfrm>
              <a:prstGeom prst="line">
                <a:avLst/>
              </a:prstGeom>
              <a:ln w="28575" cap="flat" cmpd="sng">
                <a:solidFill>
                  <a:schemeClr val="tx1"/>
                </a:solidFill>
                <a:prstDash val="solid"/>
                <a:miter/>
                <a:headEnd type="none" w="med" len="med"/>
                <a:tailEnd type="triangle" w="med" len="med"/>
              </a:ln>
            </p:spPr>
          </p:sp>
          <p:sp>
            <p:nvSpPr>
              <p:cNvPr id="53270" name="Line 238"/>
              <p:cNvSpPr/>
              <p:nvPr/>
            </p:nvSpPr>
            <p:spPr>
              <a:xfrm>
                <a:off x="3696" y="768"/>
                <a:ext cx="576" cy="0"/>
              </a:xfrm>
              <a:prstGeom prst="line">
                <a:avLst/>
              </a:prstGeom>
              <a:ln w="28575" cap="flat" cmpd="sng">
                <a:solidFill>
                  <a:schemeClr val="tx1"/>
                </a:solidFill>
                <a:prstDash val="solid"/>
                <a:miter/>
                <a:headEnd type="triangle" w="med" len="med"/>
                <a:tailEnd type="none" w="med" len="med"/>
              </a:ln>
            </p:spPr>
          </p:sp>
          <p:sp>
            <p:nvSpPr>
              <p:cNvPr id="53271" name="WordArt 239"/>
              <p:cNvSpPr>
                <a:spLocks noTextEdit="1"/>
              </p:cNvSpPr>
              <p:nvPr/>
            </p:nvSpPr>
            <p:spPr>
              <a:xfrm>
                <a:off x="3216" y="1008"/>
                <a:ext cx="240" cy="280"/>
              </a:xfrm>
              <a:prstGeom prst="rect">
                <a:avLst/>
              </a:prstGeom>
            </p:spPr>
            <p:txBody>
              <a:bodyPr wrap="none" fromWordArt="1">
                <a:prstTxWarp prst="textPlain">
                  <a:avLst>
                    <a:gd name="adj" fmla="val 50000"/>
                  </a:avLst>
                </a:prstTxWarp>
                <a:normAutofit fontScale="77500" lnSpcReduction="20000"/>
              </a:bodyPr>
              <a:lstStyle/>
              <a:p>
                <a:pPr algn="ctr"/>
                <a:r>
                  <a:rPr lang="zh-CN" altLang="en-US" sz="3600" i="1">
                    <a:ln w="9525" cap="flat" cmpd="sng">
                      <a:solidFill>
                        <a:srgbClr val="663300"/>
                      </a:solidFill>
                      <a:prstDash val="solid"/>
                      <a:headEnd type="none" w="med" len="med"/>
                      <a:tailEnd type="none" w="med" len="med"/>
                    </a:ln>
                    <a:solidFill>
                      <a:srgbClr val="663300"/>
                    </a:solidFill>
                    <a:latin typeface="Times New Roman" panose="02020603050405020304" pitchFamily="18" charset="0"/>
                    <a:ea typeface="Times New Roman" panose="02020603050405020304" pitchFamily="18" charset="0"/>
                  </a:rPr>
                  <a:t>d</a:t>
                </a:r>
              </a:p>
            </p:txBody>
          </p:sp>
          <p:sp>
            <p:nvSpPr>
              <p:cNvPr id="53272" name="Line 240"/>
              <p:cNvSpPr/>
              <p:nvPr/>
            </p:nvSpPr>
            <p:spPr>
              <a:xfrm>
                <a:off x="2928" y="1440"/>
                <a:ext cx="768" cy="0"/>
              </a:xfrm>
              <a:prstGeom prst="line">
                <a:avLst/>
              </a:prstGeom>
              <a:ln w="28575" cap="flat" cmpd="sng">
                <a:solidFill>
                  <a:schemeClr val="tx1"/>
                </a:solidFill>
                <a:prstDash val="solid"/>
                <a:miter/>
                <a:headEnd type="triangle" w="med" len="med"/>
                <a:tailEnd type="triangle" w="med" len="med"/>
              </a:ln>
            </p:spPr>
          </p:sp>
          <p:sp>
            <p:nvSpPr>
              <p:cNvPr id="53273" name="Line 241"/>
              <p:cNvSpPr/>
              <p:nvPr/>
            </p:nvSpPr>
            <p:spPr>
              <a:xfrm>
                <a:off x="5328" y="960"/>
                <a:ext cx="240" cy="0"/>
              </a:xfrm>
              <a:prstGeom prst="line">
                <a:avLst/>
              </a:prstGeom>
              <a:ln w="28575" cap="flat" cmpd="sng">
                <a:solidFill>
                  <a:schemeClr val="tx1"/>
                </a:solidFill>
                <a:prstDash val="solid"/>
                <a:miter/>
                <a:headEnd type="none" w="med" len="med"/>
                <a:tailEnd type="none" w="med" len="med"/>
              </a:ln>
            </p:spPr>
          </p:sp>
          <p:sp>
            <p:nvSpPr>
              <p:cNvPr id="53274" name="WordArt 242"/>
              <p:cNvSpPr>
                <a:spLocks noTextEdit="1"/>
              </p:cNvSpPr>
              <p:nvPr/>
            </p:nvSpPr>
            <p:spPr>
              <a:xfrm>
                <a:off x="5376" y="1776"/>
                <a:ext cx="192" cy="232"/>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i="1">
                    <a:ln w="9525" cap="flat" cmpd="sng">
                      <a:solidFill>
                        <a:srgbClr val="663300"/>
                      </a:solidFill>
                      <a:prstDash val="solid"/>
                      <a:headEnd type="none" w="med" len="med"/>
                      <a:tailEnd type="none" w="med" len="med"/>
                    </a:ln>
                    <a:solidFill>
                      <a:srgbClr val="663300"/>
                    </a:solidFill>
                    <a:latin typeface="Times New Roman" panose="02020603050405020304" pitchFamily="18" charset="0"/>
                    <a:ea typeface="Times New Roman" panose="02020603050405020304" pitchFamily="18" charset="0"/>
                  </a:rPr>
                  <a:t>a</a:t>
                </a:r>
              </a:p>
            </p:txBody>
          </p:sp>
          <p:sp>
            <p:nvSpPr>
              <p:cNvPr id="53275" name="Line 243"/>
              <p:cNvSpPr/>
              <p:nvPr/>
            </p:nvSpPr>
            <p:spPr>
              <a:xfrm>
                <a:off x="5472" y="960"/>
                <a:ext cx="0" cy="624"/>
              </a:xfrm>
              <a:prstGeom prst="line">
                <a:avLst/>
              </a:prstGeom>
              <a:ln w="28575" cap="flat" cmpd="sng">
                <a:solidFill>
                  <a:schemeClr val="tx1"/>
                </a:solidFill>
                <a:prstDash val="solid"/>
                <a:miter/>
                <a:headEnd type="triangle" w="med" len="med"/>
                <a:tailEnd type="none" w="med" len="med"/>
              </a:ln>
            </p:spPr>
          </p:sp>
          <p:sp>
            <p:nvSpPr>
              <p:cNvPr id="53276" name="Line 244"/>
              <p:cNvSpPr/>
              <p:nvPr/>
            </p:nvSpPr>
            <p:spPr>
              <a:xfrm>
                <a:off x="5472" y="2448"/>
                <a:ext cx="0" cy="624"/>
              </a:xfrm>
              <a:prstGeom prst="line">
                <a:avLst/>
              </a:prstGeom>
              <a:ln w="28575" cap="flat" cmpd="sng">
                <a:solidFill>
                  <a:schemeClr val="tx1"/>
                </a:solidFill>
                <a:prstDash val="solid"/>
                <a:miter/>
                <a:headEnd type="none" w="med" len="med"/>
                <a:tailEnd type="triangle" w="med" len="med"/>
              </a:ln>
            </p:spPr>
          </p:sp>
          <p:sp>
            <p:nvSpPr>
              <p:cNvPr id="53277" name="Line 245"/>
              <p:cNvSpPr/>
              <p:nvPr/>
            </p:nvSpPr>
            <p:spPr>
              <a:xfrm>
                <a:off x="5328" y="3072"/>
                <a:ext cx="240" cy="0"/>
              </a:xfrm>
              <a:prstGeom prst="line">
                <a:avLst/>
              </a:prstGeom>
              <a:ln w="28575" cap="flat" cmpd="sng">
                <a:solidFill>
                  <a:schemeClr val="tx1"/>
                </a:solidFill>
                <a:prstDash val="solid"/>
                <a:miter/>
                <a:headEnd type="none" w="med" len="med"/>
                <a:tailEnd type="none" w="med" len="med"/>
              </a:ln>
            </p:spPr>
          </p:sp>
        </p:grpSp>
        <p:sp>
          <p:nvSpPr>
            <p:cNvPr id="53266" name="Line 246"/>
            <p:cNvSpPr/>
            <p:nvPr/>
          </p:nvSpPr>
          <p:spPr>
            <a:xfrm>
              <a:off x="3696" y="672"/>
              <a:ext cx="0" cy="240"/>
            </a:xfrm>
            <a:prstGeom prst="line">
              <a:avLst/>
            </a:prstGeom>
            <a:ln w="28575" cap="flat" cmpd="sng">
              <a:solidFill>
                <a:schemeClr val="tx1"/>
              </a:solidFill>
              <a:prstDash val="solid"/>
              <a:miter/>
              <a:headEnd type="none" w="med" len="med"/>
              <a:tailEnd type="none" w="med" len="med"/>
            </a:ln>
          </p:spPr>
        </p:sp>
        <p:sp>
          <p:nvSpPr>
            <p:cNvPr id="53267" name="Line 247"/>
            <p:cNvSpPr/>
            <p:nvPr/>
          </p:nvSpPr>
          <p:spPr>
            <a:xfrm>
              <a:off x="5232" y="672"/>
              <a:ext cx="0" cy="240"/>
            </a:xfrm>
            <a:prstGeom prst="line">
              <a:avLst/>
            </a:prstGeom>
            <a:ln w="28575" cap="flat" cmpd="sng">
              <a:solidFill>
                <a:schemeClr val="tx1"/>
              </a:solidFill>
              <a:prstDash val="solid"/>
              <a:miter/>
              <a:headEnd type="none" w="med" len="med"/>
              <a:tailEnd type="none" w="med" len="med"/>
            </a:ln>
          </p:spPr>
        </p:sp>
      </p:grpSp>
      <p:grpSp>
        <p:nvGrpSpPr>
          <p:cNvPr id="198904" name="Group 248"/>
          <p:cNvGrpSpPr/>
          <p:nvPr/>
        </p:nvGrpSpPr>
        <p:grpSpPr>
          <a:xfrm>
            <a:off x="4535488" y="1062038"/>
            <a:ext cx="180975" cy="2200275"/>
            <a:chOff x="2688" y="816"/>
            <a:chExt cx="114" cy="1386"/>
          </a:xfrm>
        </p:grpSpPr>
        <p:sp>
          <p:nvSpPr>
            <p:cNvPr id="53263" name="Line 249"/>
            <p:cNvSpPr/>
            <p:nvPr/>
          </p:nvSpPr>
          <p:spPr>
            <a:xfrm flipV="1">
              <a:off x="2736" y="816"/>
              <a:ext cx="0" cy="912"/>
            </a:xfrm>
            <a:prstGeom prst="line">
              <a:avLst/>
            </a:prstGeom>
            <a:ln w="57150" cap="flat" cmpd="sng">
              <a:solidFill>
                <a:srgbClr val="CC3300"/>
              </a:solidFill>
              <a:prstDash val="solid"/>
              <a:headEnd type="none" w="med" len="med"/>
              <a:tailEnd type="triangle" w="med" len="lg"/>
            </a:ln>
          </p:spPr>
        </p:sp>
        <p:sp>
          <p:nvSpPr>
            <p:cNvPr id="53264" name="WordArt 250"/>
            <p:cNvSpPr>
              <a:spLocks noTextEdit="1"/>
            </p:cNvSpPr>
            <p:nvPr/>
          </p:nvSpPr>
          <p:spPr>
            <a:xfrm>
              <a:off x="2688" y="1872"/>
              <a:ext cx="114" cy="330"/>
            </a:xfrm>
            <a:prstGeom prst="rect">
              <a:avLst/>
            </a:prstGeom>
          </p:spPr>
          <p:txBody>
            <a:bodyPr wrap="none" fromWordArt="1">
              <a:prstTxWarp prst="textPlain">
                <a:avLst>
                  <a:gd name="adj" fmla="val 50000"/>
                </a:avLst>
              </a:prstTxWarp>
              <a:normAutofit fontScale="92500" lnSpcReduction="20000"/>
            </a:bodyPr>
            <a:lstStyle/>
            <a:p>
              <a:pPr algn="ctr"/>
              <a:r>
                <a:rPr lang="zh-CN" altLang="en-US" sz="3600" b="1">
                  <a:ln w="9525" cap="flat" cmpd="sng">
                    <a:solidFill>
                      <a:srgbClr val="CC3300"/>
                    </a:solidFill>
                    <a:prstDash val="solid"/>
                    <a:headEnd type="none" w="med" len="med"/>
                    <a:tailEnd type="none" w="med" len="med"/>
                  </a:ln>
                  <a:solidFill>
                    <a:srgbClr val="CC3300"/>
                  </a:solidFill>
                  <a:latin typeface="Times New Roman" panose="02020603050405020304" pitchFamily="18" charset="0"/>
                  <a:ea typeface="Times New Roman" panose="02020603050405020304" pitchFamily="18" charset="0"/>
                </a:rPr>
                <a:t>I</a:t>
              </a:r>
            </a:p>
          </p:txBody>
        </p:sp>
      </p:grpSp>
      <p:graphicFrame>
        <p:nvGraphicFramePr>
          <p:cNvPr id="245" name="对象 244"/>
          <p:cNvGraphicFramePr>
            <a:graphicFrameLocks noChangeAspect="1"/>
          </p:cNvGraphicFramePr>
          <p:nvPr>
            <p:extLst>
              <p:ext uri="{D42A27DB-BD31-4B8C-83A1-F6EECF244321}">
                <p14:modId xmlns:p14="http://schemas.microsoft.com/office/powerpoint/2010/main" val="449979182"/>
              </p:ext>
            </p:extLst>
          </p:nvPr>
        </p:nvGraphicFramePr>
        <p:xfrm>
          <a:off x="1656411" y="1828880"/>
          <a:ext cx="1295400" cy="850900"/>
        </p:xfrm>
        <a:graphic>
          <a:graphicData uri="http://schemas.openxmlformats.org/presentationml/2006/ole">
            <mc:AlternateContent xmlns:mc="http://schemas.openxmlformats.org/markup-compatibility/2006">
              <mc:Choice xmlns:v="urn:schemas-microsoft-com:vml" Requires="v">
                <p:oleObj name="Equation" r:id="rId3" imgW="1295280" imgH="850680" progId="Equation.DSMT4">
                  <p:embed/>
                </p:oleObj>
              </mc:Choice>
              <mc:Fallback>
                <p:oleObj name="Equation" r:id="rId3" imgW="1295280" imgH="850680" progId="Equation.DSMT4">
                  <p:embed/>
                  <p:pic>
                    <p:nvPicPr>
                      <p:cNvPr id="7" name="对象 6"/>
                      <p:cNvPicPr/>
                      <p:nvPr/>
                    </p:nvPicPr>
                    <p:blipFill>
                      <a:blip r:embed="rId4"/>
                      <a:stretch>
                        <a:fillRect/>
                      </a:stretch>
                    </p:blipFill>
                    <p:spPr>
                      <a:xfrm>
                        <a:off x="1656411" y="1828880"/>
                        <a:ext cx="1295400" cy="850900"/>
                      </a:xfrm>
                      <a:prstGeom prst="rect">
                        <a:avLst/>
                      </a:prstGeom>
                    </p:spPr>
                  </p:pic>
                </p:oleObj>
              </mc:Fallback>
            </mc:AlternateContent>
          </a:graphicData>
        </a:graphic>
      </p:graphicFrame>
      <p:grpSp>
        <p:nvGrpSpPr>
          <p:cNvPr id="3" name="组合 2"/>
          <p:cNvGrpSpPr/>
          <p:nvPr/>
        </p:nvGrpSpPr>
        <p:grpSpPr>
          <a:xfrm>
            <a:off x="614949" y="2982756"/>
            <a:ext cx="3523909" cy="850900"/>
            <a:chOff x="1379537" y="1552112"/>
            <a:chExt cx="3523909" cy="850900"/>
          </a:xfrm>
        </p:grpSpPr>
        <p:grpSp>
          <p:nvGrpSpPr>
            <p:cNvPr id="246" name="组合 245"/>
            <p:cNvGrpSpPr/>
            <p:nvPr/>
          </p:nvGrpSpPr>
          <p:grpSpPr>
            <a:xfrm>
              <a:off x="1379537" y="1735697"/>
              <a:ext cx="1861437" cy="407735"/>
              <a:chOff x="4439225" y="4817631"/>
              <a:chExt cx="1861437" cy="407735"/>
            </a:xfrm>
          </p:grpSpPr>
          <p:graphicFrame>
            <p:nvGraphicFramePr>
              <p:cNvPr id="247" name="对象 246"/>
              <p:cNvGraphicFramePr>
                <a:graphicFrameLocks noChangeAspect="1"/>
              </p:cNvGraphicFramePr>
              <p:nvPr>
                <p:extLst>
                  <p:ext uri="{D42A27DB-BD31-4B8C-83A1-F6EECF244321}">
                    <p14:modId xmlns:p14="http://schemas.microsoft.com/office/powerpoint/2010/main" val="913173018"/>
                  </p:ext>
                </p:extLst>
              </p:nvPr>
            </p:nvGraphicFramePr>
            <p:xfrm>
              <a:off x="4439225" y="4907866"/>
              <a:ext cx="1790700" cy="317500"/>
            </p:xfrm>
            <a:graphic>
              <a:graphicData uri="http://schemas.openxmlformats.org/presentationml/2006/ole">
                <mc:AlternateContent xmlns:mc="http://schemas.openxmlformats.org/markup-compatibility/2006">
                  <mc:Choice xmlns:v="urn:schemas-microsoft-com:vml" Requires="v">
                    <p:oleObj name="Equation" r:id="rId5" imgW="1790640" imgH="317160" progId="Equation.DSMT4">
                      <p:embed/>
                    </p:oleObj>
                  </mc:Choice>
                  <mc:Fallback>
                    <p:oleObj name="Equation" r:id="rId5" imgW="1790640" imgH="317160" progId="Equation.DSMT4">
                      <p:embed/>
                      <p:pic>
                        <p:nvPicPr>
                          <p:cNvPr id="2" name="对象 1"/>
                          <p:cNvPicPr/>
                          <p:nvPr/>
                        </p:nvPicPr>
                        <p:blipFill>
                          <a:blip r:embed="rId6"/>
                          <a:stretch>
                            <a:fillRect/>
                          </a:stretch>
                        </p:blipFill>
                        <p:spPr>
                          <a:xfrm>
                            <a:off x="4439225" y="4907866"/>
                            <a:ext cx="1790700" cy="317500"/>
                          </a:xfrm>
                          <a:prstGeom prst="rect">
                            <a:avLst/>
                          </a:prstGeom>
                        </p:spPr>
                      </p:pic>
                    </p:oleObj>
                  </mc:Fallback>
                </mc:AlternateContent>
              </a:graphicData>
            </a:graphic>
          </p:graphicFrame>
          <p:grpSp>
            <p:nvGrpSpPr>
              <p:cNvPr id="248" name="组合 247"/>
              <p:cNvGrpSpPr/>
              <p:nvPr/>
            </p:nvGrpSpPr>
            <p:grpSpPr>
              <a:xfrm>
                <a:off x="5342426" y="4817631"/>
                <a:ext cx="958236" cy="10734"/>
                <a:chOff x="5426272" y="5956703"/>
                <a:chExt cx="1308903" cy="10734"/>
              </a:xfrm>
            </p:grpSpPr>
            <p:sp>
              <p:nvSpPr>
                <p:cNvPr id="249" name="Line 39"/>
                <p:cNvSpPr/>
                <p:nvPr/>
              </p:nvSpPr>
              <p:spPr>
                <a:xfrm>
                  <a:off x="5426272" y="5956703"/>
                  <a:ext cx="447676" cy="0"/>
                </a:xfrm>
                <a:prstGeom prst="line">
                  <a:avLst/>
                </a:prstGeom>
                <a:ln w="28575" cap="flat" cmpd="sng">
                  <a:solidFill>
                    <a:srgbClr val="FF0000"/>
                  </a:solidFill>
                  <a:prstDash val="solid"/>
                  <a:headEnd type="none" w="med" len="med"/>
                  <a:tailEnd type="triangle" w="med" len="med"/>
                </a:ln>
              </p:spPr>
            </p:sp>
            <p:sp>
              <p:nvSpPr>
                <p:cNvPr id="250" name="Line 41"/>
                <p:cNvSpPr/>
                <p:nvPr/>
              </p:nvSpPr>
              <p:spPr>
                <a:xfrm>
                  <a:off x="6287502" y="5967437"/>
                  <a:ext cx="447673" cy="0"/>
                </a:xfrm>
                <a:prstGeom prst="line">
                  <a:avLst/>
                </a:prstGeom>
                <a:ln w="28575" cap="flat" cmpd="sng">
                  <a:solidFill>
                    <a:schemeClr val="tx1"/>
                  </a:solidFill>
                  <a:prstDash val="solid"/>
                  <a:headEnd type="none" w="med" len="med"/>
                  <a:tailEnd type="triangle" w="med" len="med"/>
                </a:ln>
              </p:spPr>
            </p:sp>
          </p:grpSp>
        </p:grpSp>
        <p:graphicFrame>
          <p:nvGraphicFramePr>
            <p:cNvPr id="2" name="对象 1"/>
            <p:cNvGraphicFramePr>
              <a:graphicFrameLocks noChangeAspect="1"/>
            </p:cNvGraphicFramePr>
            <p:nvPr>
              <p:extLst>
                <p:ext uri="{D42A27DB-BD31-4B8C-83A1-F6EECF244321}">
                  <p14:modId xmlns:p14="http://schemas.microsoft.com/office/powerpoint/2010/main" val="3766629356"/>
                </p:ext>
              </p:extLst>
            </p:nvPr>
          </p:nvGraphicFramePr>
          <p:xfrm>
            <a:off x="3341346" y="1552112"/>
            <a:ext cx="1562100" cy="850900"/>
          </p:xfrm>
          <a:graphic>
            <a:graphicData uri="http://schemas.openxmlformats.org/presentationml/2006/ole">
              <mc:AlternateContent xmlns:mc="http://schemas.openxmlformats.org/markup-compatibility/2006">
                <mc:Choice xmlns:v="urn:schemas-microsoft-com:vml" Requires="v">
                  <p:oleObj name="Equation" r:id="rId7" imgW="1562040" imgH="850680" progId="Equation.DSMT4">
                    <p:embed/>
                  </p:oleObj>
                </mc:Choice>
                <mc:Fallback>
                  <p:oleObj name="Equation" r:id="rId7" imgW="1562040" imgH="850680" progId="Equation.DSMT4">
                    <p:embed/>
                    <p:pic>
                      <p:nvPicPr>
                        <p:cNvPr id="0" name=""/>
                        <p:cNvPicPr/>
                        <p:nvPr/>
                      </p:nvPicPr>
                      <p:blipFill>
                        <a:blip r:embed="rId8"/>
                        <a:stretch>
                          <a:fillRect/>
                        </a:stretch>
                      </p:blipFill>
                      <p:spPr>
                        <a:xfrm>
                          <a:off x="3341346" y="1552112"/>
                          <a:ext cx="1562100" cy="850900"/>
                        </a:xfrm>
                        <a:prstGeom prst="rect">
                          <a:avLst/>
                        </a:prstGeom>
                      </p:spPr>
                    </p:pic>
                  </p:oleObj>
                </mc:Fallback>
              </mc:AlternateContent>
            </a:graphicData>
          </a:graphic>
        </p:graphicFrame>
      </p:grpSp>
      <p:grpSp>
        <p:nvGrpSpPr>
          <p:cNvPr id="253" name="组合 252"/>
          <p:cNvGrpSpPr/>
          <p:nvPr/>
        </p:nvGrpSpPr>
        <p:grpSpPr>
          <a:xfrm>
            <a:off x="548402" y="4127187"/>
            <a:ext cx="3674139" cy="850900"/>
            <a:chOff x="1622593" y="1475141"/>
            <a:chExt cx="3674139" cy="850900"/>
          </a:xfrm>
        </p:grpSpPr>
        <p:graphicFrame>
          <p:nvGraphicFramePr>
            <p:cNvPr id="256" name="对象 255"/>
            <p:cNvGraphicFramePr>
              <a:graphicFrameLocks noChangeAspect="1"/>
            </p:cNvGraphicFramePr>
            <p:nvPr>
              <p:extLst>
                <p:ext uri="{D42A27DB-BD31-4B8C-83A1-F6EECF244321}">
                  <p14:modId xmlns:p14="http://schemas.microsoft.com/office/powerpoint/2010/main" val="3667112784"/>
                </p:ext>
              </p:extLst>
            </p:nvPr>
          </p:nvGraphicFramePr>
          <p:xfrm>
            <a:off x="1622593" y="1656975"/>
            <a:ext cx="1422400" cy="596900"/>
          </p:xfrm>
          <a:graphic>
            <a:graphicData uri="http://schemas.openxmlformats.org/presentationml/2006/ole">
              <mc:AlternateContent xmlns:mc="http://schemas.openxmlformats.org/markup-compatibility/2006">
                <mc:Choice xmlns:v="urn:schemas-microsoft-com:vml" Requires="v">
                  <p:oleObj name="Equation" r:id="rId9" imgW="1422360" imgH="596880" progId="Equation.DSMT4">
                    <p:embed/>
                  </p:oleObj>
                </mc:Choice>
                <mc:Fallback>
                  <p:oleObj name="Equation" r:id="rId9" imgW="1422360" imgH="596880" progId="Equation.DSMT4">
                    <p:embed/>
                    <p:pic>
                      <p:nvPicPr>
                        <p:cNvPr id="247" name="对象 246"/>
                        <p:cNvPicPr/>
                        <p:nvPr/>
                      </p:nvPicPr>
                      <p:blipFill>
                        <a:blip r:embed="rId10"/>
                        <a:stretch>
                          <a:fillRect/>
                        </a:stretch>
                      </p:blipFill>
                      <p:spPr>
                        <a:xfrm>
                          <a:off x="1622593" y="1656975"/>
                          <a:ext cx="1422400" cy="596900"/>
                        </a:xfrm>
                        <a:prstGeom prst="rect">
                          <a:avLst/>
                        </a:prstGeom>
                      </p:spPr>
                    </p:pic>
                  </p:oleObj>
                </mc:Fallback>
              </mc:AlternateContent>
            </a:graphicData>
          </a:graphic>
        </p:graphicFrame>
        <p:graphicFrame>
          <p:nvGraphicFramePr>
            <p:cNvPr id="255" name="对象 254"/>
            <p:cNvGraphicFramePr>
              <a:graphicFrameLocks noChangeAspect="1"/>
            </p:cNvGraphicFramePr>
            <p:nvPr>
              <p:extLst>
                <p:ext uri="{D42A27DB-BD31-4B8C-83A1-F6EECF244321}">
                  <p14:modId xmlns:p14="http://schemas.microsoft.com/office/powerpoint/2010/main" val="2059322756"/>
                </p:ext>
              </p:extLst>
            </p:nvPr>
          </p:nvGraphicFramePr>
          <p:xfrm>
            <a:off x="3125032" y="1475141"/>
            <a:ext cx="2171700" cy="850900"/>
          </p:xfrm>
          <a:graphic>
            <a:graphicData uri="http://schemas.openxmlformats.org/presentationml/2006/ole">
              <mc:AlternateContent xmlns:mc="http://schemas.openxmlformats.org/markup-compatibility/2006">
                <mc:Choice xmlns:v="urn:schemas-microsoft-com:vml" Requires="v">
                  <p:oleObj name="Equation" r:id="rId11" imgW="2171520" imgH="850680" progId="Equation.DSMT4">
                    <p:embed/>
                  </p:oleObj>
                </mc:Choice>
                <mc:Fallback>
                  <p:oleObj name="Equation" r:id="rId11" imgW="2171520" imgH="850680" progId="Equation.DSMT4">
                    <p:embed/>
                    <p:pic>
                      <p:nvPicPr>
                        <p:cNvPr id="2" name="对象 1"/>
                        <p:cNvPicPr/>
                        <p:nvPr/>
                      </p:nvPicPr>
                      <p:blipFill>
                        <a:blip r:embed="rId12"/>
                        <a:stretch>
                          <a:fillRect/>
                        </a:stretch>
                      </p:blipFill>
                      <p:spPr>
                        <a:xfrm>
                          <a:off x="3125032" y="1475141"/>
                          <a:ext cx="2171700" cy="850900"/>
                        </a:xfrm>
                        <a:prstGeom prst="rect">
                          <a:avLst/>
                        </a:prstGeom>
                      </p:spPr>
                    </p:pic>
                  </p:oleObj>
                </mc:Fallback>
              </mc:AlternateContent>
            </a:graphicData>
          </a:graphic>
        </p:graphicFrame>
      </p:grpSp>
      <p:graphicFrame>
        <p:nvGraphicFramePr>
          <p:cNvPr id="4" name="对象 3"/>
          <p:cNvGraphicFramePr>
            <a:graphicFrameLocks noChangeAspect="1"/>
          </p:cNvGraphicFramePr>
          <p:nvPr>
            <p:extLst>
              <p:ext uri="{D42A27DB-BD31-4B8C-83A1-F6EECF244321}">
                <p14:modId xmlns:p14="http://schemas.microsoft.com/office/powerpoint/2010/main" val="3137919800"/>
              </p:ext>
            </p:extLst>
          </p:nvPr>
        </p:nvGraphicFramePr>
        <p:xfrm>
          <a:off x="1409700" y="5245100"/>
          <a:ext cx="2209800" cy="850900"/>
        </p:xfrm>
        <a:graphic>
          <a:graphicData uri="http://schemas.openxmlformats.org/presentationml/2006/ole">
            <mc:AlternateContent xmlns:mc="http://schemas.openxmlformats.org/markup-compatibility/2006">
              <mc:Choice xmlns:v="urn:schemas-microsoft-com:vml" Requires="v">
                <p:oleObj name="Equation" r:id="rId13" imgW="2209680" imgH="850680" progId="Equation.DSMT4">
                  <p:embed/>
                </p:oleObj>
              </mc:Choice>
              <mc:Fallback>
                <p:oleObj name="Equation" r:id="rId13" imgW="2209680" imgH="850680" progId="Equation.DSMT4">
                  <p:embed/>
                  <p:pic>
                    <p:nvPicPr>
                      <p:cNvPr id="0" name=""/>
                      <p:cNvPicPr/>
                      <p:nvPr/>
                    </p:nvPicPr>
                    <p:blipFill>
                      <a:blip r:embed="rId14"/>
                      <a:stretch>
                        <a:fillRect/>
                      </a:stretch>
                    </p:blipFill>
                    <p:spPr>
                      <a:xfrm>
                        <a:off x="1409700" y="5245100"/>
                        <a:ext cx="2209800" cy="850900"/>
                      </a:xfrm>
                      <a:prstGeom prst="rect">
                        <a:avLst/>
                      </a:prstGeom>
                    </p:spPr>
                  </p:pic>
                </p:oleObj>
              </mc:Fallback>
            </mc:AlternateContent>
          </a:graphicData>
        </a:graphic>
      </p:graphicFrame>
      <p:sp>
        <p:nvSpPr>
          <p:cNvPr id="261" name="矩形 260"/>
          <p:cNvSpPr/>
          <p:nvPr/>
        </p:nvSpPr>
        <p:spPr>
          <a:xfrm>
            <a:off x="914401" y="633269"/>
            <a:ext cx="2743384" cy="954107"/>
          </a:xfrm>
          <a:prstGeom prst="rect">
            <a:avLst/>
          </a:prstGeom>
        </p:spPr>
        <p:txBody>
          <a:bodyPr wrap="square">
            <a:spAutoFit/>
          </a:bodyPr>
          <a:lstStyle/>
          <a:p>
            <a:pPr algn="ctr"/>
            <a:r>
              <a:rPr lang="zh-CN" altLang="en-US" sz="2800" b="1" dirty="0">
                <a:ln w="9525" cap="flat" cmpd="sng">
                  <a:solidFill>
                    <a:srgbClr val="000000"/>
                  </a:solidFill>
                  <a:prstDash val="solid"/>
                  <a:headEnd type="none" w="med" len="med"/>
                  <a:tailEnd type="none" w="med" len="med"/>
                </a:ln>
                <a:latin typeface="宋体" panose="02010600030101010101" pitchFamily="2" charset="-122"/>
              </a:rPr>
              <a:t>求通过举行导线框中个的磁场</a:t>
            </a:r>
          </a:p>
        </p:txBody>
      </p:sp>
      <p:sp>
        <p:nvSpPr>
          <p:cNvPr id="165" name="Rectangle 47" descr="羊皮纸"/>
          <p:cNvSpPr/>
          <p:nvPr/>
        </p:nvSpPr>
        <p:spPr>
          <a:xfrm>
            <a:off x="0" y="0"/>
            <a:ext cx="9144000" cy="168275"/>
          </a:xfrm>
          <a:prstGeom prst="rect">
            <a:avLst/>
          </a:prstGeom>
          <a:blipFill rotWithShape="0">
            <a:blip r:embed="rId15"/>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66" name="Rectangle 38" descr="羊皮纸"/>
          <p:cNvSpPr/>
          <p:nvPr/>
        </p:nvSpPr>
        <p:spPr>
          <a:xfrm>
            <a:off x="0" y="6676266"/>
            <a:ext cx="9144000" cy="195262"/>
          </a:xfrm>
          <a:prstGeom prst="rect">
            <a:avLst/>
          </a:prstGeom>
          <a:blipFill rotWithShape="0">
            <a:blip r:embed="rId15"/>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98890"/>
                                        </p:tgtEl>
                                        <p:attrNameLst>
                                          <p:attrName>style.visibility</p:attrName>
                                        </p:attrNameLst>
                                      </p:cBhvr>
                                      <p:to>
                                        <p:strVal val="visible"/>
                                      </p:to>
                                    </p:set>
                                    <p:animEffect transition="in" filter="dissolve">
                                      <p:cBhvr>
                                        <p:cTn id="7" dur="500"/>
                                        <p:tgtEl>
                                          <p:spTgt spid="19889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98904"/>
                                        </p:tgtEl>
                                        <p:attrNameLst>
                                          <p:attrName>style.visibility</p:attrName>
                                        </p:attrNameLst>
                                      </p:cBhvr>
                                      <p:to>
                                        <p:strVal val="visible"/>
                                      </p:to>
                                    </p:set>
                                    <p:anim calcmode="lin" valueType="num">
                                      <p:cBhvr additive="base">
                                        <p:cTn id="12" dur="500" fill="hold"/>
                                        <p:tgtEl>
                                          <p:spTgt spid="198904"/>
                                        </p:tgtEl>
                                        <p:attrNameLst>
                                          <p:attrName>ppt_x</p:attrName>
                                        </p:attrNameLst>
                                      </p:cBhvr>
                                      <p:tavLst>
                                        <p:tav tm="0">
                                          <p:val>
                                            <p:strVal val="#ppt_x"/>
                                          </p:val>
                                        </p:tav>
                                        <p:tav tm="100000">
                                          <p:val>
                                            <p:strVal val="#ppt_x"/>
                                          </p:val>
                                        </p:tav>
                                      </p:tavLst>
                                    </p:anim>
                                    <p:anim calcmode="lin" valueType="num">
                                      <p:cBhvr additive="base">
                                        <p:cTn id="13" dur="500" fill="hold"/>
                                        <p:tgtEl>
                                          <p:spTgt spid="19890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9" presetClass="entr" presetSubtype="10" fill="hold" nodeType="afterEffect">
                                  <p:stCondLst>
                                    <p:cond delay="0"/>
                                  </p:stCondLst>
                                  <p:childTnLst>
                                    <p:set>
                                      <p:cBhvr>
                                        <p:cTn id="16" dur="1" fill="hold">
                                          <p:stCondLst>
                                            <p:cond delay="0"/>
                                          </p:stCondLst>
                                        </p:cTn>
                                        <p:tgtEl>
                                          <p:spTgt spid="198814"/>
                                        </p:tgtEl>
                                        <p:attrNameLst>
                                          <p:attrName>style.visibility</p:attrName>
                                        </p:attrNameLst>
                                      </p:cBhvr>
                                      <p:to>
                                        <p:strVal val="visible"/>
                                      </p:to>
                                    </p:set>
                                    <p:anim calcmode="lin" valueType="num">
                                      <p:cBhvr>
                                        <p:cTn id="17" dur="5000" fill="hold"/>
                                        <p:tgtEl>
                                          <p:spTgt spid="198814"/>
                                        </p:tgtEl>
                                        <p:attrNameLst>
                                          <p:attrName>ppt_w</p:attrName>
                                        </p:attrNameLst>
                                      </p:cBhvr>
                                      <p:tavLst>
                                        <p:tav tm="0" fmla="#ppt_w*sin(2.5*pi*$)">
                                          <p:val>
                                            <p:fltVal val="0"/>
                                          </p:val>
                                        </p:tav>
                                        <p:tav tm="100000">
                                          <p:val>
                                            <p:fltVal val="1"/>
                                          </p:val>
                                        </p:tav>
                                      </p:tavLst>
                                    </p:anim>
                                    <p:anim calcmode="lin" valueType="num">
                                      <p:cBhvr>
                                        <p:cTn id="18" dur="5000" fill="hold"/>
                                        <p:tgtEl>
                                          <p:spTgt spid="198814"/>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245"/>
                                        </p:tgtEl>
                                        <p:attrNameLst>
                                          <p:attrName>style.visibility</p:attrName>
                                        </p:attrNameLst>
                                      </p:cBhvr>
                                      <p:to>
                                        <p:strVal val="visible"/>
                                      </p:to>
                                    </p:set>
                                    <p:anim calcmode="lin" valueType="num">
                                      <p:cBhvr>
                                        <p:cTn id="23" dur="500" fill="hold"/>
                                        <p:tgtEl>
                                          <p:spTgt spid="245"/>
                                        </p:tgtEl>
                                        <p:attrNameLst>
                                          <p:attrName>ppt_w</p:attrName>
                                        </p:attrNameLst>
                                      </p:cBhvr>
                                      <p:tavLst>
                                        <p:tav tm="0">
                                          <p:val>
                                            <p:fltVal val="0"/>
                                          </p:val>
                                        </p:tav>
                                        <p:tav tm="100000">
                                          <p:val>
                                            <p:strVal val="#ppt_w"/>
                                          </p:val>
                                        </p:tav>
                                      </p:tavLst>
                                    </p:anim>
                                    <p:anim calcmode="lin" valueType="num">
                                      <p:cBhvr>
                                        <p:cTn id="24" dur="500" fill="hold"/>
                                        <p:tgtEl>
                                          <p:spTgt spid="245"/>
                                        </p:tgtEl>
                                        <p:attrNameLst>
                                          <p:attrName>ppt_h</p:attrName>
                                        </p:attrNameLst>
                                      </p:cBhvr>
                                      <p:tavLst>
                                        <p:tav tm="0">
                                          <p:val>
                                            <p:fltVal val="0"/>
                                          </p:val>
                                        </p:tav>
                                        <p:tav tm="100000">
                                          <p:val>
                                            <p:strVal val="#ppt_h"/>
                                          </p:val>
                                        </p:tav>
                                      </p:tavLst>
                                    </p:anim>
                                    <p:animEffect transition="in" filter="fade">
                                      <p:cBhvr>
                                        <p:cTn id="25" dur="500"/>
                                        <p:tgtEl>
                                          <p:spTgt spid="24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98817"/>
                                        </p:tgtEl>
                                        <p:attrNameLst>
                                          <p:attrName>style.visibility</p:attrName>
                                        </p:attrNameLst>
                                      </p:cBhvr>
                                      <p:to>
                                        <p:strVal val="visible"/>
                                      </p:to>
                                    </p:set>
                                    <p:animEffect transition="in" filter="wipe(left)">
                                      <p:cBhvr>
                                        <p:cTn id="30" dur="500"/>
                                        <p:tgtEl>
                                          <p:spTgt spid="198817"/>
                                        </p:tgtEl>
                                      </p:cBhvr>
                                    </p:animEffect>
                                  </p:childTnLst>
                                </p:cTn>
                              </p:par>
                            </p:childTnLst>
                          </p:cTn>
                        </p:par>
                        <p:par>
                          <p:cTn id="31" fill="hold">
                            <p:stCondLst>
                              <p:cond delay="500"/>
                            </p:stCondLst>
                            <p:childTnLst>
                              <p:par>
                                <p:cTn id="32" presetID="23" presetClass="entr" presetSubtype="288" fill="hold" nodeType="afterEffect">
                                  <p:stCondLst>
                                    <p:cond delay="0"/>
                                  </p:stCondLst>
                                  <p:childTnLst>
                                    <p:set>
                                      <p:cBhvr>
                                        <p:cTn id="33" dur="1" fill="hold">
                                          <p:stCondLst>
                                            <p:cond delay="0"/>
                                          </p:stCondLst>
                                        </p:cTn>
                                        <p:tgtEl>
                                          <p:spTgt spid="198666"/>
                                        </p:tgtEl>
                                        <p:attrNameLst>
                                          <p:attrName>style.visibility</p:attrName>
                                        </p:attrNameLst>
                                      </p:cBhvr>
                                      <p:to>
                                        <p:strVal val="visible"/>
                                      </p:to>
                                    </p:set>
                                    <p:anim calcmode="lin" valueType="num">
                                      <p:cBhvr>
                                        <p:cTn id="34" dur="500" fill="hold"/>
                                        <p:tgtEl>
                                          <p:spTgt spid="198666"/>
                                        </p:tgtEl>
                                        <p:attrNameLst>
                                          <p:attrName>ppt_w</p:attrName>
                                        </p:attrNameLst>
                                      </p:cBhvr>
                                      <p:tavLst>
                                        <p:tav tm="0">
                                          <p:val>
                                            <p:strVal val="4/3*#ppt_w"/>
                                          </p:val>
                                        </p:tav>
                                        <p:tav tm="100000">
                                          <p:val>
                                            <p:strVal val="#ppt_w"/>
                                          </p:val>
                                        </p:tav>
                                      </p:tavLst>
                                    </p:anim>
                                    <p:anim calcmode="lin" valueType="num">
                                      <p:cBhvr>
                                        <p:cTn id="35" dur="500" fill="hold"/>
                                        <p:tgtEl>
                                          <p:spTgt spid="198666"/>
                                        </p:tgtEl>
                                        <p:attrNameLst>
                                          <p:attrName>ppt_h</p:attrName>
                                        </p:attrNameLst>
                                      </p:cBhvr>
                                      <p:tavLst>
                                        <p:tav tm="0">
                                          <p:val>
                                            <p:strVal val="4/3*#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up)">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253"/>
                                        </p:tgtEl>
                                        <p:attrNameLst>
                                          <p:attrName>style.visibility</p:attrName>
                                        </p:attrNameLst>
                                      </p:cBhvr>
                                      <p:to>
                                        <p:strVal val="visible"/>
                                      </p:to>
                                    </p:set>
                                    <p:animEffect transition="in" filter="wipe(up)">
                                      <p:cBhvr>
                                        <p:cTn id="45" dur="500"/>
                                        <p:tgtEl>
                                          <p:spTgt spid="253"/>
                                        </p:tgtEl>
                                      </p:cBhvr>
                                    </p:animEffect>
                                  </p:childTnLst>
                                </p:cTn>
                              </p:par>
                            </p:childTnLst>
                          </p:cTn>
                        </p:par>
                        <p:par>
                          <p:cTn id="46" fill="hold">
                            <p:stCondLst>
                              <p:cond delay="500"/>
                            </p:stCondLst>
                            <p:childTnLst>
                              <p:par>
                                <p:cTn id="47" presetID="22" presetClass="entr" presetSubtype="4" fill="hold"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wipe(down)">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0157826-978E-7F89-9B6E-C7A4E517DDD5}"/>
              </a:ext>
            </a:extLst>
          </p:cNvPr>
          <p:cNvSpPr txBox="1"/>
          <p:nvPr/>
        </p:nvSpPr>
        <p:spPr>
          <a:xfrm>
            <a:off x="3255038" y="224939"/>
            <a:ext cx="2633924" cy="461665"/>
          </a:xfrm>
          <a:prstGeom prst="rect">
            <a:avLst/>
          </a:prstGeom>
          <a:noFill/>
        </p:spPr>
        <p:txBody>
          <a:bodyPr wrap="square" rtlCol="0">
            <a:spAutoFit/>
          </a:bodyPr>
          <a:lstStyle/>
          <a:p>
            <a:r>
              <a:rPr kumimoji="1" lang="zh-CN" altLang="en-US" dirty="0"/>
              <a:t>第一周，第二次课</a:t>
            </a:r>
          </a:p>
        </p:txBody>
      </p:sp>
      <p:sp>
        <p:nvSpPr>
          <p:cNvPr id="3" name="文本框 2">
            <a:extLst>
              <a:ext uri="{FF2B5EF4-FFF2-40B4-BE49-F238E27FC236}">
                <a16:creationId xmlns:a16="http://schemas.microsoft.com/office/drawing/2014/main" id="{706B36EF-6BB0-A408-D0D6-D91DD3AEBE96}"/>
              </a:ext>
            </a:extLst>
          </p:cNvPr>
          <p:cNvSpPr txBox="1"/>
          <p:nvPr/>
        </p:nvSpPr>
        <p:spPr>
          <a:xfrm>
            <a:off x="0" y="686604"/>
            <a:ext cx="9218815" cy="3416320"/>
          </a:xfrm>
          <a:prstGeom prst="rect">
            <a:avLst/>
          </a:prstGeom>
          <a:noFill/>
        </p:spPr>
        <p:txBody>
          <a:bodyPr wrap="square" rtlCol="0">
            <a:spAutoFit/>
          </a:bodyPr>
          <a:lstStyle/>
          <a:p>
            <a:r>
              <a:rPr kumimoji="1" lang="zh-CN" altLang="en-US" dirty="0"/>
              <a:t>主要内容：</a:t>
            </a:r>
            <a:endParaRPr kumimoji="1" lang="en-US" altLang="zh-CN" dirty="0"/>
          </a:p>
          <a:p>
            <a:endParaRPr kumimoji="1" lang="en-US" altLang="zh-CN" dirty="0"/>
          </a:p>
          <a:p>
            <a:endParaRPr kumimoji="1" lang="en-US" altLang="zh-CN" dirty="0"/>
          </a:p>
          <a:p>
            <a:endParaRPr kumimoji="1" lang="en-US" altLang="zh-CN" dirty="0"/>
          </a:p>
          <a:p>
            <a:pPr marL="342900" indent="-342900">
              <a:buFont typeface="Arial" panose="020B0604020202020204" pitchFamily="34" charset="0"/>
              <a:buChar char="•"/>
            </a:pPr>
            <a:r>
              <a:rPr kumimoji="1" lang="zh-CN" altLang="en-US" dirty="0">
                <a:solidFill>
                  <a:srgbClr val="FF0000"/>
                </a:solidFill>
              </a:rPr>
              <a:t>毕</a:t>
            </a:r>
            <a:r>
              <a:rPr kumimoji="1" lang="en-US" altLang="zh-CN" dirty="0">
                <a:solidFill>
                  <a:srgbClr val="FF0000"/>
                </a:solidFill>
              </a:rPr>
              <a:t>-</a:t>
            </a:r>
            <a:r>
              <a:rPr kumimoji="1" lang="zh-CN" altLang="en-US" dirty="0">
                <a:solidFill>
                  <a:srgbClr val="FF0000"/>
                </a:solidFill>
              </a:rPr>
              <a:t>萨定律的应用</a:t>
            </a:r>
            <a:r>
              <a:rPr kumimoji="1" lang="zh-CN" altLang="en-US" dirty="0">
                <a:solidFill>
                  <a:srgbClr val="00B050"/>
                </a:solidFill>
              </a:rPr>
              <a:t>（即，考虑特殊电流分布，“</a:t>
            </a:r>
            <a:r>
              <a:rPr kumimoji="1" lang="zh-CN" altLang="en-US" b="1" i="1" u="sng" dirty="0">
                <a:solidFill>
                  <a:srgbClr val="00B050"/>
                </a:solidFill>
              </a:rPr>
              <a:t>直接”</a:t>
            </a:r>
            <a:r>
              <a:rPr kumimoji="1" lang="zh-CN" altLang="en-US" dirty="0">
                <a:solidFill>
                  <a:srgbClr val="00B050"/>
                </a:solidFill>
              </a:rPr>
              <a:t>计算</a:t>
            </a:r>
            <a:r>
              <a:rPr kumimoji="1" lang="en-US" altLang="zh-CN" dirty="0">
                <a:solidFill>
                  <a:srgbClr val="00B050"/>
                </a:solidFill>
              </a:rPr>
              <a:t>B</a:t>
            </a:r>
            <a:r>
              <a:rPr kumimoji="1" lang="zh-CN" altLang="en-US" dirty="0">
                <a:solidFill>
                  <a:srgbClr val="00B050"/>
                </a:solidFill>
              </a:rPr>
              <a:t>）</a:t>
            </a:r>
            <a:endParaRPr kumimoji="1" lang="en-US" altLang="zh-CN" dirty="0"/>
          </a:p>
          <a:p>
            <a:pPr marL="1371600" lvl="2" indent="-457200">
              <a:buFont typeface="+mj-ea"/>
              <a:buAutoNum type="circleNumDbPlain"/>
            </a:pPr>
            <a:r>
              <a:rPr kumimoji="1" lang="zh-CN" altLang="en-US" dirty="0">
                <a:solidFill>
                  <a:srgbClr val="0070C0"/>
                </a:solidFill>
              </a:rPr>
              <a:t>若干电流</a:t>
            </a:r>
            <a:r>
              <a:rPr kumimoji="1" lang="zh-CN" altLang="en-US" dirty="0"/>
              <a:t>的感应磁场的计算</a:t>
            </a:r>
            <a:endParaRPr kumimoji="1" lang="en-US" altLang="zh-CN" dirty="0"/>
          </a:p>
          <a:p>
            <a:pPr marL="1371600" lvl="2" indent="-457200">
              <a:buFont typeface="+mj-ea"/>
              <a:buAutoNum type="circleNumDbPlain"/>
            </a:pPr>
            <a:r>
              <a:rPr kumimoji="1" lang="zh-CN" altLang="en-US" dirty="0">
                <a:solidFill>
                  <a:srgbClr val="0070C0"/>
                </a:solidFill>
              </a:rPr>
              <a:t>运动电荷</a:t>
            </a:r>
            <a:r>
              <a:rPr kumimoji="1" lang="zh-CN" altLang="en-US" dirty="0"/>
              <a:t>的感应磁场的计算</a:t>
            </a:r>
            <a:endParaRPr kumimoji="1" lang="en-US" altLang="zh-CN" dirty="0"/>
          </a:p>
          <a:p>
            <a:pPr marL="1371600" lvl="2" indent="-457200">
              <a:buFont typeface="+mj-ea"/>
              <a:buAutoNum type="circleNumDbPlain"/>
            </a:pPr>
            <a:endParaRPr kumimoji="1" lang="en-US" altLang="zh-CN" dirty="0"/>
          </a:p>
          <a:p>
            <a:pPr marL="457200" indent="-457200">
              <a:buFont typeface="Arial" panose="020B0604020202020204" pitchFamily="34" charset="0"/>
              <a:buChar char="•"/>
            </a:pPr>
            <a:r>
              <a:rPr kumimoji="1" lang="zh-CN" altLang="en-US" dirty="0">
                <a:solidFill>
                  <a:srgbClr val="FF0000"/>
                </a:solidFill>
              </a:rPr>
              <a:t>磁场在空间的积分</a:t>
            </a:r>
            <a:r>
              <a:rPr kumimoji="1" lang="zh-CN" altLang="en-US" dirty="0">
                <a:solidFill>
                  <a:srgbClr val="00B050"/>
                </a:solidFill>
              </a:rPr>
              <a:t>（即，利用定理，“</a:t>
            </a:r>
            <a:r>
              <a:rPr kumimoji="1" lang="zh-CN" altLang="en-US" b="1" i="1" u="sng" dirty="0">
                <a:solidFill>
                  <a:srgbClr val="00B050"/>
                </a:solidFill>
              </a:rPr>
              <a:t>间接”</a:t>
            </a:r>
            <a:r>
              <a:rPr kumimoji="1" lang="zh-CN" altLang="en-US" dirty="0">
                <a:solidFill>
                  <a:srgbClr val="00B050"/>
                </a:solidFill>
              </a:rPr>
              <a:t>计算</a:t>
            </a:r>
            <a:r>
              <a:rPr kumimoji="1" lang="en-US" altLang="zh-CN" dirty="0">
                <a:solidFill>
                  <a:srgbClr val="00B050"/>
                </a:solidFill>
              </a:rPr>
              <a:t>B</a:t>
            </a:r>
            <a:r>
              <a:rPr kumimoji="1" lang="zh-CN" altLang="en-US" dirty="0">
                <a:solidFill>
                  <a:srgbClr val="00B050"/>
                </a:solidFill>
              </a:rPr>
              <a:t> ）</a:t>
            </a:r>
            <a:endParaRPr kumimoji="1" lang="en-US" altLang="zh-CN" dirty="0">
              <a:solidFill>
                <a:srgbClr val="0070C0"/>
              </a:solidFill>
            </a:endParaRPr>
          </a:p>
        </p:txBody>
      </p:sp>
      <p:sp>
        <p:nvSpPr>
          <p:cNvPr id="8" name="圆角矩形 7">
            <a:extLst>
              <a:ext uri="{FF2B5EF4-FFF2-40B4-BE49-F238E27FC236}">
                <a16:creationId xmlns:a16="http://schemas.microsoft.com/office/drawing/2014/main" id="{E4FBDE2C-D3E7-08CD-73F8-0058006353C4}"/>
              </a:ext>
            </a:extLst>
          </p:cNvPr>
          <p:cNvSpPr/>
          <p:nvPr/>
        </p:nvSpPr>
        <p:spPr bwMode="auto">
          <a:xfrm>
            <a:off x="66502" y="2000279"/>
            <a:ext cx="8736676" cy="2825740"/>
          </a:xfrm>
          <a:prstGeom prst="roundRect">
            <a:avLst/>
          </a:prstGeom>
          <a:solidFill>
            <a:srgbClr val="FFFF00">
              <a:alpha val="21017"/>
            </a:srgb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3" name="圆角矩形 12">
            <a:extLst>
              <a:ext uri="{FF2B5EF4-FFF2-40B4-BE49-F238E27FC236}">
                <a16:creationId xmlns:a16="http://schemas.microsoft.com/office/drawing/2014/main" id="{0C5340A0-D956-705C-A8F8-21FB366F82E2}"/>
              </a:ext>
            </a:extLst>
          </p:cNvPr>
          <p:cNvSpPr/>
          <p:nvPr/>
        </p:nvSpPr>
        <p:spPr bwMode="auto">
          <a:xfrm>
            <a:off x="66502" y="1409699"/>
            <a:ext cx="1113905" cy="461665"/>
          </a:xfrm>
          <a:prstGeom prst="roundRect">
            <a:avLst/>
          </a:prstGeom>
          <a:solidFill>
            <a:srgbClr val="FFFF00">
              <a:alpha val="21017"/>
            </a:srgb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zh-CN" altLang="en-US" sz="1800" dirty="0"/>
              <a:t>本</a:t>
            </a: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节课</a:t>
            </a:r>
          </a:p>
        </p:txBody>
      </p:sp>
      <p:sp>
        <p:nvSpPr>
          <p:cNvPr id="4" name="文本框 3">
            <a:extLst>
              <a:ext uri="{FF2B5EF4-FFF2-40B4-BE49-F238E27FC236}">
                <a16:creationId xmlns:a16="http://schemas.microsoft.com/office/drawing/2014/main" id="{9701A3C0-86E6-20F7-031C-F3A7DF09CAA9}"/>
              </a:ext>
            </a:extLst>
          </p:cNvPr>
          <p:cNvSpPr txBox="1"/>
          <p:nvPr/>
        </p:nvSpPr>
        <p:spPr>
          <a:xfrm>
            <a:off x="855676" y="4102924"/>
            <a:ext cx="6132353" cy="461665"/>
          </a:xfrm>
          <a:prstGeom prst="rect">
            <a:avLst/>
          </a:prstGeom>
          <a:noFill/>
        </p:spPr>
        <p:txBody>
          <a:bodyPr wrap="square" rtlCol="0">
            <a:spAutoFit/>
          </a:bodyPr>
          <a:lstStyle/>
          <a:p>
            <a:r>
              <a:rPr kumimoji="1" lang="zh-CN" altLang="en-US" dirty="0"/>
              <a:t>类比，电场的积分（见下）</a:t>
            </a:r>
          </a:p>
        </p:txBody>
      </p:sp>
    </p:spTree>
    <p:extLst>
      <p:ext uri="{BB962C8B-B14F-4D97-AF65-F5344CB8AC3E}">
        <p14:creationId xmlns:p14="http://schemas.microsoft.com/office/powerpoint/2010/main" val="42320545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p:cNvSpPr>
          <p:nvPr>
            <p:ph type="title" idx="4294967295"/>
          </p:nvPr>
        </p:nvSpPr>
        <p:spPr>
          <a:xfrm>
            <a:off x="1371600" y="0"/>
            <a:ext cx="7772400" cy="1143000"/>
          </a:xfrm>
          <a:ln/>
        </p:spPr>
        <p:txBody>
          <a:bodyPr vert="horz" wrap="square" lIns="91440" tIns="45720" rIns="91440" bIns="45720" anchor="ctr"/>
          <a:lstStyle/>
          <a:p>
            <a:pPr eaLnBrk="1" hangingPunct="1"/>
            <a:r>
              <a:rPr lang="zh-CN" altLang="en-US" dirty="0">
                <a:solidFill>
                  <a:schemeClr val="bg1"/>
                </a:solidFill>
              </a:rPr>
              <a:t>比较</a:t>
            </a:r>
          </a:p>
        </p:txBody>
      </p:sp>
      <p:sp>
        <p:nvSpPr>
          <p:cNvPr id="99331" name="Rectangle 3" descr="羊皮纸"/>
          <p:cNvSpPr/>
          <p:nvPr/>
        </p:nvSpPr>
        <p:spPr>
          <a:xfrm>
            <a:off x="0" y="6662738"/>
            <a:ext cx="9144000" cy="195262"/>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332" name="Rectangle 4" descr="羊皮纸"/>
          <p:cNvSpPr/>
          <p:nvPr/>
        </p:nvSpPr>
        <p:spPr>
          <a:xfrm>
            <a:off x="0" y="0"/>
            <a:ext cx="9144000" cy="171450"/>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87397" name="Group 5"/>
          <p:cNvGrpSpPr/>
          <p:nvPr/>
        </p:nvGrpSpPr>
        <p:grpSpPr>
          <a:xfrm>
            <a:off x="325438" y="306388"/>
            <a:ext cx="8418512" cy="287337"/>
            <a:chOff x="205" y="193"/>
            <a:chExt cx="5303" cy="181"/>
          </a:xfrm>
        </p:grpSpPr>
        <p:sp>
          <p:nvSpPr>
            <p:cNvPr id="99579" name="WordArt 6"/>
            <p:cNvSpPr>
              <a:spLocks noTextEdit="1"/>
            </p:cNvSpPr>
            <p:nvPr/>
          </p:nvSpPr>
          <p:spPr>
            <a:xfrm>
              <a:off x="205" y="193"/>
              <a:ext cx="3160" cy="181"/>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b="1">
                  <a:ln w="9525" cap="flat" cmpd="sng">
                    <a:solidFill>
                      <a:srgbClr val="336600"/>
                    </a:solidFill>
                    <a:prstDash val="solid"/>
                    <a:headEnd type="none" w="med" len="med"/>
                    <a:tailEnd type="none" w="med" len="med"/>
                  </a:ln>
                  <a:solidFill>
                    <a:srgbClr val="336600"/>
                  </a:solidFill>
                  <a:latin typeface="宋体" panose="02010600030101010101" pitchFamily="2" charset="-122"/>
                  <a:ea typeface="宋体" panose="02010600030101010101" pitchFamily="2" charset="-122"/>
                </a:rPr>
                <a:t>用  通量  和  环量  的概念研究磁场，</a:t>
              </a:r>
            </a:p>
          </p:txBody>
        </p:sp>
        <p:sp>
          <p:nvSpPr>
            <p:cNvPr id="99580" name="WordArt 7"/>
            <p:cNvSpPr>
              <a:spLocks noTextEdit="1"/>
            </p:cNvSpPr>
            <p:nvPr/>
          </p:nvSpPr>
          <p:spPr>
            <a:xfrm>
              <a:off x="3453" y="194"/>
              <a:ext cx="2055" cy="173"/>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b="1">
                  <a:ln w="9525" cap="flat" cmpd="sng">
                    <a:solidFill>
                      <a:srgbClr val="336600"/>
                    </a:solidFill>
                    <a:prstDash val="solid"/>
                    <a:headEnd type="none" w="med" len="med"/>
                    <a:tailEnd type="none" w="med" len="med"/>
                  </a:ln>
                  <a:solidFill>
                    <a:srgbClr val="336600"/>
                  </a:solidFill>
                  <a:latin typeface="宋体" panose="02010600030101010101" pitchFamily="2" charset="-122"/>
                  <a:ea typeface="宋体" panose="02010600030101010101" pitchFamily="2" charset="-122"/>
                </a:rPr>
                <a:t>所得结果与电场大不相同。</a:t>
              </a:r>
            </a:p>
          </p:txBody>
        </p:sp>
      </p:grpSp>
      <p:sp>
        <p:nvSpPr>
          <p:cNvPr id="99455" name="Rectangle 9" descr="羊皮纸"/>
          <p:cNvSpPr/>
          <p:nvPr/>
        </p:nvSpPr>
        <p:spPr>
          <a:xfrm>
            <a:off x="0" y="755650"/>
            <a:ext cx="9144000" cy="153988"/>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456" name="Rectangle 10" descr="羊皮纸"/>
          <p:cNvSpPr/>
          <p:nvPr/>
        </p:nvSpPr>
        <p:spPr>
          <a:xfrm flipV="1">
            <a:off x="842963" y="873125"/>
            <a:ext cx="103188" cy="2940050"/>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457" name="Rectangle 11" descr="羊皮纸"/>
          <p:cNvSpPr/>
          <p:nvPr/>
        </p:nvSpPr>
        <p:spPr>
          <a:xfrm flipV="1">
            <a:off x="4946650" y="873125"/>
            <a:ext cx="103188" cy="2905125"/>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458" name="Text Box 12"/>
          <p:cNvSpPr txBox="1"/>
          <p:nvPr/>
        </p:nvSpPr>
        <p:spPr>
          <a:xfrm>
            <a:off x="223838" y="1550988"/>
            <a:ext cx="501650" cy="13700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solidFill>
                  <a:srgbClr val="FF0000"/>
                </a:solidFill>
                <a:latin typeface="华文中宋" panose="02010600040101010101" pitchFamily="2" charset="-122"/>
                <a:ea typeface="华文中宋" panose="02010600040101010101" pitchFamily="2" charset="-122"/>
              </a:rPr>
              <a:t>通</a:t>
            </a:r>
          </a:p>
          <a:p>
            <a:pPr marL="0" lvl="0" indent="0" eaLnBrk="1" hangingPunct="1">
              <a:spcBef>
                <a:spcPct val="50000"/>
              </a:spcBef>
              <a:buNone/>
            </a:pPr>
            <a:r>
              <a:rPr lang="zh-CN" altLang="en-US" sz="2400" b="1" dirty="0">
                <a:solidFill>
                  <a:srgbClr val="FF0000"/>
                </a:solidFill>
                <a:latin typeface="华文中宋" panose="02010600040101010101" pitchFamily="2" charset="-122"/>
                <a:ea typeface="华文中宋" panose="02010600040101010101" pitchFamily="2" charset="-122"/>
              </a:rPr>
              <a:t>    量</a:t>
            </a:r>
          </a:p>
        </p:txBody>
      </p:sp>
      <p:sp>
        <p:nvSpPr>
          <p:cNvPr id="99459" name="Rectangle 13" descr="羊皮纸"/>
          <p:cNvSpPr/>
          <p:nvPr/>
        </p:nvSpPr>
        <p:spPr>
          <a:xfrm>
            <a:off x="0" y="3654425"/>
            <a:ext cx="9144000" cy="136525"/>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559" name="Oval 16"/>
          <p:cNvSpPr/>
          <p:nvPr/>
        </p:nvSpPr>
        <p:spPr>
          <a:xfrm>
            <a:off x="1484096" y="1810585"/>
            <a:ext cx="1031234" cy="1001138"/>
          </a:xfrm>
          <a:prstGeom prst="ellipse">
            <a:avLst/>
          </a:prstGeom>
          <a:gradFill rotWithShape="0">
            <a:gsLst>
              <a:gs pos="0">
                <a:srgbClr val="FFFFFF"/>
              </a:gs>
              <a:gs pos="100000">
                <a:srgbClr val="FFE0C1"/>
              </a:gs>
            </a:gsLst>
            <a:path path="shape">
              <a:fillToRect l="50000" t="50000" r="50000" b="50000"/>
            </a:path>
            <a:tileRect/>
          </a:gradFill>
          <a:ln w="9525" cap="flat" cmpd="sng">
            <a:solidFill>
              <a:srgbClr val="FFBB77"/>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560" name="Line 17"/>
          <p:cNvSpPr/>
          <p:nvPr/>
        </p:nvSpPr>
        <p:spPr>
          <a:xfrm>
            <a:off x="2042040" y="2322979"/>
            <a:ext cx="1044060" cy="0"/>
          </a:xfrm>
          <a:prstGeom prst="line">
            <a:avLst/>
          </a:prstGeom>
          <a:ln w="9525" cap="flat" cmpd="sng">
            <a:solidFill>
              <a:schemeClr val="tx1"/>
            </a:solidFill>
            <a:prstDash val="solid"/>
            <a:headEnd type="none" w="med" len="med"/>
            <a:tailEnd type="triangle" w="med" len="med"/>
          </a:ln>
        </p:spPr>
      </p:sp>
      <p:sp>
        <p:nvSpPr>
          <p:cNvPr id="99561" name="Line 18"/>
          <p:cNvSpPr/>
          <p:nvPr/>
        </p:nvSpPr>
        <p:spPr>
          <a:xfrm>
            <a:off x="1985604" y="2365021"/>
            <a:ext cx="0" cy="943330"/>
          </a:xfrm>
          <a:prstGeom prst="line">
            <a:avLst/>
          </a:prstGeom>
          <a:ln w="9525" cap="flat" cmpd="sng">
            <a:solidFill>
              <a:schemeClr val="tx1"/>
            </a:solidFill>
            <a:prstDash val="solid"/>
            <a:headEnd type="none" w="med" len="med"/>
            <a:tailEnd type="triangle" w="med" len="med"/>
          </a:ln>
        </p:spPr>
      </p:sp>
      <p:sp>
        <p:nvSpPr>
          <p:cNvPr id="99562" name="Line 19"/>
          <p:cNvSpPr/>
          <p:nvPr/>
        </p:nvSpPr>
        <p:spPr>
          <a:xfrm flipH="1">
            <a:off x="1022350" y="2320351"/>
            <a:ext cx="905536" cy="0"/>
          </a:xfrm>
          <a:prstGeom prst="line">
            <a:avLst/>
          </a:prstGeom>
          <a:ln w="9525" cap="flat" cmpd="sng">
            <a:solidFill>
              <a:schemeClr val="tx1"/>
            </a:solidFill>
            <a:prstDash val="solid"/>
            <a:headEnd type="none" w="med" len="med"/>
            <a:tailEnd type="triangle" w="med" len="med"/>
          </a:ln>
        </p:spPr>
      </p:sp>
      <p:sp>
        <p:nvSpPr>
          <p:cNvPr id="99563" name="Line 20"/>
          <p:cNvSpPr/>
          <p:nvPr/>
        </p:nvSpPr>
        <p:spPr>
          <a:xfrm flipV="1">
            <a:off x="1983039" y="1319213"/>
            <a:ext cx="0" cy="943330"/>
          </a:xfrm>
          <a:prstGeom prst="line">
            <a:avLst/>
          </a:prstGeom>
          <a:ln w="9525" cap="flat" cmpd="sng">
            <a:solidFill>
              <a:schemeClr val="tx1"/>
            </a:solidFill>
            <a:prstDash val="solid"/>
            <a:headEnd type="none" w="med" len="med"/>
            <a:tailEnd type="triangle" w="med" len="med"/>
          </a:ln>
        </p:spPr>
      </p:sp>
      <p:sp>
        <p:nvSpPr>
          <p:cNvPr id="99564" name="Line 21"/>
          <p:cNvSpPr/>
          <p:nvPr/>
        </p:nvSpPr>
        <p:spPr>
          <a:xfrm flipV="1">
            <a:off x="2027931" y="1466362"/>
            <a:ext cx="808056" cy="827713"/>
          </a:xfrm>
          <a:prstGeom prst="line">
            <a:avLst/>
          </a:prstGeom>
          <a:ln w="9525" cap="flat" cmpd="sng">
            <a:solidFill>
              <a:schemeClr val="tx1"/>
            </a:solidFill>
            <a:prstDash val="solid"/>
            <a:headEnd type="none" w="med" len="med"/>
            <a:tailEnd type="triangle" w="med" len="med"/>
          </a:ln>
        </p:spPr>
      </p:sp>
      <p:sp>
        <p:nvSpPr>
          <p:cNvPr id="99565" name="Line 22"/>
          <p:cNvSpPr/>
          <p:nvPr/>
        </p:nvSpPr>
        <p:spPr>
          <a:xfrm flipH="1" flipV="1">
            <a:off x="1174983" y="1491325"/>
            <a:ext cx="808056" cy="827713"/>
          </a:xfrm>
          <a:prstGeom prst="line">
            <a:avLst/>
          </a:prstGeom>
          <a:ln w="9525" cap="flat" cmpd="sng">
            <a:solidFill>
              <a:schemeClr val="tx1"/>
            </a:solidFill>
            <a:prstDash val="solid"/>
            <a:headEnd type="none" w="med" len="med"/>
            <a:tailEnd type="triangle" w="med" len="med"/>
          </a:ln>
        </p:spPr>
      </p:sp>
      <p:sp>
        <p:nvSpPr>
          <p:cNvPr id="99566" name="Line 23"/>
          <p:cNvSpPr/>
          <p:nvPr/>
        </p:nvSpPr>
        <p:spPr>
          <a:xfrm flipH="1" flipV="1">
            <a:off x="1994583" y="2346628"/>
            <a:ext cx="808056" cy="827713"/>
          </a:xfrm>
          <a:prstGeom prst="line">
            <a:avLst/>
          </a:prstGeom>
          <a:ln w="9525" cap="flat" cmpd="sng">
            <a:solidFill>
              <a:schemeClr val="tx1"/>
            </a:solidFill>
            <a:prstDash val="solid"/>
            <a:headEnd type="triangle" w="med" len="med"/>
            <a:tailEnd type="none" w="med" len="med"/>
          </a:ln>
        </p:spPr>
      </p:sp>
      <p:sp>
        <p:nvSpPr>
          <p:cNvPr id="99567" name="Line 24"/>
          <p:cNvSpPr/>
          <p:nvPr/>
        </p:nvSpPr>
        <p:spPr>
          <a:xfrm flipV="1">
            <a:off x="1174983" y="2334803"/>
            <a:ext cx="808056" cy="827713"/>
          </a:xfrm>
          <a:prstGeom prst="line">
            <a:avLst/>
          </a:prstGeom>
          <a:ln w="9525" cap="flat" cmpd="sng">
            <a:solidFill>
              <a:schemeClr val="tx1"/>
            </a:solidFill>
            <a:prstDash val="solid"/>
            <a:headEnd type="triangle" w="med" len="med"/>
            <a:tailEnd type="none" w="med" len="med"/>
          </a:ln>
        </p:spPr>
      </p:sp>
      <p:sp>
        <p:nvSpPr>
          <p:cNvPr id="187417" name="Oval 25"/>
          <p:cNvSpPr>
            <a:spLocks noChangeArrowheads="1"/>
          </p:cNvSpPr>
          <p:nvPr/>
        </p:nvSpPr>
        <p:spPr bwMode="auto">
          <a:xfrm>
            <a:off x="1943278" y="2271739"/>
            <a:ext cx="105176" cy="106420"/>
          </a:xfrm>
          <a:prstGeom prst="ellipse">
            <a:avLst/>
          </a:prstGeom>
          <a:gradFill rotWithShape="0">
            <a:gsLst>
              <a:gs pos="0">
                <a:schemeClr val="bg1"/>
              </a:gs>
              <a:gs pos="100000">
                <a:schemeClr val="bg1">
                  <a:gamma/>
                  <a:shade val="46275"/>
                  <a:invGamma/>
                </a:schemeClr>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99569" name="Group 26"/>
          <p:cNvGrpSpPr/>
          <p:nvPr/>
        </p:nvGrpSpPr>
        <p:grpSpPr>
          <a:xfrm>
            <a:off x="2072823" y="2372904"/>
            <a:ext cx="169307" cy="244372"/>
            <a:chOff x="1296" y="1526"/>
            <a:chExt cx="132" cy="186"/>
          </a:xfrm>
        </p:grpSpPr>
        <p:sp>
          <p:nvSpPr>
            <p:cNvPr id="99577" name="Rectangle 27"/>
            <p:cNvSpPr/>
            <p:nvPr/>
          </p:nvSpPr>
          <p:spPr>
            <a:xfrm>
              <a:off x="1296" y="1526"/>
              <a:ext cx="132" cy="186"/>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578" name="WordArt 28"/>
            <p:cNvSpPr>
              <a:spLocks noTextEdit="1"/>
            </p:cNvSpPr>
            <p:nvPr/>
          </p:nvSpPr>
          <p:spPr>
            <a:xfrm>
              <a:off x="1312" y="1542"/>
              <a:ext cx="102" cy="158"/>
            </a:xfrm>
            <a:prstGeom prst="rect">
              <a:avLst/>
            </a:prstGeom>
          </p:spPr>
          <p:txBody>
            <a:bodyPr wrap="none" fromWordArt="1">
              <a:prstTxWarp prst="textPlain">
                <a:avLst>
                  <a:gd name="adj" fmla="val 50000"/>
                </a:avLst>
              </a:prstTxWarp>
              <a:normAutofit fontScale="77500" lnSpcReduction="20000"/>
            </a:bodyPr>
            <a:lstStyle/>
            <a:p>
              <a:pPr algn="ctr"/>
              <a:r>
                <a:rPr lang="zh-CN" altLang="en-US" sz="1200" i="1">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q</a:t>
              </a:r>
            </a:p>
          </p:txBody>
        </p:sp>
      </p:grpSp>
      <p:sp>
        <p:nvSpPr>
          <p:cNvPr id="99570" name="WordArt 29"/>
          <p:cNvSpPr>
            <a:spLocks noTextEdit="1"/>
          </p:cNvSpPr>
          <p:nvPr/>
        </p:nvSpPr>
        <p:spPr>
          <a:xfrm>
            <a:off x="2162607" y="1542564"/>
            <a:ext cx="160329" cy="158973"/>
          </a:xfrm>
          <a:prstGeom prst="rect">
            <a:avLst/>
          </a:prstGeom>
        </p:spPr>
        <p:txBody>
          <a:bodyPr wrap="none" fromWordArt="1">
            <a:prstTxWarp prst="textPlain">
              <a:avLst>
                <a:gd name="adj" fmla="val 50000"/>
              </a:avLst>
            </a:prstTxWarp>
            <a:normAutofit fontScale="40000" lnSpcReduction="20000"/>
          </a:bodyPr>
          <a:lstStyle/>
          <a:p>
            <a:pPr algn="ctr"/>
            <a:r>
              <a:rPr lang="zh-CN" altLang="en-US" sz="1200" i="1">
                <a:ln w="9525" cap="flat" cmpd="sng">
                  <a:solidFill>
                    <a:srgbClr val="FF6600"/>
                  </a:solidFill>
                  <a:prstDash val="solid"/>
                  <a:headEnd type="none" w="med" len="med"/>
                  <a:tailEnd type="none" w="med" len="med"/>
                </a:ln>
                <a:solidFill>
                  <a:srgbClr val="FF6600"/>
                </a:solidFill>
                <a:latin typeface="Times New Roman" panose="02020603050405020304" pitchFamily="18" charset="0"/>
                <a:ea typeface="Times New Roman" panose="02020603050405020304" pitchFamily="18" charset="0"/>
              </a:rPr>
              <a:t>S</a:t>
            </a:r>
          </a:p>
        </p:txBody>
      </p:sp>
      <p:grpSp>
        <p:nvGrpSpPr>
          <p:cNvPr id="99571" name="Group 30"/>
          <p:cNvGrpSpPr/>
          <p:nvPr/>
        </p:nvGrpSpPr>
        <p:grpSpPr>
          <a:xfrm>
            <a:off x="1028763" y="1738325"/>
            <a:ext cx="274483" cy="277218"/>
            <a:chOff x="482" y="1043"/>
            <a:chExt cx="214" cy="211"/>
          </a:xfrm>
        </p:grpSpPr>
        <p:sp>
          <p:nvSpPr>
            <p:cNvPr id="99575" name="WordArt 31"/>
            <p:cNvSpPr>
              <a:spLocks noTextEdit="1"/>
            </p:cNvSpPr>
            <p:nvPr/>
          </p:nvSpPr>
          <p:spPr>
            <a:xfrm>
              <a:off x="482" y="1099"/>
              <a:ext cx="170" cy="155"/>
            </a:xfrm>
            <a:prstGeom prst="rect">
              <a:avLst/>
            </a:prstGeom>
          </p:spPr>
          <p:txBody>
            <a:bodyPr wrap="none" fromWordArt="1">
              <a:prstTxWarp prst="textPlain">
                <a:avLst>
                  <a:gd name="adj" fmla="val 50000"/>
                </a:avLst>
              </a:prstTxWarp>
              <a:normAutofit fontScale="77500" lnSpcReduction="20000"/>
            </a:bodyPr>
            <a:lstStyle/>
            <a:p>
              <a:pPr algn="ctr"/>
              <a:r>
                <a:rPr lang="zh-CN" altLang="en-US" sz="1200" b="1" i="1">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E</a:t>
              </a:r>
            </a:p>
          </p:txBody>
        </p:sp>
        <p:sp>
          <p:nvSpPr>
            <p:cNvPr id="99576" name="Line 32"/>
            <p:cNvSpPr/>
            <p:nvPr/>
          </p:nvSpPr>
          <p:spPr>
            <a:xfrm>
              <a:off x="511" y="1043"/>
              <a:ext cx="185" cy="0"/>
            </a:xfrm>
            <a:prstGeom prst="line">
              <a:avLst/>
            </a:prstGeom>
            <a:ln w="9525" cap="flat" cmpd="sng">
              <a:solidFill>
                <a:schemeClr val="tx1"/>
              </a:solidFill>
              <a:prstDash val="solid"/>
              <a:headEnd type="none" w="med" len="med"/>
              <a:tailEnd type="triangle" w="med" len="med"/>
            </a:ln>
          </p:spPr>
        </p:sp>
      </p:grpSp>
      <p:sp>
        <p:nvSpPr>
          <p:cNvPr id="99462" name="Oval 37"/>
          <p:cNvSpPr/>
          <p:nvPr/>
        </p:nvSpPr>
        <p:spPr>
          <a:xfrm>
            <a:off x="7458075" y="1851025"/>
            <a:ext cx="1023938" cy="955675"/>
          </a:xfrm>
          <a:prstGeom prst="ellipse">
            <a:avLst/>
          </a:prstGeom>
          <a:gradFill rotWithShape="0">
            <a:gsLst>
              <a:gs pos="0">
                <a:srgbClr val="FFFFFF"/>
              </a:gs>
              <a:gs pos="100000">
                <a:srgbClr val="FFE0C1"/>
              </a:gs>
            </a:gsLst>
            <a:path path="shape">
              <a:fillToRect l="50000" t="50000" r="50000" b="50000"/>
            </a:path>
            <a:tileRect/>
          </a:gradFill>
          <a:ln w="9525" cap="flat" cmpd="sng">
            <a:solidFill>
              <a:srgbClr val="FFBB77"/>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99543" name="Group 39"/>
          <p:cNvGrpSpPr/>
          <p:nvPr/>
        </p:nvGrpSpPr>
        <p:grpSpPr>
          <a:xfrm>
            <a:off x="7895995" y="2263041"/>
            <a:ext cx="138758" cy="140347"/>
            <a:chOff x="4109" y="1317"/>
            <a:chExt cx="104" cy="107"/>
          </a:xfrm>
        </p:grpSpPr>
        <p:sp>
          <p:nvSpPr>
            <p:cNvPr id="99556" name="Oval 40"/>
            <p:cNvSpPr/>
            <p:nvPr/>
          </p:nvSpPr>
          <p:spPr>
            <a:xfrm>
              <a:off x="4109" y="1317"/>
              <a:ext cx="104" cy="107"/>
            </a:xfrm>
            <a:prstGeom prst="ellipse">
              <a:avLst/>
            </a:prstGeom>
            <a:solidFill>
              <a:schemeClr val="bg1"/>
            </a:solidFill>
            <a:ln w="28575" cap="flat" cmpd="sng">
              <a:solidFill>
                <a:srgbClr val="CC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557" name="Oval 41"/>
            <p:cNvSpPr/>
            <p:nvPr/>
          </p:nvSpPr>
          <p:spPr>
            <a:xfrm>
              <a:off x="4144" y="1356"/>
              <a:ext cx="27" cy="27"/>
            </a:xfrm>
            <a:prstGeom prst="ellipse">
              <a:avLst/>
            </a:prstGeom>
            <a:solidFill>
              <a:schemeClr val="tx1"/>
            </a:solidFill>
            <a:ln w="9525" cap="flat" cmpd="sng">
              <a:solidFill>
                <a:srgbClr val="CC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99544" name="Oval 42"/>
          <p:cNvSpPr/>
          <p:nvPr/>
        </p:nvSpPr>
        <p:spPr>
          <a:xfrm>
            <a:off x="7565111" y="1946932"/>
            <a:ext cx="801861" cy="764694"/>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545" name="Oval 43"/>
          <p:cNvSpPr/>
          <p:nvPr/>
        </p:nvSpPr>
        <p:spPr>
          <a:xfrm>
            <a:off x="7312945" y="1695095"/>
            <a:ext cx="1304859" cy="125262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546" name="Oval 44"/>
          <p:cNvSpPr/>
          <p:nvPr/>
        </p:nvSpPr>
        <p:spPr>
          <a:xfrm>
            <a:off x="7755903" y="2131876"/>
            <a:ext cx="436287" cy="407924"/>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547" name="Oval 45"/>
          <p:cNvSpPr/>
          <p:nvPr/>
        </p:nvSpPr>
        <p:spPr>
          <a:xfrm>
            <a:off x="7016750" y="1376363"/>
            <a:ext cx="1906588" cy="187960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548" name="Line 46"/>
          <p:cNvSpPr/>
          <p:nvPr/>
        </p:nvSpPr>
        <p:spPr>
          <a:xfrm flipH="1" flipV="1">
            <a:off x="8700525" y="1710835"/>
            <a:ext cx="85390" cy="116737"/>
          </a:xfrm>
          <a:prstGeom prst="line">
            <a:avLst/>
          </a:prstGeom>
          <a:ln w="9525" cap="flat" cmpd="sng">
            <a:solidFill>
              <a:schemeClr val="tx1"/>
            </a:solidFill>
            <a:prstDash val="solid"/>
            <a:headEnd type="none" w="med" len="med"/>
            <a:tailEnd type="stealth" w="lg" len="lg"/>
          </a:ln>
        </p:spPr>
      </p:sp>
      <p:sp>
        <p:nvSpPr>
          <p:cNvPr id="99549" name="Line 47"/>
          <p:cNvSpPr/>
          <p:nvPr/>
        </p:nvSpPr>
        <p:spPr>
          <a:xfrm flipH="1" flipV="1">
            <a:off x="8452361" y="1907583"/>
            <a:ext cx="81387" cy="108867"/>
          </a:xfrm>
          <a:prstGeom prst="line">
            <a:avLst/>
          </a:prstGeom>
          <a:ln w="9525" cap="flat" cmpd="sng">
            <a:solidFill>
              <a:schemeClr val="tx1"/>
            </a:solidFill>
            <a:prstDash val="solid"/>
            <a:headEnd type="none" w="med" len="med"/>
            <a:tailEnd type="stealth" w="lg" len="lg"/>
          </a:ln>
        </p:spPr>
      </p:sp>
      <p:sp>
        <p:nvSpPr>
          <p:cNvPr id="99550" name="Line 48"/>
          <p:cNvSpPr/>
          <p:nvPr/>
        </p:nvSpPr>
        <p:spPr>
          <a:xfrm flipH="1" flipV="1">
            <a:off x="8268240" y="2076786"/>
            <a:ext cx="65376" cy="97062"/>
          </a:xfrm>
          <a:prstGeom prst="line">
            <a:avLst/>
          </a:prstGeom>
          <a:ln w="9525" cap="flat" cmpd="sng">
            <a:solidFill>
              <a:schemeClr val="tx1"/>
            </a:solidFill>
            <a:prstDash val="solid"/>
            <a:headEnd type="none" w="med" len="med"/>
            <a:tailEnd type="stealth" w="lg" len="lg"/>
          </a:ln>
        </p:spPr>
      </p:sp>
      <p:sp>
        <p:nvSpPr>
          <p:cNvPr id="99551" name="Line 49"/>
          <p:cNvSpPr/>
          <p:nvPr/>
        </p:nvSpPr>
        <p:spPr>
          <a:xfrm flipH="1" flipV="1">
            <a:off x="8140156" y="2183030"/>
            <a:ext cx="49366" cy="97062"/>
          </a:xfrm>
          <a:prstGeom prst="line">
            <a:avLst/>
          </a:prstGeom>
          <a:ln w="9525" cap="flat" cmpd="sng">
            <a:solidFill>
              <a:schemeClr val="tx1"/>
            </a:solidFill>
            <a:prstDash val="solid"/>
            <a:headEnd type="none" w="med" len="med"/>
            <a:tailEnd type="stealth" w="lg" len="lg"/>
          </a:ln>
        </p:spPr>
      </p:sp>
      <p:sp>
        <p:nvSpPr>
          <p:cNvPr id="99552" name="Line 50"/>
          <p:cNvSpPr/>
          <p:nvPr/>
        </p:nvSpPr>
        <p:spPr>
          <a:xfrm>
            <a:off x="7785256" y="2398141"/>
            <a:ext cx="30687" cy="81323"/>
          </a:xfrm>
          <a:prstGeom prst="line">
            <a:avLst/>
          </a:prstGeom>
          <a:ln w="9525" cap="flat" cmpd="sng">
            <a:solidFill>
              <a:schemeClr val="tx1"/>
            </a:solidFill>
            <a:prstDash val="solid"/>
            <a:headEnd type="none" w="med" len="med"/>
            <a:tailEnd type="stealth" w="lg" len="lg"/>
          </a:ln>
        </p:spPr>
      </p:sp>
      <p:sp>
        <p:nvSpPr>
          <p:cNvPr id="99553" name="Line 51"/>
          <p:cNvSpPr/>
          <p:nvPr/>
        </p:nvSpPr>
        <p:spPr>
          <a:xfrm>
            <a:off x="7418348" y="2665719"/>
            <a:ext cx="70713" cy="89192"/>
          </a:xfrm>
          <a:prstGeom prst="line">
            <a:avLst/>
          </a:prstGeom>
          <a:ln w="9525" cap="flat" cmpd="sng">
            <a:solidFill>
              <a:schemeClr val="tx1"/>
            </a:solidFill>
            <a:prstDash val="solid"/>
            <a:headEnd type="none" w="med" len="med"/>
            <a:tailEnd type="stealth" w="lg" len="lg"/>
          </a:ln>
        </p:spPr>
      </p:sp>
      <p:sp>
        <p:nvSpPr>
          <p:cNvPr id="99554" name="Line 52"/>
          <p:cNvSpPr/>
          <p:nvPr/>
        </p:nvSpPr>
        <p:spPr>
          <a:xfrm>
            <a:off x="7202205" y="2862467"/>
            <a:ext cx="70713" cy="89192"/>
          </a:xfrm>
          <a:prstGeom prst="line">
            <a:avLst/>
          </a:prstGeom>
          <a:ln w="9525" cap="flat" cmpd="sng">
            <a:solidFill>
              <a:schemeClr val="tx1"/>
            </a:solidFill>
            <a:prstDash val="solid"/>
            <a:headEnd type="none" w="med" len="med"/>
            <a:tailEnd type="stealth" w="lg" len="lg"/>
          </a:ln>
        </p:spPr>
      </p:sp>
      <p:sp>
        <p:nvSpPr>
          <p:cNvPr id="99555" name="Line 53"/>
          <p:cNvSpPr/>
          <p:nvPr/>
        </p:nvSpPr>
        <p:spPr>
          <a:xfrm>
            <a:off x="7618479" y="2524060"/>
            <a:ext cx="70713" cy="89192"/>
          </a:xfrm>
          <a:prstGeom prst="line">
            <a:avLst/>
          </a:prstGeom>
          <a:ln w="9525" cap="flat" cmpd="sng">
            <a:solidFill>
              <a:schemeClr val="tx1"/>
            </a:solidFill>
            <a:prstDash val="solid"/>
            <a:headEnd type="none" w="med" len="med"/>
            <a:tailEnd type="stealth" w="lg" len="lg"/>
          </a:ln>
        </p:spPr>
      </p:sp>
      <p:sp>
        <p:nvSpPr>
          <p:cNvPr id="99541" name="Rectangle 55"/>
          <p:cNvSpPr/>
          <p:nvPr/>
        </p:nvSpPr>
        <p:spPr>
          <a:xfrm>
            <a:off x="8010525" y="2408238"/>
            <a:ext cx="176213" cy="244475"/>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542" name="WordArt 56"/>
          <p:cNvSpPr>
            <a:spLocks noTextEdit="1"/>
          </p:cNvSpPr>
          <p:nvPr/>
        </p:nvSpPr>
        <p:spPr>
          <a:xfrm>
            <a:off x="8026544" y="2447669"/>
            <a:ext cx="138834" cy="170870"/>
          </a:xfrm>
          <a:prstGeom prst="rect">
            <a:avLst/>
          </a:prstGeom>
        </p:spPr>
        <p:txBody>
          <a:bodyPr wrap="none" fromWordArt="1">
            <a:prstTxWarp prst="textPlain">
              <a:avLst>
                <a:gd name="adj" fmla="val 60579"/>
              </a:avLst>
            </a:prstTxWarp>
            <a:normAutofit fontScale="47500" lnSpcReduction="20000"/>
          </a:bodyPr>
          <a:lstStyle/>
          <a:p>
            <a:pPr algn="ctr"/>
            <a:r>
              <a:rPr lang="zh-CN" altLang="en-US" sz="1200"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I</a:t>
            </a:r>
          </a:p>
        </p:txBody>
      </p:sp>
      <p:sp>
        <p:nvSpPr>
          <p:cNvPr id="99539" name="WordArt 58"/>
          <p:cNvSpPr>
            <a:spLocks noTextEdit="1"/>
          </p:cNvSpPr>
          <p:nvPr/>
        </p:nvSpPr>
        <p:spPr>
          <a:xfrm>
            <a:off x="8375650" y="1152191"/>
            <a:ext cx="223644" cy="222585"/>
          </a:xfrm>
          <a:prstGeom prst="rect">
            <a:avLst/>
          </a:prstGeom>
        </p:spPr>
        <p:txBody>
          <a:bodyPr wrap="none" fromWordArt="1">
            <a:prstTxWarp prst="textPlain">
              <a:avLst>
                <a:gd name="adj" fmla="val 50000"/>
              </a:avLst>
            </a:prstTxWarp>
            <a:normAutofit fontScale="85000" lnSpcReduction="20000"/>
          </a:bodyPr>
          <a:lstStyle/>
          <a:p>
            <a:pPr algn="ctr"/>
            <a:r>
              <a:rPr lang="zh-CN" altLang="en-US" sz="1200" i="1">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B</a:t>
            </a:r>
          </a:p>
        </p:txBody>
      </p:sp>
      <p:sp>
        <p:nvSpPr>
          <p:cNvPr id="99540" name="Line 59"/>
          <p:cNvSpPr/>
          <p:nvPr/>
        </p:nvSpPr>
        <p:spPr>
          <a:xfrm>
            <a:off x="8406548" y="1081088"/>
            <a:ext cx="270727" cy="0"/>
          </a:xfrm>
          <a:prstGeom prst="line">
            <a:avLst/>
          </a:prstGeom>
          <a:ln w="9525" cap="flat" cmpd="sng">
            <a:solidFill>
              <a:schemeClr val="tx1"/>
            </a:solidFill>
            <a:prstDash val="solid"/>
            <a:headEnd type="none" w="med" len="med"/>
            <a:tailEnd type="triangle" w="med" len="med"/>
          </a:ln>
        </p:spPr>
      </p:sp>
      <p:sp>
        <p:nvSpPr>
          <p:cNvPr id="99468" name="Rectangle 62"/>
          <p:cNvSpPr/>
          <p:nvPr/>
        </p:nvSpPr>
        <p:spPr>
          <a:xfrm>
            <a:off x="7734300" y="1576388"/>
            <a:ext cx="233363" cy="241300"/>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469" name="WordArt 63"/>
          <p:cNvSpPr>
            <a:spLocks noTextEdit="1"/>
          </p:cNvSpPr>
          <p:nvPr/>
        </p:nvSpPr>
        <p:spPr>
          <a:xfrm>
            <a:off x="7766050" y="1619250"/>
            <a:ext cx="166688" cy="150813"/>
          </a:xfrm>
          <a:prstGeom prst="rect">
            <a:avLst/>
          </a:prstGeom>
        </p:spPr>
        <p:txBody>
          <a:bodyPr wrap="none" fromWordArt="1">
            <a:prstTxWarp prst="textPlain">
              <a:avLst>
                <a:gd name="adj" fmla="val 50000"/>
              </a:avLst>
            </a:prstTxWarp>
            <a:normAutofit fontScale="32500" lnSpcReduction="20000"/>
          </a:bodyPr>
          <a:lstStyle/>
          <a:p>
            <a:pPr algn="ctr"/>
            <a:r>
              <a:rPr lang="zh-CN" altLang="en-US" sz="1200" i="1">
                <a:ln w="9525" cap="flat" cmpd="sng">
                  <a:solidFill>
                    <a:srgbClr val="FF6600"/>
                  </a:solidFill>
                  <a:prstDash val="solid"/>
                  <a:headEnd type="none" w="med" len="med"/>
                  <a:tailEnd type="none" w="med" len="med"/>
                </a:ln>
                <a:solidFill>
                  <a:srgbClr val="FF6600"/>
                </a:solidFill>
                <a:latin typeface="Times New Roman" panose="02020603050405020304" pitchFamily="18" charset="0"/>
                <a:ea typeface="Times New Roman" panose="02020603050405020304" pitchFamily="18" charset="0"/>
              </a:rPr>
              <a:t>S</a:t>
            </a:r>
          </a:p>
        </p:txBody>
      </p:sp>
      <p:sp>
        <p:nvSpPr>
          <p:cNvPr id="99525" name="WordArt 65"/>
          <p:cNvSpPr>
            <a:spLocks noTextEdit="1"/>
          </p:cNvSpPr>
          <p:nvPr/>
        </p:nvSpPr>
        <p:spPr>
          <a:xfrm>
            <a:off x="5552752" y="1448106"/>
            <a:ext cx="262233" cy="168031"/>
          </a:xfrm>
          <a:prstGeom prst="rect">
            <a:avLst/>
          </a:prstGeom>
        </p:spPr>
        <p:txBody>
          <a:bodyPr wrap="none" fromWordArt="1">
            <a:prstTxWarp prst="textPlain">
              <a:avLst>
                <a:gd name="adj" fmla="val 55991"/>
              </a:avLst>
            </a:prstTxWarp>
            <a:normAutofit fontScale="77500" lnSpcReduction="20000"/>
          </a:bodyPr>
          <a:lstStyle/>
          <a:p>
            <a:pPr algn="ctr"/>
            <a:r>
              <a:rPr lang="zh-CN" altLang="en-US" sz="800" b="1"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B</a:t>
            </a:r>
          </a:p>
        </p:txBody>
      </p:sp>
      <p:sp>
        <p:nvSpPr>
          <p:cNvPr id="99526" name="Line 66"/>
          <p:cNvSpPr/>
          <p:nvPr/>
        </p:nvSpPr>
        <p:spPr>
          <a:xfrm>
            <a:off x="5623976" y="1364848"/>
            <a:ext cx="225003" cy="0"/>
          </a:xfrm>
          <a:prstGeom prst="line">
            <a:avLst/>
          </a:prstGeom>
          <a:ln w="19050" cap="flat" cmpd="sng">
            <a:solidFill>
              <a:schemeClr val="tx1"/>
            </a:solidFill>
            <a:prstDash val="solid"/>
            <a:miter/>
            <a:headEnd type="none" w="med" len="med"/>
            <a:tailEnd type="triangle" w="sm" len="med"/>
          </a:ln>
        </p:spPr>
      </p:sp>
      <p:sp>
        <p:nvSpPr>
          <p:cNvPr id="99527" name="WordArt 67"/>
          <p:cNvSpPr>
            <a:spLocks noTextEdit="1"/>
          </p:cNvSpPr>
          <p:nvPr/>
        </p:nvSpPr>
        <p:spPr>
          <a:xfrm flipH="1" flipV="1">
            <a:off x="5879734" y="1507144"/>
            <a:ext cx="37231" cy="39359"/>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19050" cap="flat" cmpd="sng">
                  <a:solidFill>
                    <a:srgbClr val="000000"/>
                  </a:solidFill>
                  <a:prstDash val="solid"/>
                  <a:headEnd type="none" w="med" len="med"/>
                  <a:tailEnd type="none" w="med" len="med"/>
                </a:ln>
                <a:solidFill>
                  <a:srgbClr val="000000"/>
                </a:solidFill>
                <a:latin typeface="宋体" panose="02010600030101010101" pitchFamily="2" charset="-122"/>
                <a:ea typeface="宋体" panose="02010600030101010101" pitchFamily="2" charset="-122"/>
              </a:rPr>
              <a:t>.</a:t>
            </a:r>
          </a:p>
        </p:txBody>
      </p:sp>
      <p:sp>
        <p:nvSpPr>
          <p:cNvPr id="99528" name="WordArt 68"/>
          <p:cNvSpPr>
            <a:spLocks noTextEdit="1"/>
          </p:cNvSpPr>
          <p:nvPr/>
        </p:nvSpPr>
        <p:spPr>
          <a:xfrm>
            <a:off x="6125780" y="1452648"/>
            <a:ext cx="142448" cy="152893"/>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s</a:t>
            </a:r>
          </a:p>
        </p:txBody>
      </p:sp>
      <p:sp>
        <p:nvSpPr>
          <p:cNvPr id="99529" name="WordArt 69"/>
          <p:cNvSpPr>
            <a:spLocks noTextEdit="1"/>
          </p:cNvSpPr>
          <p:nvPr/>
        </p:nvSpPr>
        <p:spPr>
          <a:xfrm>
            <a:off x="5993045" y="1425399"/>
            <a:ext cx="113311" cy="189225"/>
          </a:xfrm>
          <a:prstGeom prst="rect">
            <a:avLst/>
          </a:prstGeom>
        </p:spPr>
        <p:txBody>
          <a:bodyPr wrap="none" fromWordArt="1">
            <a:prstTxWarp prst="textPlain">
              <a:avLst>
                <a:gd name="adj" fmla="val 50000"/>
              </a:avLst>
            </a:prstTxWarp>
            <a:normAutofit fontScale="40000" lnSpcReduction="20000"/>
          </a:bodyPr>
          <a:lstStyle/>
          <a:p>
            <a:pPr algn="ctr"/>
            <a:r>
              <a:rPr lang="zh-CN" altLang="en-US" sz="1800" b="1">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d</a:t>
            </a:r>
          </a:p>
        </p:txBody>
      </p:sp>
      <p:sp>
        <p:nvSpPr>
          <p:cNvPr id="99530" name="Line 70"/>
          <p:cNvSpPr/>
          <p:nvPr/>
        </p:nvSpPr>
        <p:spPr>
          <a:xfrm>
            <a:off x="6085312" y="1383013"/>
            <a:ext cx="216909" cy="0"/>
          </a:xfrm>
          <a:prstGeom prst="line">
            <a:avLst/>
          </a:prstGeom>
          <a:ln w="19050" cap="flat" cmpd="sng">
            <a:solidFill>
              <a:schemeClr val="tx1"/>
            </a:solidFill>
            <a:prstDash val="solid"/>
            <a:miter/>
            <a:headEnd type="none" w="med" len="med"/>
            <a:tailEnd type="triangle" w="sm" len="med"/>
          </a:ln>
        </p:spPr>
      </p:sp>
      <p:sp>
        <p:nvSpPr>
          <p:cNvPr id="99531" name="WordArt 71"/>
          <p:cNvSpPr>
            <a:spLocks noTextEdit="1"/>
          </p:cNvSpPr>
          <p:nvPr/>
        </p:nvSpPr>
        <p:spPr>
          <a:xfrm>
            <a:off x="5431348" y="1637331"/>
            <a:ext cx="105217" cy="110507"/>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rgbClr val="FF6600"/>
                  </a:solidFill>
                  <a:prstDash val="solid"/>
                  <a:headEnd type="none" w="med" len="med"/>
                  <a:tailEnd type="none" w="med" len="med"/>
                </a:ln>
                <a:solidFill>
                  <a:srgbClr val="FF6600"/>
                </a:solidFill>
                <a:latin typeface="Times New Roman" panose="02020603050405020304" pitchFamily="18" charset="0"/>
                <a:ea typeface="Times New Roman" panose="02020603050405020304" pitchFamily="18" charset="0"/>
              </a:rPr>
              <a:t>s</a:t>
            </a:r>
          </a:p>
        </p:txBody>
      </p:sp>
      <p:sp>
        <p:nvSpPr>
          <p:cNvPr id="99532" name="Freeform 72"/>
          <p:cNvSpPr/>
          <p:nvPr/>
        </p:nvSpPr>
        <p:spPr>
          <a:xfrm>
            <a:off x="5243575" y="1323975"/>
            <a:ext cx="129498" cy="387532"/>
          </a:xfrm>
          <a:custGeom>
            <a:avLst/>
            <a:gdLst/>
            <a:ahLst/>
            <a:cxnLst>
              <a:cxn ang="0">
                <a:pos x="3" y="0"/>
              </a:cxn>
              <a:cxn ang="0">
                <a:pos x="3" y="1"/>
              </a:cxn>
              <a:cxn ang="0">
                <a:pos x="3" y="1"/>
              </a:cxn>
              <a:cxn ang="0">
                <a:pos x="2" y="2"/>
              </a:cxn>
              <a:cxn ang="0">
                <a:pos x="2" y="3"/>
              </a:cxn>
              <a:cxn ang="0">
                <a:pos x="2" y="4"/>
              </a:cxn>
              <a:cxn ang="0">
                <a:pos x="2" y="6"/>
              </a:cxn>
              <a:cxn ang="0">
                <a:pos x="2" y="7"/>
              </a:cxn>
              <a:cxn ang="0">
                <a:pos x="2" y="10"/>
              </a:cxn>
              <a:cxn ang="0">
                <a:pos x="2" y="14"/>
              </a:cxn>
              <a:cxn ang="0">
                <a:pos x="2" y="15"/>
              </a:cxn>
              <a:cxn ang="0">
                <a:pos x="1" y="16"/>
              </a:cxn>
              <a:cxn ang="0">
                <a:pos x="1" y="16"/>
              </a:cxn>
              <a:cxn ang="0">
                <a:pos x="1" y="17"/>
              </a:cxn>
              <a:cxn ang="0">
                <a:pos x="1" y="16"/>
              </a:cxn>
              <a:cxn ang="0">
                <a:pos x="1" y="16"/>
              </a:cxn>
              <a:cxn ang="0">
                <a:pos x="1" y="15"/>
              </a:cxn>
              <a:cxn ang="0">
                <a:pos x="1" y="15"/>
              </a:cxn>
              <a:cxn ang="0">
                <a:pos x="0" y="15"/>
              </a:cxn>
              <a:cxn ang="0">
                <a:pos x="0" y="16"/>
              </a:cxn>
              <a:cxn ang="0">
                <a:pos x="0" y="16"/>
              </a:cxn>
              <a:cxn ang="0">
                <a:pos x="0" y="16"/>
              </a:cxn>
              <a:cxn ang="0">
                <a:pos x="0" y="17"/>
              </a:cxn>
              <a:cxn ang="0">
                <a:pos x="0" y="17"/>
              </a:cxn>
              <a:cxn ang="0">
                <a:pos x="1" y="17"/>
              </a:cxn>
              <a:cxn ang="0">
                <a:pos x="1" y="17"/>
              </a:cxn>
              <a:cxn ang="0">
                <a:pos x="1" y="17"/>
              </a:cxn>
              <a:cxn ang="0">
                <a:pos x="2" y="17"/>
              </a:cxn>
              <a:cxn ang="0">
                <a:pos x="2" y="16"/>
              </a:cxn>
              <a:cxn ang="0">
                <a:pos x="2" y="15"/>
              </a:cxn>
              <a:cxn ang="0">
                <a:pos x="3" y="14"/>
              </a:cxn>
              <a:cxn ang="0">
                <a:pos x="3" y="13"/>
              </a:cxn>
              <a:cxn ang="0">
                <a:pos x="3" y="12"/>
              </a:cxn>
              <a:cxn ang="0">
                <a:pos x="3" y="10"/>
              </a:cxn>
              <a:cxn ang="0">
                <a:pos x="3" y="8"/>
              </a:cxn>
              <a:cxn ang="0">
                <a:pos x="3" y="5"/>
              </a:cxn>
              <a:cxn ang="0">
                <a:pos x="3" y="4"/>
              </a:cxn>
              <a:cxn ang="0">
                <a:pos x="3" y="3"/>
              </a:cxn>
              <a:cxn ang="0">
                <a:pos x="3" y="2"/>
              </a:cxn>
              <a:cxn ang="0">
                <a:pos x="3" y="2"/>
              </a:cxn>
              <a:cxn ang="0">
                <a:pos x="4" y="1"/>
              </a:cxn>
              <a:cxn ang="0">
                <a:pos x="4" y="0"/>
              </a:cxn>
              <a:cxn ang="0">
                <a:pos x="4" y="1"/>
              </a:cxn>
              <a:cxn ang="0">
                <a:pos x="4" y="1"/>
              </a:cxn>
              <a:cxn ang="0">
                <a:pos x="4" y="1"/>
              </a:cxn>
              <a:cxn ang="0">
                <a:pos x="4" y="2"/>
              </a:cxn>
              <a:cxn ang="0">
                <a:pos x="4" y="2"/>
              </a:cxn>
              <a:cxn ang="0">
                <a:pos x="4" y="2"/>
              </a:cxn>
              <a:cxn ang="0">
                <a:pos x="4" y="2"/>
              </a:cxn>
              <a:cxn ang="0">
                <a:pos x="5" y="2"/>
              </a:cxn>
              <a:cxn ang="0">
                <a:pos x="5" y="2"/>
              </a:cxn>
              <a:cxn ang="0">
                <a:pos x="5" y="1"/>
              </a:cxn>
              <a:cxn ang="0">
                <a:pos x="5" y="1"/>
              </a:cxn>
              <a:cxn ang="0">
                <a:pos x="5" y="1"/>
              </a:cxn>
              <a:cxn ang="0">
                <a:pos x="5" y="0"/>
              </a:cxn>
              <a:cxn ang="0">
                <a:pos x="4" y="0"/>
              </a:cxn>
              <a:cxn ang="0">
                <a:pos x="4" y="0"/>
              </a:cxn>
              <a:cxn ang="0">
                <a:pos x="3" y="0"/>
              </a:cxn>
            </a:cxnLst>
            <a:rect l="0" t="0" r="0" b="0"/>
            <a:pathLst>
              <a:path w="1289" h="3854">
                <a:moveTo>
                  <a:pt x="880" y="63"/>
                </a:moveTo>
                <a:lnTo>
                  <a:pt x="744" y="158"/>
                </a:lnTo>
                <a:lnTo>
                  <a:pt x="671" y="273"/>
                </a:lnTo>
                <a:lnTo>
                  <a:pt x="587" y="419"/>
                </a:lnTo>
                <a:lnTo>
                  <a:pt x="503" y="702"/>
                </a:lnTo>
                <a:lnTo>
                  <a:pt x="451" y="1016"/>
                </a:lnTo>
                <a:lnTo>
                  <a:pt x="451" y="1278"/>
                </a:lnTo>
                <a:lnTo>
                  <a:pt x="440" y="1561"/>
                </a:lnTo>
                <a:lnTo>
                  <a:pt x="430" y="2284"/>
                </a:lnTo>
                <a:lnTo>
                  <a:pt x="419" y="3079"/>
                </a:lnTo>
                <a:lnTo>
                  <a:pt x="409" y="3415"/>
                </a:lnTo>
                <a:lnTo>
                  <a:pt x="357" y="3666"/>
                </a:lnTo>
                <a:lnTo>
                  <a:pt x="315" y="3739"/>
                </a:lnTo>
                <a:lnTo>
                  <a:pt x="252" y="3750"/>
                </a:lnTo>
                <a:lnTo>
                  <a:pt x="273" y="3634"/>
                </a:lnTo>
                <a:lnTo>
                  <a:pt x="273" y="3551"/>
                </a:lnTo>
                <a:lnTo>
                  <a:pt x="231" y="3467"/>
                </a:lnTo>
                <a:lnTo>
                  <a:pt x="179" y="3436"/>
                </a:lnTo>
                <a:lnTo>
                  <a:pt x="74" y="3456"/>
                </a:lnTo>
                <a:lnTo>
                  <a:pt x="21" y="3530"/>
                </a:lnTo>
                <a:lnTo>
                  <a:pt x="11" y="3593"/>
                </a:lnTo>
                <a:lnTo>
                  <a:pt x="0" y="3666"/>
                </a:lnTo>
                <a:cubicBezTo>
                  <a:pt x="11" y="3694"/>
                  <a:pt x="17" y="3724"/>
                  <a:pt x="32" y="3750"/>
                </a:cubicBezTo>
                <a:cubicBezTo>
                  <a:pt x="66" y="3806"/>
                  <a:pt x="63" y="3750"/>
                  <a:pt x="63" y="3781"/>
                </a:cubicBezTo>
                <a:lnTo>
                  <a:pt x="179" y="3854"/>
                </a:lnTo>
                <a:lnTo>
                  <a:pt x="294" y="3844"/>
                </a:lnTo>
                <a:lnTo>
                  <a:pt x="388" y="3802"/>
                </a:lnTo>
                <a:lnTo>
                  <a:pt x="461" y="3750"/>
                </a:lnTo>
                <a:lnTo>
                  <a:pt x="524" y="3666"/>
                </a:lnTo>
                <a:lnTo>
                  <a:pt x="639" y="3436"/>
                </a:lnTo>
                <a:lnTo>
                  <a:pt x="702" y="3237"/>
                </a:lnTo>
                <a:lnTo>
                  <a:pt x="723" y="3048"/>
                </a:lnTo>
                <a:lnTo>
                  <a:pt x="744" y="2755"/>
                </a:lnTo>
                <a:lnTo>
                  <a:pt x="765" y="2367"/>
                </a:lnTo>
                <a:lnTo>
                  <a:pt x="775" y="1781"/>
                </a:lnTo>
                <a:lnTo>
                  <a:pt x="755" y="1184"/>
                </a:lnTo>
                <a:lnTo>
                  <a:pt x="765" y="849"/>
                </a:lnTo>
                <a:lnTo>
                  <a:pt x="786" y="660"/>
                </a:lnTo>
                <a:lnTo>
                  <a:pt x="817" y="514"/>
                </a:lnTo>
                <a:lnTo>
                  <a:pt x="849" y="346"/>
                </a:lnTo>
                <a:lnTo>
                  <a:pt x="912" y="178"/>
                </a:lnTo>
                <a:lnTo>
                  <a:pt x="974" y="105"/>
                </a:lnTo>
                <a:lnTo>
                  <a:pt x="1048" y="126"/>
                </a:lnTo>
                <a:lnTo>
                  <a:pt x="1048" y="189"/>
                </a:lnTo>
                <a:lnTo>
                  <a:pt x="1016" y="252"/>
                </a:lnTo>
                <a:lnTo>
                  <a:pt x="1016" y="346"/>
                </a:lnTo>
                <a:lnTo>
                  <a:pt x="1037" y="419"/>
                </a:lnTo>
                <a:lnTo>
                  <a:pt x="1079" y="482"/>
                </a:lnTo>
                <a:lnTo>
                  <a:pt x="1142" y="482"/>
                </a:lnTo>
                <a:lnTo>
                  <a:pt x="1226" y="472"/>
                </a:lnTo>
                <a:lnTo>
                  <a:pt x="1289" y="388"/>
                </a:lnTo>
                <a:lnTo>
                  <a:pt x="1289" y="304"/>
                </a:lnTo>
                <a:lnTo>
                  <a:pt x="1278" y="210"/>
                </a:lnTo>
                <a:lnTo>
                  <a:pt x="1236" y="137"/>
                </a:lnTo>
                <a:lnTo>
                  <a:pt x="1184" y="53"/>
                </a:lnTo>
                <a:lnTo>
                  <a:pt x="1048" y="0"/>
                </a:lnTo>
                <a:lnTo>
                  <a:pt x="933" y="0"/>
                </a:lnTo>
                <a:lnTo>
                  <a:pt x="880" y="63"/>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9533" name="Freeform 73"/>
          <p:cNvSpPr/>
          <p:nvPr/>
        </p:nvSpPr>
        <p:spPr>
          <a:xfrm>
            <a:off x="5324512" y="1331544"/>
            <a:ext cx="129498" cy="387532"/>
          </a:xfrm>
          <a:custGeom>
            <a:avLst/>
            <a:gdLst/>
            <a:ahLst/>
            <a:cxnLst>
              <a:cxn ang="0">
                <a:pos x="3" y="0"/>
              </a:cxn>
              <a:cxn ang="0">
                <a:pos x="3" y="1"/>
              </a:cxn>
              <a:cxn ang="0">
                <a:pos x="3" y="1"/>
              </a:cxn>
              <a:cxn ang="0">
                <a:pos x="2" y="2"/>
              </a:cxn>
              <a:cxn ang="0">
                <a:pos x="2" y="3"/>
              </a:cxn>
              <a:cxn ang="0">
                <a:pos x="2" y="4"/>
              </a:cxn>
              <a:cxn ang="0">
                <a:pos x="2" y="6"/>
              </a:cxn>
              <a:cxn ang="0">
                <a:pos x="2" y="7"/>
              </a:cxn>
              <a:cxn ang="0">
                <a:pos x="2" y="10"/>
              </a:cxn>
              <a:cxn ang="0">
                <a:pos x="2" y="14"/>
              </a:cxn>
              <a:cxn ang="0">
                <a:pos x="2" y="15"/>
              </a:cxn>
              <a:cxn ang="0">
                <a:pos x="1" y="16"/>
              </a:cxn>
              <a:cxn ang="0">
                <a:pos x="1" y="16"/>
              </a:cxn>
              <a:cxn ang="0">
                <a:pos x="1" y="17"/>
              </a:cxn>
              <a:cxn ang="0">
                <a:pos x="1" y="16"/>
              </a:cxn>
              <a:cxn ang="0">
                <a:pos x="1" y="16"/>
              </a:cxn>
              <a:cxn ang="0">
                <a:pos x="1" y="15"/>
              </a:cxn>
              <a:cxn ang="0">
                <a:pos x="1" y="15"/>
              </a:cxn>
              <a:cxn ang="0">
                <a:pos x="0" y="15"/>
              </a:cxn>
              <a:cxn ang="0">
                <a:pos x="0" y="16"/>
              </a:cxn>
              <a:cxn ang="0">
                <a:pos x="0" y="16"/>
              </a:cxn>
              <a:cxn ang="0">
                <a:pos x="0" y="16"/>
              </a:cxn>
              <a:cxn ang="0">
                <a:pos x="0" y="17"/>
              </a:cxn>
              <a:cxn ang="0">
                <a:pos x="0" y="17"/>
              </a:cxn>
              <a:cxn ang="0">
                <a:pos x="1" y="17"/>
              </a:cxn>
              <a:cxn ang="0">
                <a:pos x="1" y="17"/>
              </a:cxn>
              <a:cxn ang="0">
                <a:pos x="1" y="17"/>
              </a:cxn>
              <a:cxn ang="0">
                <a:pos x="2" y="17"/>
              </a:cxn>
              <a:cxn ang="0">
                <a:pos x="2" y="16"/>
              </a:cxn>
              <a:cxn ang="0">
                <a:pos x="2" y="15"/>
              </a:cxn>
              <a:cxn ang="0">
                <a:pos x="3" y="14"/>
              </a:cxn>
              <a:cxn ang="0">
                <a:pos x="3" y="13"/>
              </a:cxn>
              <a:cxn ang="0">
                <a:pos x="3" y="12"/>
              </a:cxn>
              <a:cxn ang="0">
                <a:pos x="3" y="10"/>
              </a:cxn>
              <a:cxn ang="0">
                <a:pos x="3" y="8"/>
              </a:cxn>
              <a:cxn ang="0">
                <a:pos x="3" y="5"/>
              </a:cxn>
              <a:cxn ang="0">
                <a:pos x="3" y="4"/>
              </a:cxn>
              <a:cxn ang="0">
                <a:pos x="3" y="3"/>
              </a:cxn>
              <a:cxn ang="0">
                <a:pos x="3" y="2"/>
              </a:cxn>
              <a:cxn ang="0">
                <a:pos x="3" y="2"/>
              </a:cxn>
              <a:cxn ang="0">
                <a:pos x="4" y="1"/>
              </a:cxn>
              <a:cxn ang="0">
                <a:pos x="4" y="0"/>
              </a:cxn>
              <a:cxn ang="0">
                <a:pos x="4" y="1"/>
              </a:cxn>
              <a:cxn ang="0">
                <a:pos x="4" y="1"/>
              </a:cxn>
              <a:cxn ang="0">
                <a:pos x="4" y="1"/>
              </a:cxn>
              <a:cxn ang="0">
                <a:pos x="4" y="2"/>
              </a:cxn>
              <a:cxn ang="0">
                <a:pos x="4" y="2"/>
              </a:cxn>
              <a:cxn ang="0">
                <a:pos x="4" y="2"/>
              </a:cxn>
              <a:cxn ang="0">
                <a:pos x="4" y="2"/>
              </a:cxn>
              <a:cxn ang="0">
                <a:pos x="5" y="2"/>
              </a:cxn>
              <a:cxn ang="0">
                <a:pos x="5" y="2"/>
              </a:cxn>
              <a:cxn ang="0">
                <a:pos x="5" y="1"/>
              </a:cxn>
              <a:cxn ang="0">
                <a:pos x="5" y="1"/>
              </a:cxn>
              <a:cxn ang="0">
                <a:pos x="5" y="1"/>
              </a:cxn>
              <a:cxn ang="0">
                <a:pos x="5" y="0"/>
              </a:cxn>
              <a:cxn ang="0">
                <a:pos x="4" y="0"/>
              </a:cxn>
              <a:cxn ang="0">
                <a:pos x="4" y="0"/>
              </a:cxn>
              <a:cxn ang="0">
                <a:pos x="3" y="0"/>
              </a:cxn>
            </a:cxnLst>
            <a:rect l="0" t="0" r="0" b="0"/>
            <a:pathLst>
              <a:path w="1289" h="3854">
                <a:moveTo>
                  <a:pt x="880" y="63"/>
                </a:moveTo>
                <a:lnTo>
                  <a:pt x="744" y="158"/>
                </a:lnTo>
                <a:lnTo>
                  <a:pt x="671" y="273"/>
                </a:lnTo>
                <a:lnTo>
                  <a:pt x="587" y="419"/>
                </a:lnTo>
                <a:lnTo>
                  <a:pt x="503" y="702"/>
                </a:lnTo>
                <a:lnTo>
                  <a:pt x="451" y="1016"/>
                </a:lnTo>
                <a:lnTo>
                  <a:pt x="451" y="1278"/>
                </a:lnTo>
                <a:lnTo>
                  <a:pt x="440" y="1561"/>
                </a:lnTo>
                <a:lnTo>
                  <a:pt x="430" y="2284"/>
                </a:lnTo>
                <a:lnTo>
                  <a:pt x="419" y="3079"/>
                </a:lnTo>
                <a:lnTo>
                  <a:pt x="409" y="3415"/>
                </a:lnTo>
                <a:lnTo>
                  <a:pt x="357" y="3666"/>
                </a:lnTo>
                <a:lnTo>
                  <a:pt x="315" y="3739"/>
                </a:lnTo>
                <a:lnTo>
                  <a:pt x="252" y="3750"/>
                </a:lnTo>
                <a:lnTo>
                  <a:pt x="273" y="3634"/>
                </a:lnTo>
                <a:lnTo>
                  <a:pt x="273" y="3551"/>
                </a:lnTo>
                <a:lnTo>
                  <a:pt x="231" y="3467"/>
                </a:lnTo>
                <a:lnTo>
                  <a:pt x="179" y="3436"/>
                </a:lnTo>
                <a:lnTo>
                  <a:pt x="74" y="3456"/>
                </a:lnTo>
                <a:lnTo>
                  <a:pt x="21" y="3530"/>
                </a:lnTo>
                <a:lnTo>
                  <a:pt x="11" y="3593"/>
                </a:lnTo>
                <a:lnTo>
                  <a:pt x="0" y="3666"/>
                </a:lnTo>
                <a:cubicBezTo>
                  <a:pt x="11" y="3694"/>
                  <a:pt x="17" y="3724"/>
                  <a:pt x="32" y="3750"/>
                </a:cubicBezTo>
                <a:cubicBezTo>
                  <a:pt x="66" y="3806"/>
                  <a:pt x="63" y="3750"/>
                  <a:pt x="63" y="3781"/>
                </a:cubicBezTo>
                <a:lnTo>
                  <a:pt x="179" y="3854"/>
                </a:lnTo>
                <a:lnTo>
                  <a:pt x="294" y="3844"/>
                </a:lnTo>
                <a:lnTo>
                  <a:pt x="388" y="3802"/>
                </a:lnTo>
                <a:lnTo>
                  <a:pt x="461" y="3750"/>
                </a:lnTo>
                <a:lnTo>
                  <a:pt x="524" y="3666"/>
                </a:lnTo>
                <a:lnTo>
                  <a:pt x="639" y="3436"/>
                </a:lnTo>
                <a:lnTo>
                  <a:pt x="702" y="3237"/>
                </a:lnTo>
                <a:lnTo>
                  <a:pt x="723" y="3048"/>
                </a:lnTo>
                <a:lnTo>
                  <a:pt x="744" y="2755"/>
                </a:lnTo>
                <a:lnTo>
                  <a:pt x="765" y="2367"/>
                </a:lnTo>
                <a:lnTo>
                  <a:pt x="775" y="1781"/>
                </a:lnTo>
                <a:lnTo>
                  <a:pt x="755" y="1184"/>
                </a:lnTo>
                <a:lnTo>
                  <a:pt x="765" y="849"/>
                </a:lnTo>
                <a:lnTo>
                  <a:pt x="786" y="660"/>
                </a:lnTo>
                <a:lnTo>
                  <a:pt x="817" y="514"/>
                </a:lnTo>
                <a:lnTo>
                  <a:pt x="849" y="346"/>
                </a:lnTo>
                <a:lnTo>
                  <a:pt x="912" y="178"/>
                </a:lnTo>
                <a:lnTo>
                  <a:pt x="974" y="105"/>
                </a:lnTo>
                <a:lnTo>
                  <a:pt x="1048" y="126"/>
                </a:lnTo>
                <a:lnTo>
                  <a:pt x="1048" y="189"/>
                </a:lnTo>
                <a:lnTo>
                  <a:pt x="1016" y="252"/>
                </a:lnTo>
                <a:lnTo>
                  <a:pt x="1016" y="346"/>
                </a:lnTo>
                <a:lnTo>
                  <a:pt x="1037" y="419"/>
                </a:lnTo>
                <a:lnTo>
                  <a:pt x="1079" y="482"/>
                </a:lnTo>
                <a:lnTo>
                  <a:pt x="1142" y="482"/>
                </a:lnTo>
                <a:lnTo>
                  <a:pt x="1226" y="472"/>
                </a:lnTo>
                <a:lnTo>
                  <a:pt x="1289" y="388"/>
                </a:lnTo>
                <a:lnTo>
                  <a:pt x="1289" y="304"/>
                </a:lnTo>
                <a:lnTo>
                  <a:pt x="1278" y="210"/>
                </a:lnTo>
                <a:lnTo>
                  <a:pt x="1236" y="137"/>
                </a:lnTo>
                <a:lnTo>
                  <a:pt x="1184" y="53"/>
                </a:lnTo>
                <a:lnTo>
                  <a:pt x="1048" y="0"/>
                </a:lnTo>
                <a:lnTo>
                  <a:pt x="933" y="0"/>
                </a:lnTo>
                <a:lnTo>
                  <a:pt x="880" y="63"/>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9534" name="Oval 74"/>
          <p:cNvSpPr/>
          <p:nvPr/>
        </p:nvSpPr>
        <p:spPr>
          <a:xfrm>
            <a:off x="5240338" y="1417830"/>
            <a:ext cx="213672" cy="195280"/>
          </a:xfrm>
          <a:prstGeom prst="ellipse">
            <a:avLst/>
          </a:prstGeom>
          <a:no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99535" name="Group 75"/>
          <p:cNvGrpSpPr/>
          <p:nvPr/>
        </p:nvGrpSpPr>
        <p:grpSpPr>
          <a:xfrm>
            <a:off x="6360495" y="1485951"/>
            <a:ext cx="178060" cy="62066"/>
            <a:chOff x="3648" y="1200"/>
            <a:chExt cx="192" cy="48"/>
          </a:xfrm>
        </p:grpSpPr>
        <p:sp>
          <p:nvSpPr>
            <p:cNvPr id="99537" name="Line 76"/>
            <p:cNvSpPr/>
            <p:nvPr/>
          </p:nvSpPr>
          <p:spPr>
            <a:xfrm>
              <a:off x="3648" y="1200"/>
              <a:ext cx="192" cy="0"/>
            </a:xfrm>
            <a:prstGeom prst="line">
              <a:avLst/>
            </a:prstGeom>
            <a:ln w="38100" cap="flat" cmpd="sng">
              <a:solidFill>
                <a:srgbClr val="000000"/>
              </a:solidFill>
              <a:prstDash val="solid"/>
              <a:miter/>
              <a:headEnd type="none" w="med" len="med"/>
              <a:tailEnd type="none" w="med" len="med"/>
            </a:ln>
          </p:spPr>
        </p:sp>
        <p:sp>
          <p:nvSpPr>
            <p:cNvPr id="99538" name="Line 77"/>
            <p:cNvSpPr/>
            <p:nvPr/>
          </p:nvSpPr>
          <p:spPr>
            <a:xfrm>
              <a:off x="3648" y="1248"/>
              <a:ext cx="192" cy="0"/>
            </a:xfrm>
            <a:prstGeom prst="line">
              <a:avLst/>
            </a:prstGeom>
            <a:ln w="38100" cap="flat" cmpd="sng">
              <a:solidFill>
                <a:srgbClr val="000000"/>
              </a:solidFill>
              <a:prstDash val="solid"/>
              <a:miter/>
              <a:headEnd type="none" w="med" len="med"/>
              <a:tailEnd type="none" w="med" len="med"/>
            </a:ln>
          </p:spPr>
        </p:sp>
      </p:grpSp>
      <p:sp>
        <p:nvSpPr>
          <p:cNvPr id="99536" name="WordArt 78"/>
          <p:cNvSpPr>
            <a:spLocks noTextEdit="1"/>
          </p:cNvSpPr>
          <p:nvPr/>
        </p:nvSpPr>
        <p:spPr>
          <a:xfrm>
            <a:off x="6622729" y="1395123"/>
            <a:ext cx="181297" cy="255832"/>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b="1" dirty="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a:t>
            </a:r>
          </a:p>
        </p:txBody>
      </p:sp>
      <p:grpSp>
        <p:nvGrpSpPr>
          <p:cNvPr id="99501" name="Group 95"/>
          <p:cNvGrpSpPr/>
          <p:nvPr/>
        </p:nvGrpSpPr>
        <p:grpSpPr>
          <a:xfrm>
            <a:off x="3049588" y="1335088"/>
            <a:ext cx="1298575" cy="423863"/>
            <a:chOff x="1905" y="857"/>
            <a:chExt cx="818" cy="267"/>
          </a:xfrm>
        </p:grpSpPr>
        <p:sp>
          <p:nvSpPr>
            <p:cNvPr id="99510" name="WordArt 96"/>
            <p:cNvSpPr>
              <a:spLocks noTextEdit="1"/>
            </p:cNvSpPr>
            <p:nvPr/>
          </p:nvSpPr>
          <p:spPr>
            <a:xfrm>
              <a:off x="2102" y="935"/>
              <a:ext cx="165" cy="106"/>
            </a:xfrm>
            <a:prstGeom prst="rect">
              <a:avLst/>
            </a:prstGeom>
          </p:spPr>
          <p:txBody>
            <a:bodyPr wrap="none" fromWordArt="1">
              <a:prstTxWarp prst="textPlain">
                <a:avLst>
                  <a:gd name="adj" fmla="val 55991"/>
                </a:avLst>
              </a:prstTxWarp>
              <a:normAutofit fontScale="77500" lnSpcReduction="20000"/>
            </a:bodyPr>
            <a:lstStyle/>
            <a:p>
              <a:pPr algn="ctr"/>
              <a:r>
                <a:rPr lang="zh-CN" altLang="en-US" sz="800" b="1"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E</a:t>
              </a:r>
            </a:p>
          </p:txBody>
        </p:sp>
        <p:sp>
          <p:nvSpPr>
            <p:cNvPr id="99511" name="Line 97"/>
            <p:cNvSpPr/>
            <p:nvPr/>
          </p:nvSpPr>
          <p:spPr>
            <a:xfrm>
              <a:off x="2147" y="883"/>
              <a:ext cx="141" cy="0"/>
            </a:xfrm>
            <a:prstGeom prst="line">
              <a:avLst/>
            </a:prstGeom>
            <a:ln w="19050" cap="flat" cmpd="sng">
              <a:solidFill>
                <a:schemeClr val="tx1"/>
              </a:solidFill>
              <a:prstDash val="solid"/>
              <a:miter/>
              <a:headEnd type="none" w="med" len="med"/>
              <a:tailEnd type="triangle" w="sm" len="med"/>
            </a:ln>
          </p:spPr>
        </p:sp>
        <p:sp>
          <p:nvSpPr>
            <p:cNvPr id="99512" name="WordArt 98"/>
            <p:cNvSpPr>
              <a:spLocks noTextEdit="1"/>
            </p:cNvSpPr>
            <p:nvPr/>
          </p:nvSpPr>
          <p:spPr>
            <a:xfrm flipH="1" flipV="1">
              <a:off x="2308" y="972"/>
              <a:ext cx="23" cy="25"/>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19050" cap="flat" cmpd="sng">
                    <a:solidFill>
                      <a:srgbClr val="000000"/>
                    </a:solidFill>
                    <a:prstDash val="solid"/>
                    <a:headEnd type="none" w="med" len="med"/>
                    <a:tailEnd type="none" w="med" len="med"/>
                  </a:ln>
                  <a:solidFill>
                    <a:srgbClr val="000000"/>
                  </a:solidFill>
                  <a:latin typeface="宋体" panose="02010600030101010101" pitchFamily="2" charset="-122"/>
                  <a:ea typeface="宋体" panose="02010600030101010101" pitchFamily="2" charset="-122"/>
                </a:rPr>
                <a:t>.</a:t>
              </a:r>
            </a:p>
          </p:txBody>
        </p:sp>
        <p:sp>
          <p:nvSpPr>
            <p:cNvPr id="99513" name="WordArt 99"/>
            <p:cNvSpPr>
              <a:spLocks noTextEdit="1"/>
            </p:cNvSpPr>
            <p:nvPr/>
          </p:nvSpPr>
          <p:spPr>
            <a:xfrm>
              <a:off x="2463" y="938"/>
              <a:ext cx="89" cy="96"/>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s</a:t>
              </a:r>
            </a:p>
          </p:txBody>
        </p:sp>
        <p:sp>
          <p:nvSpPr>
            <p:cNvPr id="99514" name="WordArt 100"/>
            <p:cNvSpPr>
              <a:spLocks noTextEdit="1"/>
            </p:cNvSpPr>
            <p:nvPr/>
          </p:nvSpPr>
          <p:spPr>
            <a:xfrm>
              <a:off x="2379" y="921"/>
              <a:ext cx="72" cy="119"/>
            </a:xfrm>
            <a:prstGeom prst="rect">
              <a:avLst/>
            </a:prstGeom>
          </p:spPr>
          <p:txBody>
            <a:bodyPr wrap="none" fromWordArt="1">
              <a:prstTxWarp prst="textPlain">
                <a:avLst>
                  <a:gd name="adj" fmla="val 50000"/>
                </a:avLst>
              </a:prstTxWarp>
              <a:normAutofit fontScale="40000" lnSpcReduction="20000"/>
            </a:bodyPr>
            <a:lstStyle/>
            <a:p>
              <a:pPr algn="ctr"/>
              <a:r>
                <a:rPr lang="zh-CN" altLang="en-US" sz="1800" b="1">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d</a:t>
              </a:r>
            </a:p>
          </p:txBody>
        </p:sp>
        <p:sp>
          <p:nvSpPr>
            <p:cNvPr id="99515" name="Line 101"/>
            <p:cNvSpPr/>
            <p:nvPr/>
          </p:nvSpPr>
          <p:spPr>
            <a:xfrm>
              <a:off x="2437" y="894"/>
              <a:ext cx="137" cy="0"/>
            </a:xfrm>
            <a:prstGeom prst="line">
              <a:avLst/>
            </a:prstGeom>
            <a:ln w="19050" cap="flat" cmpd="sng">
              <a:solidFill>
                <a:schemeClr val="tx1"/>
              </a:solidFill>
              <a:prstDash val="solid"/>
              <a:miter/>
              <a:headEnd type="none" w="med" len="med"/>
              <a:tailEnd type="triangle" w="sm" len="med"/>
            </a:ln>
          </p:spPr>
        </p:sp>
        <p:sp>
          <p:nvSpPr>
            <p:cNvPr id="99516" name="WordArt 102"/>
            <p:cNvSpPr>
              <a:spLocks noTextEdit="1"/>
            </p:cNvSpPr>
            <p:nvPr/>
          </p:nvSpPr>
          <p:spPr>
            <a:xfrm>
              <a:off x="2025" y="1054"/>
              <a:ext cx="67" cy="70"/>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rgbClr val="FF6600"/>
                    </a:solidFill>
                    <a:prstDash val="solid"/>
                    <a:headEnd type="none" w="med" len="med"/>
                    <a:tailEnd type="none" w="med" len="med"/>
                  </a:ln>
                  <a:solidFill>
                    <a:srgbClr val="FF6600"/>
                  </a:solidFill>
                  <a:latin typeface="Times New Roman" panose="02020603050405020304" pitchFamily="18" charset="0"/>
                  <a:ea typeface="Times New Roman" panose="02020603050405020304" pitchFamily="18" charset="0"/>
                </a:rPr>
                <a:t>s</a:t>
              </a:r>
            </a:p>
          </p:txBody>
        </p:sp>
        <p:sp>
          <p:nvSpPr>
            <p:cNvPr id="99517" name="Freeform 103"/>
            <p:cNvSpPr/>
            <p:nvPr/>
          </p:nvSpPr>
          <p:spPr>
            <a:xfrm>
              <a:off x="1907" y="857"/>
              <a:ext cx="82" cy="244"/>
            </a:xfrm>
            <a:custGeom>
              <a:avLst/>
              <a:gdLst/>
              <a:ahLst/>
              <a:cxnLst>
                <a:cxn ang="0">
                  <a:pos x="4" y="0"/>
                </a:cxn>
                <a:cxn ang="0">
                  <a:pos x="3" y="1"/>
                </a:cxn>
                <a:cxn ang="0">
                  <a:pos x="3" y="1"/>
                </a:cxn>
                <a:cxn ang="0">
                  <a:pos x="2" y="2"/>
                </a:cxn>
                <a:cxn ang="0">
                  <a:pos x="2" y="3"/>
                </a:cxn>
                <a:cxn ang="0">
                  <a:pos x="2" y="4"/>
                </a:cxn>
                <a:cxn ang="0">
                  <a:pos x="2" y="5"/>
                </a:cxn>
                <a:cxn ang="0">
                  <a:pos x="2" y="6"/>
                </a:cxn>
                <a:cxn ang="0">
                  <a:pos x="2" y="9"/>
                </a:cxn>
                <a:cxn ang="0">
                  <a:pos x="2" y="12"/>
                </a:cxn>
                <a:cxn ang="0">
                  <a:pos x="2" y="14"/>
                </a:cxn>
                <a:cxn ang="0">
                  <a:pos x="1" y="15"/>
                </a:cxn>
                <a:cxn ang="0">
                  <a:pos x="1" y="15"/>
                </a:cxn>
                <a:cxn ang="0">
                  <a:pos x="1" y="15"/>
                </a:cxn>
                <a:cxn ang="0">
                  <a:pos x="1" y="15"/>
                </a:cxn>
                <a:cxn ang="0">
                  <a:pos x="1" y="14"/>
                </a:cxn>
                <a:cxn ang="0">
                  <a:pos x="1" y="14"/>
                </a:cxn>
                <a:cxn ang="0">
                  <a:pos x="1" y="14"/>
                </a:cxn>
                <a:cxn ang="0">
                  <a:pos x="0" y="14"/>
                </a:cxn>
                <a:cxn ang="0">
                  <a:pos x="0" y="14"/>
                </a:cxn>
                <a:cxn ang="0">
                  <a:pos x="0" y="14"/>
                </a:cxn>
                <a:cxn ang="0">
                  <a:pos x="0" y="15"/>
                </a:cxn>
                <a:cxn ang="0">
                  <a:pos x="0" y="15"/>
                </a:cxn>
                <a:cxn ang="0">
                  <a:pos x="0" y="15"/>
                </a:cxn>
                <a:cxn ang="0">
                  <a:pos x="1" y="15"/>
                </a:cxn>
                <a:cxn ang="0">
                  <a:pos x="1" y="15"/>
                </a:cxn>
                <a:cxn ang="0">
                  <a:pos x="2" y="15"/>
                </a:cxn>
                <a:cxn ang="0">
                  <a:pos x="2" y="15"/>
                </a:cxn>
                <a:cxn ang="0">
                  <a:pos x="2" y="15"/>
                </a:cxn>
                <a:cxn ang="0">
                  <a:pos x="3" y="14"/>
                </a:cxn>
                <a:cxn ang="0">
                  <a:pos x="3" y="13"/>
                </a:cxn>
                <a:cxn ang="0">
                  <a:pos x="3" y="12"/>
                </a:cxn>
                <a:cxn ang="0">
                  <a:pos x="3" y="11"/>
                </a:cxn>
                <a:cxn ang="0">
                  <a:pos x="3" y="9"/>
                </a:cxn>
                <a:cxn ang="0">
                  <a:pos x="3" y="7"/>
                </a:cxn>
                <a:cxn ang="0">
                  <a:pos x="3" y="5"/>
                </a:cxn>
                <a:cxn ang="0">
                  <a:pos x="3" y="3"/>
                </a:cxn>
                <a:cxn ang="0">
                  <a:pos x="3" y="3"/>
                </a:cxn>
                <a:cxn ang="0">
                  <a:pos x="3" y="2"/>
                </a:cxn>
                <a:cxn ang="0">
                  <a:pos x="3" y="1"/>
                </a:cxn>
                <a:cxn ang="0">
                  <a:pos x="4" y="1"/>
                </a:cxn>
                <a:cxn ang="0">
                  <a:pos x="4" y="0"/>
                </a:cxn>
                <a:cxn ang="0">
                  <a:pos x="4" y="1"/>
                </a:cxn>
                <a:cxn ang="0">
                  <a:pos x="4" y="1"/>
                </a:cxn>
                <a:cxn ang="0">
                  <a:pos x="4" y="1"/>
                </a:cxn>
                <a:cxn ang="0">
                  <a:pos x="4" y="1"/>
                </a:cxn>
                <a:cxn ang="0">
                  <a:pos x="4" y="2"/>
                </a:cxn>
                <a:cxn ang="0">
                  <a:pos x="4" y="2"/>
                </a:cxn>
                <a:cxn ang="0">
                  <a:pos x="5" y="2"/>
                </a:cxn>
                <a:cxn ang="0">
                  <a:pos x="5" y="2"/>
                </a:cxn>
                <a:cxn ang="0">
                  <a:pos x="5" y="2"/>
                </a:cxn>
                <a:cxn ang="0">
                  <a:pos x="5" y="1"/>
                </a:cxn>
                <a:cxn ang="0">
                  <a:pos x="5" y="1"/>
                </a:cxn>
                <a:cxn ang="0">
                  <a:pos x="5" y="1"/>
                </a:cxn>
                <a:cxn ang="0">
                  <a:pos x="5" y="0"/>
                </a:cxn>
                <a:cxn ang="0">
                  <a:pos x="4" y="0"/>
                </a:cxn>
                <a:cxn ang="0">
                  <a:pos x="4" y="0"/>
                </a:cxn>
                <a:cxn ang="0">
                  <a:pos x="4" y="0"/>
                </a:cxn>
              </a:cxnLst>
              <a:rect l="0" t="0" r="0" b="0"/>
              <a:pathLst>
                <a:path w="1289" h="3854">
                  <a:moveTo>
                    <a:pt x="880" y="63"/>
                  </a:moveTo>
                  <a:lnTo>
                    <a:pt x="744" y="158"/>
                  </a:lnTo>
                  <a:lnTo>
                    <a:pt x="671" y="273"/>
                  </a:lnTo>
                  <a:lnTo>
                    <a:pt x="587" y="419"/>
                  </a:lnTo>
                  <a:lnTo>
                    <a:pt x="503" y="702"/>
                  </a:lnTo>
                  <a:lnTo>
                    <a:pt x="451" y="1016"/>
                  </a:lnTo>
                  <a:lnTo>
                    <a:pt x="451" y="1278"/>
                  </a:lnTo>
                  <a:lnTo>
                    <a:pt x="440" y="1561"/>
                  </a:lnTo>
                  <a:lnTo>
                    <a:pt x="430" y="2284"/>
                  </a:lnTo>
                  <a:lnTo>
                    <a:pt x="419" y="3079"/>
                  </a:lnTo>
                  <a:lnTo>
                    <a:pt x="409" y="3415"/>
                  </a:lnTo>
                  <a:lnTo>
                    <a:pt x="357" y="3666"/>
                  </a:lnTo>
                  <a:lnTo>
                    <a:pt x="315" y="3739"/>
                  </a:lnTo>
                  <a:lnTo>
                    <a:pt x="252" y="3750"/>
                  </a:lnTo>
                  <a:lnTo>
                    <a:pt x="273" y="3634"/>
                  </a:lnTo>
                  <a:lnTo>
                    <a:pt x="273" y="3551"/>
                  </a:lnTo>
                  <a:lnTo>
                    <a:pt x="231" y="3467"/>
                  </a:lnTo>
                  <a:lnTo>
                    <a:pt x="179" y="3436"/>
                  </a:lnTo>
                  <a:lnTo>
                    <a:pt x="74" y="3456"/>
                  </a:lnTo>
                  <a:lnTo>
                    <a:pt x="21" y="3530"/>
                  </a:lnTo>
                  <a:lnTo>
                    <a:pt x="11" y="3593"/>
                  </a:lnTo>
                  <a:lnTo>
                    <a:pt x="0" y="3666"/>
                  </a:lnTo>
                  <a:cubicBezTo>
                    <a:pt x="11" y="3694"/>
                    <a:pt x="17" y="3724"/>
                    <a:pt x="32" y="3750"/>
                  </a:cubicBezTo>
                  <a:cubicBezTo>
                    <a:pt x="66" y="3806"/>
                    <a:pt x="63" y="3750"/>
                    <a:pt x="63" y="3781"/>
                  </a:cubicBezTo>
                  <a:lnTo>
                    <a:pt x="179" y="3854"/>
                  </a:lnTo>
                  <a:lnTo>
                    <a:pt x="294" y="3844"/>
                  </a:lnTo>
                  <a:lnTo>
                    <a:pt x="388" y="3802"/>
                  </a:lnTo>
                  <a:lnTo>
                    <a:pt x="461" y="3750"/>
                  </a:lnTo>
                  <a:lnTo>
                    <a:pt x="524" y="3666"/>
                  </a:lnTo>
                  <a:lnTo>
                    <a:pt x="639" y="3436"/>
                  </a:lnTo>
                  <a:lnTo>
                    <a:pt x="702" y="3237"/>
                  </a:lnTo>
                  <a:lnTo>
                    <a:pt x="723" y="3048"/>
                  </a:lnTo>
                  <a:lnTo>
                    <a:pt x="744" y="2755"/>
                  </a:lnTo>
                  <a:lnTo>
                    <a:pt x="765" y="2367"/>
                  </a:lnTo>
                  <a:lnTo>
                    <a:pt x="775" y="1781"/>
                  </a:lnTo>
                  <a:lnTo>
                    <a:pt x="755" y="1184"/>
                  </a:lnTo>
                  <a:lnTo>
                    <a:pt x="765" y="849"/>
                  </a:lnTo>
                  <a:lnTo>
                    <a:pt x="786" y="660"/>
                  </a:lnTo>
                  <a:lnTo>
                    <a:pt x="817" y="514"/>
                  </a:lnTo>
                  <a:lnTo>
                    <a:pt x="849" y="346"/>
                  </a:lnTo>
                  <a:lnTo>
                    <a:pt x="912" y="178"/>
                  </a:lnTo>
                  <a:lnTo>
                    <a:pt x="974" y="105"/>
                  </a:lnTo>
                  <a:lnTo>
                    <a:pt x="1048" y="126"/>
                  </a:lnTo>
                  <a:lnTo>
                    <a:pt x="1048" y="189"/>
                  </a:lnTo>
                  <a:lnTo>
                    <a:pt x="1016" y="252"/>
                  </a:lnTo>
                  <a:lnTo>
                    <a:pt x="1016" y="346"/>
                  </a:lnTo>
                  <a:lnTo>
                    <a:pt x="1037" y="419"/>
                  </a:lnTo>
                  <a:lnTo>
                    <a:pt x="1079" y="482"/>
                  </a:lnTo>
                  <a:lnTo>
                    <a:pt x="1142" y="482"/>
                  </a:lnTo>
                  <a:lnTo>
                    <a:pt x="1226" y="472"/>
                  </a:lnTo>
                  <a:lnTo>
                    <a:pt x="1289" y="388"/>
                  </a:lnTo>
                  <a:lnTo>
                    <a:pt x="1289" y="304"/>
                  </a:lnTo>
                  <a:lnTo>
                    <a:pt x="1278" y="210"/>
                  </a:lnTo>
                  <a:lnTo>
                    <a:pt x="1236" y="137"/>
                  </a:lnTo>
                  <a:lnTo>
                    <a:pt x="1184" y="53"/>
                  </a:lnTo>
                  <a:lnTo>
                    <a:pt x="1048" y="0"/>
                  </a:lnTo>
                  <a:lnTo>
                    <a:pt x="933" y="0"/>
                  </a:lnTo>
                  <a:lnTo>
                    <a:pt x="880" y="63"/>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9518" name="Freeform 104"/>
            <p:cNvSpPr/>
            <p:nvPr/>
          </p:nvSpPr>
          <p:spPr>
            <a:xfrm>
              <a:off x="1958" y="862"/>
              <a:ext cx="82" cy="244"/>
            </a:xfrm>
            <a:custGeom>
              <a:avLst/>
              <a:gdLst/>
              <a:ahLst/>
              <a:cxnLst>
                <a:cxn ang="0">
                  <a:pos x="4" y="0"/>
                </a:cxn>
                <a:cxn ang="0">
                  <a:pos x="3" y="1"/>
                </a:cxn>
                <a:cxn ang="0">
                  <a:pos x="3" y="1"/>
                </a:cxn>
                <a:cxn ang="0">
                  <a:pos x="2" y="2"/>
                </a:cxn>
                <a:cxn ang="0">
                  <a:pos x="2" y="3"/>
                </a:cxn>
                <a:cxn ang="0">
                  <a:pos x="2" y="4"/>
                </a:cxn>
                <a:cxn ang="0">
                  <a:pos x="2" y="5"/>
                </a:cxn>
                <a:cxn ang="0">
                  <a:pos x="2" y="6"/>
                </a:cxn>
                <a:cxn ang="0">
                  <a:pos x="2" y="9"/>
                </a:cxn>
                <a:cxn ang="0">
                  <a:pos x="2" y="12"/>
                </a:cxn>
                <a:cxn ang="0">
                  <a:pos x="2" y="14"/>
                </a:cxn>
                <a:cxn ang="0">
                  <a:pos x="1" y="15"/>
                </a:cxn>
                <a:cxn ang="0">
                  <a:pos x="1" y="15"/>
                </a:cxn>
                <a:cxn ang="0">
                  <a:pos x="1" y="15"/>
                </a:cxn>
                <a:cxn ang="0">
                  <a:pos x="1" y="15"/>
                </a:cxn>
                <a:cxn ang="0">
                  <a:pos x="1" y="14"/>
                </a:cxn>
                <a:cxn ang="0">
                  <a:pos x="1" y="14"/>
                </a:cxn>
                <a:cxn ang="0">
                  <a:pos x="1" y="14"/>
                </a:cxn>
                <a:cxn ang="0">
                  <a:pos x="0" y="14"/>
                </a:cxn>
                <a:cxn ang="0">
                  <a:pos x="0" y="14"/>
                </a:cxn>
                <a:cxn ang="0">
                  <a:pos x="0" y="14"/>
                </a:cxn>
                <a:cxn ang="0">
                  <a:pos x="0" y="15"/>
                </a:cxn>
                <a:cxn ang="0">
                  <a:pos x="0" y="15"/>
                </a:cxn>
                <a:cxn ang="0">
                  <a:pos x="0" y="15"/>
                </a:cxn>
                <a:cxn ang="0">
                  <a:pos x="1" y="15"/>
                </a:cxn>
                <a:cxn ang="0">
                  <a:pos x="1" y="15"/>
                </a:cxn>
                <a:cxn ang="0">
                  <a:pos x="2" y="15"/>
                </a:cxn>
                <a:cxn ang="0">
                  <a:pos x="2" y="15"/>
                </a:cxn>
                <a:cxn ang="0">
                  <a:pos x="2" y="15"/>
                </a:cxn>
                <a:cxn ang="0">
                  <a:pos x="3" y="14"/>
                </a:cxn>
                <a:cxn ang="0">
                  <a:pos x="3" y="13"/>
                </a:cxn>
                <a:cxn ang="0">
                  <a:pos x="3" y="12"/>
                </a:cxn>
                <a:cxn ang="0">
                  <a:pos x="3" y="11"/>
                </a:cxn>
                <a:cxn ang="0">
                  <a:pos x="3" y="9"/>
                </a:cxn>
                <a:cxn ang="0">
                  <a:pos x="3" y="7"/>
                </a:cxn>
                <a:cxn ang="0">
                  <a:pos x="3" y="5"/>
                </a:cxn>
                <a:cxn ang="0">
                  <a:pos x="3" y="3"/>
                </a:cxn>
                <a:cxn ang="0">
                  <a:pos x="3" y="3"/>
                </a:cxn>
                <a:cxn ang="0">
                  <a:pos x="3" y="2"/>
                </a:cxn>
                <a:cxn ang="0">
                  <a:pos x="3" y="1"/>
                </a:cxn>
                <a:cxn ang="0">
                  <a:pos x="4" y="1"/>
                </a:cxn>
                <a:cxn ang="0">
                  <a:pos x="4" y="0"/>
                </a:cxn>
                <a:cxn ang="0">
                  <a:pos x="4" y="1"/>
                </a:cxn>
                <a:cxn ang="0">
                  <a:pos x="4" y="1"/>
                </a:cxn>
                <a:cxn ang="0">
                  <a:pos x="4" y="1"/>
                </a:cxn>
                <a:cxn ang="0">
                  <a:pos x="4" y="1"/>
                </a:cxn>
                <a:cxn ang="0">
                  <a:pos x="4" y="2"/>
                </a:cxn>
                <a:cxn ang="0">
                  <a:pos x="4" y="2"/>
                </a:cxn>
                <a:cxn ang="0">
                  <a:pos x="5" y="2"/>
                </a:cxn>
                <a:cxn ang="0">
                  <a:pos x="5" y="2"/>
                </a:cxn>
                <a:cxn ang="0">
                  <a:pos x="5" y="2"/>
                </a:cxn>
                <a:cxn ang="0">
                  <a:pos x="5" y="1"/>
                </a:cxn>
                <a:cxn ang="0">
                  <a:pos x="5" y="1"/>
                </a:cxn>
                <a:cxn ang="0">
                  <a:pos x="5" y="1"/>
                </a:cxn>
                <a:cxn ang="0">
                  <a:pos x="5" y="0"/>
                </a:cxn>
                <a:cxn ang="0">
                  <a:pos x="4" y="0"/>
                </a:cxn>
                <a:cxn ang="0">
                  <a:pos x="4" y="0"/>
                </a:cxn>
                <a:cxn ang="0">
                  <a:pos x="4" y="0"/>
                </a:cxn>
              </a:cxnLst>
              <a:rect l="0" t="0" r="0" b="0"/>
              <a:pathLst>
                <a:path w="1289" h="3854">
                  <a:moveTo>
                    <a:pt x="880" y="63"/>
                  </a:moveTo>
                  <a:lnTo>
                    <a:pt x="744" y="158"/>
                  </a:lnTo>
                  <a:lnTo>
                    <a:pt x="671" y="273"/>
                  </a:lnTo>
                  <a:lnTo>
                    <a:pt x="587" y="419"/>
                  </a:lnTo>
                  <a:lnTo>
                    <a:pt x="503" y="702"/>
                  </a:lnTo>
                  <a:lnTo>
                    <a:pt x="451" y="1016"/>
                  </a:lnTo>
                  <a:lnTo>
                    <a:pt x="451" y="1278"/>
                  </a:lnTo>
                  <a:lnTo>
                    <a:pt x="440" y="1561"/>
                  </a:lnTo>
                  <a:lnTo>
                    <a:pt x="430" y="2284"/>
                  </a:lnTo>
                  <a:lnTo>
                    <a:pt x="419" y="3079"/>
                  </a:lnTo>
                  <a:lnTo>
                    <a:pt x="409" y="3415"/>
                  </a:lnTo>
                  <a:lnTo>
                    <a:pt x="357" y="3666"/>
                  </a:lnTo>
                  <a:lnTo>
                    <a:pt x="315" y="3739"/>
                  </a:lnTo>
                  <a:lnTo>
                    <a:pt x="252" y="3750"/>
                  </a:lnTo>
                  <a:lnTo>
                    <a:pt x="273" y="3634"/>
                  </a:lnTo>
                  <a:lnTo>
                    <a:pt x="273" y="3551"/>
                  </a:lnTo>
                  <a:lnTo>
                    <a:pt x="231" y="3467"/>
                  </a:lnTo>
                  <a:lnTo>
                    <a:pt x="179" y="3436"/>
                  </a:lnTo>
                  <a:lnTo>
                    <a:pt x="74" y="3456"/>
                  </a:lnTo>
                  <a:lnTo>
                    <a:pt x="21" y="3530"/>
                  </a:lnTo>
                  <a:lnTo>
                    <a:pt x="11" y="3593"/>
                  </a:lnTo>
                  <a:lnTo>
                    <a:pt x="0" y="3666"/>
                  </a:lnTo>
                  <a:cubicBezTo>
                    <a:pt x="11" y="3694"/>
                    <a:pt x="17" y="3724"/>
                    <a:pt x="32" y="3750"/>
                  </a:cubicBezTo>
                  <a:cubicBezTo>
                    <a:pt x="66" y="3806"/>
                    <a:pt x="63" y="3750"/>
                    <a:pt x="63" y="3781"/>
                  </a:cubicBezTo>
                  <a:lnTo>
                    <a:pt x="179" y="3854"/>
                  </a:lnTo>
                  <a:lnTo>
                    <a:pt x="294" y="3844"/>
                  </a:lnTo>
                  <a:lnTo>
                    <a:pt x="388" y="3802"/>
                  </a:lnTo>
                  <a:lnTo>
                    <a:pt x="461" y="3750"/>
                  </a:lnTo>
                  <a:lnTo>
                    <a:pt x="524" y="3666"/>
                  </a:lnTo>
                  <a:lnTo>
                    <a:pt x="639" y="3436"/>
                  </a:lnTo>
                  <a:lnTo>
                    <a:pt x="702" y="3237"/>
                  </a:lnTo>
                  <a:lnTo>
                    <a:pt x="723" y="3048"/>
                  </a:lnTo>
                  <a:lnTo>
                    <a:pt x="744" y="2755"/>
                  </a:lnTo>
                  <a:lnTo>
                    <a:pt x="765" y="2367"/>
                  </a:lnTo>
                  <a:lnTo>
                    <a:pt x="775" y="1781"/>
                  </a:lnTo>
                  <a:lnTo>
                    <a:pt x="755" y="1184"/>
                  </a:lnTo>
                  <a:lnTo>
                    <a:pt x="765" y="849"/>
                  </a:lnTo>
                  <a:lnTo>
                    <a:pt x="786" y="660"/>
                  </a:lnTo>
                  <a:lnTo>
                    <a:pt x="817" y="514"/>
                  </a:lnTo>
                  <a:lnTo>
                    <a:pt x="849" y="346"/>
                  </a:lnTo>
                  <a:lnTo>
                    <a:pt x="912" y="178"/>
                  </a:lnTo>
                  <a:lnTo>
                    <a:pt x="974" y="105"/>
                  </a:lnTo>
                  <a:lnTo>
                    <a:pt x="1048" y="126"/>
                  </a:lnTo>
                  <a:lnTo>
                    <a:pt x="1048" y="189"/>
                  </a:lnTo>
                  <a:lnTo>
                    <a:pt x="1016" y="252"/>
                  </a:lnTo>
                  <a:lnTo>
                    <a:pt x="1016" y="346"/>
                  </a:lnTo>
                  <a:lnTo>
                    <a:pt x="1037" y="419"/>
                  </a:lnTo>
                  <a:lnTo>
                    <a:pt x="1079" y="482"/>
                  </a:lnTo>
                  <a:lnTo>
                    <a:pt x="1142" y="482"/>
                  </a:lnTo>
                  <a:lnTo>
                    <a:pt x="1226" y="472"/>
                  </a:lnTo>
                  <a:lnTo>
                    <a:pt x="1289" y="388"/>
                  </a:lnTo>
                  <a:lnTo>
                    <a:pt x="1289" y="304"/>
                  </a:lnTo>
                  <a:lnTo>
                    <a:pt x="1278" y="210"/>
                  </a:lnTo>
                  <a:lnTo>
                    <a:pt x="1236" y="137"/>
                  </a:lnTo>
                  <a:lnTo>
                    <a:pt x="1184" y="53"/>
                  </a:lnTo>
                  <a:lnTo>
                    <a:pt x="1048" y="0"/>
                  </a:lnTo>
                  <a:lnTo>
                    <a:pt x="933" y="0"/>
                  </a:lnTo>
                  <a:lnTo>
                    <a:pt x="880" y="63"/>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9519" name="Oval 105"/>
            <p:cNvSpPr/>
            <p:nvPr/>
          </p:nvSpPr>
          <p:spPr>
            <a:xfrm>
              <a:off x="1905" y="916"/>
              <a:ext cx="135" cy="123"/>
            </a:xfrm>
            <a:prstGeom prst="ellipse">
              <a:avLst/>
            </a:prstGeom>
            <a:no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99520" name="Group 106"/>
            <p:cNvGrpSpPr/>
            <p:nvPr/>
          </p:nvGrpSpPr>
          <p:grpSpPr>
            <a:xfrm>
              <a:off x="2611" y="959"/>
              <a:ext cx="112" cy="39"/>
              <a:chOff x="3648" y="1200"/>
              <a:chExt cx="192" cy="48"/>
            </a:xfrm>
          </p:grpSpPr>
          <p:sp>
            <p:nvSpPr>
              <p:cNvPr id="99521" name="Line 107"/>
              <p:cNvSpPr/>
              <p:nvPr/>
            </p:nvSpPr>
            <p:spPr>
              <a:xfrm>
                <a:off x="3648" y="1200"/>
                <a:ext cx="192" cy="0"/>
              </a:xfrm>
              <a:prstGeom prst="line">
                <a:avLst/>
              </a:prstGeom>
              <a:ln w="38100" cap="flat" cmpd="sng">
                <a:solidFill>
                  <a:srgbClr val="000000"/>
                </a:solidFill>
                <a:prstDash val="solid"/>
                <a:miter/>
                <a:headEnd type="none" w="med" len="med"/>
                <a:tailEnd type="none" w="med" len="med"/>
              </a:ln>
            </p:spPr>
          </p:sp>
          <p:sp>
            <p:nvSpPr>
              <p:cNvPr id="99522" name="Line 108"/>
              <p:cNvSpPr/>
              <p:nvPr/>
            </p:nvSpPr>
            <p:spPr>
              <a:xfrm>
                <a:off x="3648" y="1248"/>
                <a:ext cx="192" cy="0"/>
              </a:xfrm>
              <a:prstGeom prst="line">
                <a:avLst/>
              </a:prstGeom>
              <a:ln w="38100" cap="flat" cmpd="sng">
                <a:solidFill>
                  <a:srgbClr val="000000"/>
                </a:solidFill>
                <a:prstDash val="solid"/>
                <a:miter/>
                <a:headEnd type="none" w="med" len="med"/>
                <a:tailEnd type="none" w="med" len="med"/>
              </a:ln>
            </p:spPr>
          </p:sp>
        </p:grpSp>
      </p:grpSp>
      <p:grpSp>
        <p:nvGrpSpPr>
          <p:cNvPr id="99502" name="Group 109"/>
          <p:cNvGrpSpPr/>
          <p:nvPr/>
        </p:nvGrpSpPr>
        <p:grpSpPr>
          <a:xfrm>
            <a:off x="4449763" y="1300163"/>
            <a:ext cx="377825" cy="539750"/>
            <a:chOff x="2284" y="1217"/>
            <a:chExt cx="263" cy="389"/>
          </a:xfrm>
        </p:grpSpPr>
        <p:sp>
          <p:nvSpPr>
            <p:cNvPr id="99504" name="WordArt 110"/>
            <p:cNvSpPr>
              <a:spLocks noTextEdit="1"/>
            </p:cNvSpPr>
            <p:nvPr/>
          </p:nvSpPr>
          <p:spPr>
            <a:xfrm>
              <a:off x="2418" y="1217"/>
              <a:ext cx="104" cy="138"/>
            </a:xfrm>
            <a:prstGeom prst="rect">
              <a:avLst/>
            </a:prstGeom>
          </p:spPr>
          <p:txBody>
            <a:bodyPr wrap="none" fromWordArt="1">
              <a:prstTxWarp prst="textPlain">
                <a:avLst>
                  <a:gd name="adj" fmla="val 50000"/>
                </a:avLst>
              </a:prstTxWarp>
              <a:normAutofit fontScale="70000" lnSpcReduction="20000"/>
            </a:bodyPr>
            <a:lstStyle/>
            <a:p>
              <a:pPr algn="ctr"/>
              <a:r>
                <a:rPr lang="zh-CN" altLang="en-US" sz="1200" i="1">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q</a:t>
              </a:r>
            </a:p>
          </p:txBody>
        </p:sp>
        <p:grpSp>
          <p:nvGrpSpPr>
            <p:cNvPr id="99505" name="Group 111"/>
            <p:cNvGrpSpPr/>
            <p:nvPr/>
          </p:nvGrpSpPr>
          <p:grpSpPr>
            <a:xfrm>
              <a:off x="2341" y="1448"/>
              <a:ext cx="152" cy="158"/>
              <a:chOff x="2807" y="1135"/>
              <a:chExt cx="152" cy="158"/>
            </a:xfrm>
          </p:grpSpPr>
          <p:sp>
            <p:nvSpPr>
              <p:cNvPr id="99508" name="WordArt 112"/>
              <p:cNvSpPr>
                <a:spLocks noTextEdit="1"/>
              </p:cNvSpPr>
              <p:nvPr/>
            </p:nvSpPr>
            <p:spPr>
              <a:xfrm>
                <a:off x="2807" y="1135"/>
                <a:ext cx="89" cy="129"/>
              </a:xfrm>
              <a:prstGeom prst="rect">
                <a:avLst/>
              </a:prstGeom>
            </p:spPr>
            <p:txBody>
              <a:bodyPr wrap="none" fromWordArt="1">
                <a:prstTxWarp prst="textPlain">
                  <a:avLst>
                    <a:gd name="adj" fmla="val 50000"/>
                  </a:avLst>
                </a:prstTxWarp>
                <a:normAutofit fontScale="55000" lnSpcReduction="20000"/>
              </a:bodyPr>
              <a:lstStyle/>
              <a:p>
                <a:pPr algn="ctr"/>
                <a:r>
                  <a:rPr lang="zh-CN" altLang="en-US" sz="1200" i="1">
                    <a:ln w="9525" cap="flat" cmpd="sng">
                      <a:solidFill>
                        <a:srgbClr val="000000"/>
                      </a:solidFill>
                      <a:prstDash val="solid"/>
                      <a:headEnd type="none" w="med" len="med"/>
                      <a:tailEnd type="none" w="med" len="med"/>
                    </a:ln>
                    <a:solidFill>
                      <a:schemeClr val="tx1"/>
                    </a:solidFill>
                    <a:latin typeface="Symbol" panose="05050102010706020507" charset="0"/>
                    <a:ea typeface="Symbol" panose="05050102010706020507" charset="0"/>
                  </a:rPr>
                  <a:t>e</a:t>
                </a:r>
              </a:p>
            </p:txBody>
          </p:sp>
          <p:sp>
            <p:nvSpPr>
              <p:cNvPr id="99509" name="WordArt 113"/>
              <p:cNvSpPr>
                <a:spLocks noTextEdit="1"/>
              </p:cNvSpPr>
              <p:nvPr/>
            </p:nvSpPr>
            <p:spPr>
              <a:xfrm>
                <a:off x="2899" y="1211"/>
                <a:ext cx="60" cy="82"/>
              </a:xfrm>
              <a:prstGeom prst="rect">
                <a:avLst/>
              </a:prstGeom>
            </p:spPr>
            <p:txBody>
              <a:bodyPr wrap="none" fromWordArt="1">
                <a:prstTxWarp prst="textPlain">
                  <a:avLst>
                    <a:gd name="adj" fmla="val 50000"/>
                  </a:avLst>
                </a:prstTxWarp>
                <a:normAutofit fontScale="25000" lnSpcReduction="20000"/>
              </a:bodyPr>
              <a:lstStyle/>
              <a:p>
                <a:pPr algn="ctr"/>
                <a:r>
                  <a:rPr lang="zh-CN" altLang="en-US" sz="1400">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0</a:t>
                </a:r>
              </a:p>
            </p:txBody>
          </p:sp>
        </p:grpSp>
        <p:sp>
          <p:nvSpPr>
            <p:cNvPr id="99506" name="Line 114"/>
            <p:cNvSpPr/>
            <p:nvPr/>
          </p:nvSpPr>
          <p:spPr>
            <a:xfrm>
              <a:off x="2286" y="1395"/>
              <a:ext cx="261" cy="0"/>
            </a:xfrm>
            <a:prstGeom prst="line">
              <a:avLst/>
            </a:prstGeom>
            <a:ln w="28575" cap="flat" cmpd="sng">
              <a:solidFill>
                <a:schemeClr val="tx1"/>
              </a:solidFill>
              <a:prstDash val="solid"/>
              <a:headEnd type="none" w="med" len="med"/>
              <a:tailEnd type="none" w="med" len="med"/>
            </a:ln>
          </p:spPr>
        </p:sp>
        <p:sp>
          <p:nvSpPr>
            <p:cNvPr id="99507" name="WordArt 115"/>
            <p:cNvSpPr>
              <a:spLocks noTextEdit="1"/>
            </p:cNvSpPr>
            <p:nvPr/>
          </p:nvSpPr>
          <p:spPr>
            <a:xfrm>
              <a:off x="2284" y="1224"/>
              <a:ext cx="101" cy="135"/>
            </a:xfrm>
            <a:prstGeom prst="rect">
              <a:avLst/>
            </a:prstGeom>
          </p:spPr>
          <p:txBody>
            <a:bodyPr wrap="none" fromWordArt="1">
              <a:prstTxWarp prst="textPlain">
                <a:avLst>
                  <a:gd name="adj" fmla="val 50000"/>
                </a:avLst>
              </a:prstTxWarp>
              <a:normAutofit fontScale="55000" lnSpcReduction="20000"/>
            </a:bodyPr>
            <a:lstStyle/>
            <a:p>
              <a:pPr algn="ctr"/>
              <a:r>
                <a:rPr lang="zh-CN" altLang="en-US" sz="1200">
                  <a:ln w="9525" cap="flat" cmpd="sng">
                    <a:solidFill>
                      <a:srgbClr val="000000"/>
                    </a:solidFill>
                    <a:prstDash val="solid"/>
                    <a:headEnd type="none" w="med" len="med"/>
                    <a:tailEnd type="none" w="med" len="med"/>
                  </a:ln>
                  <a:solidFill>
                    <a:schemeClr val="tx1"/>
                  </a:solidFill>
                  <a:latin typeface="Symbol" panose="05050102010706020507" charset="0"/>
                  <a:ea typeface="Symbol" panose="05050102010706020507" charset="0"/>
                </a:rPr>
                <a:t>S</a:t>
              </a:r>
            </a:p>
          </p:txBody>
        </p:sp>
      </p:grpSp>
      <p:sp>
        <p:nvSpPr>
          <p:cNvPr id="99503" name="WordArt 116"/>
          <p:cNvSpPr>
            <a:spLocks noTextEdit="1"/>
          </p:cNvSpPr>
          <p:nvPr/>
        </p:nvSpPr>
        <p:spPr>
          <a:xfrm>
            <a:off x="4799013" y="1398588"/>
            <a:ext cx="44450" cy="93663"/>
          </a:xfrm>
          <a:prstGeom prst="rect">
            <a:avLst/>
          </a:prstGeom>
        </p:spPr>
        <p:txBody>
          <a:bodyPr wrap="none" fromWordArt="1">
            <a:prstTxWarp prst="textPlain">
              <a:avLst>
                <a:gd name="adj" fmla="val 50000"/>
              </a:avLst>
            </a:prstTxWarp>
            <a:normAutofit fontScale="25000" lnSpcReduction="20000"/>
          </a:bodyPr>
          <a:lstStyle/>
          <a:p>
            <a:pPr algn="ctr"/>
            <a:r>
              <a:rPr lang="zh-CN" altLang="en-US" sz="1200" i="1">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i</a:t>
            </a:r>
          </a:p>
        </p:txBody>
      </p:sp>
      <p:sp>
        <p:nvSpPr>
          <p:cNvPr id="99336" name="Text Box 134"/>
          <p:cNvSpPr txBox="1"/>
          <p:nvPr/>
        </p:nvSpPr>
        <p:spPr>
          <a:xfrm>
            <a:off x="220663" y="4359276"/>
            <a:ext cx="501650" cy="13700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solidFill>
                  <a:srgbClr val="FF0000"/>
                </a:solidFill>
                <a:latin typeface="华文中宋" panose="02010600040101010101" pitchFamily="2" charset="-122"/>
                <a:ea typeface="华文中宋" panose="02010600040101010101" pitchFamily="2" charset="-122"/>
              </a:rPr>
              <a:t>环</a:t>
            </a:r>
          </a:p>
          <a:p>
            <a:pPr marL="0" lvl="0" indent="0" eaLnBrk="1" hangingPunct="1">
              <a:spcBef>
                <a:spcPct val="50000"/>
              </a:spcBef>
              <a:buNone/>
            </a:pPr>
            <a:r>
              <a:rPr lang="zh-CN" altLang="en-US" sz="2400" b="1" dirty="0">
                <a:solidFill>
                  <a:srgbClr val="FF0000"/>
                </a:solidFill>
                <a:latin typeface="华文中宋" panose="02010600040101010101" pitchFamily="2" charset="-122"/>
                <a:ea typeface="华文中宋" panose="02010600040101010101" pitchFamily="2" charset="-122"/>
              </a:rPr>
              <a:t>    量</a:t>
            </a:r>
          </a:p>
        </p:txBody>
      </p:sp>
      <p:sp>
        <p:nvSpPr>
          <p:cNvPr id="99432" name="Line 136"/>
          <p:cNvSpPr/>
          <p:nvPr/>
        </p:nvSpPr>
        <p:spPr>
          <a:xfrm>
            <a:off x="2126963" y="5247837"/>
            <a:ext cx="1044863" cy="0"/>
          </a:xfrm>
          <a:prstGeom prst="line">
            <a:avLst/>
          </a:prstGeom>
          <a:ln w="9525" cap="flat" cmpd="sng">
            <a:solidFill>
              <a:schemeClr val="tx1"/>
            </a:solidFill>
            <a:prstDash val="solid"/>
            <a:headEnd type="none" w="med" len="med"/>
            <a:tailEnd type="triangle" w="med" len="med"/>
          </a:ln>
        </p:spPr>
      </p:sp>
      <p:sp>
        <p:nvSpPr>
          <p:cNvPr id="99433" name="Line 137"/>
          <p:cNvSpPr/>
          <p:nvPr/>
        </p:nvSpPr>
        <p:spPr>
          <a:xfrm>
            <a:off x="2070484" y="5289376"/>
            <a:ext cx="0" cy="932037"/>
          </a:xfrm>
          <a:prstGeom prst="line">
            <a:avLst/>
          </a:prstGeom>
          <a:ln w="9525" cap="flat" cmpd="sng">
            <a:solidFill>
              <a:schemeClr val="tx1"/>
            </a:solidFill>
            <a:prstDash val="solid"/>
            <a:headEnd type="none" w="med" len="med"/>
            <a:tailEnd type="triangle" w="med" len="med"/>
          </a:ln>
        </p:spPr>
      </p:sp>
      <p:sp>
        <p:nvSpPr>
          <p:cNvPr id="99434" name="Line 138"/>
          <p:cNvSpPr/>
          <p:nvPr/>
        </p:nvSpPr>
        <p:spPr>
          <a:xfrm flipH="1">
            <a:off x="1106488" y="5245241"/>
            <a:ext cx="906233" cy="0"/>
          </a:xfrm>
          <a:prstGeom prst="line">
            <a:avLst/>
          </a:prstGeom>
          <a:ln w="9525" cap="flat" cmpd="sng">
            <a:solidFill>
              <a:schemeClr val="tx1"/>
            </a:solidFill>
            <a:prstDash val="solid"/>
            <a:headEnd type="none" w="med" len="med"/>
            <a:tailEnd type="triangle" w="med" len="med"/>
          </a:ln>
        </p:spPr>
      </p:sp>
      <p:sp>
        <p:nvSpPr>
          <p:cNvPr id="99435" name="Line 139"/>
          <p:cNvSpPr/>
          <p:nvPr/>
        </p:nvSpPr>
        <p:spPr>
          <a:xfrm flipV="1">
            <a:off x="2067916" y="4256088"/>
            <a:ext cx="0" cy="932037"/>
          </a:xfrm>
          <a:prstGeom prst="line">
            <a:avLst/>
          </a:prstGeom>
          <a:ln w="9525" cap="flat" cmpd="sng">
            <a:solidFill>
              <a:schemeClr val="tx1"/>
            </a:solidFill>
            <a:prstDash val="solid"/>
            <a:headEnd type="none" w="med" len="med"/>
            <a:tailEnd type="triangle" w="med" len="med"/>
          </a:ln>
        </p:spPr>
      </p:sp>
      <p:sp>
        <p:nvSpPr>
          <p:cNvPr id="99436" name="Line 140"/>
          <p:cNvSpPr/>
          <p:nvPr/>
        </p:nvSpPr>
        <p:spPr>
          <a:xfrm flipV="1">
            <a:off x="2112843" y="4401475"/>
            <a:ext cx="808678" cy="817804"/>
          </a:xfrm>
          <a:prstGeom prst="line">
            <a:avLst/>
          </a:prstGeom>
          <a:ln w="9525" cap="flat" cmpd="sng">
            <a:solidFill>
              <a:schemeClr val="tx1"/>
            </a:solidFill>
            <a:prstDash val="solid"/>
            <a:headEnd type="none" w="med" len="med"/>
            <a:tailEnd type="triangle" w="med" len="med"/>
          </a:ln>
        </p:spPr>
      </p:sp>
      <p:sp>
        <p:nvSpPr>
          <p:cNvPr id="99437" name="Line 141"/>
          <p:cNvSpPr/>
          <p:nvPr/>
        </p:nvSpPr>
        <p:spPr>
          <a:xfrm flipH="1" flipV="1">
            <a:off x="1259238" y="4426139"/>
            <a:ext cx="808678" cy="817804"/>
          </a:xfrm>
          <a:prstGeom prst="line">
            <a:avLst/>
          </a:prstGeom>
          <a:ln w="9525" cap="flat" cmpd="sng">
            <a:solidFill>
              <a:schemeClr val="tx1"/>
            </a:solidFill>
            <a:prstDash val="solid"/>
            <a:headEnd type="none" w="med" len="med"/>
            <a:tailEnd type="triangle" w="med" len="med"/>
          </a:ln>
        </p:spPr>
      </p:sp>
      <p:sp>
        <p:nvSpPr>
          <p:cNvPr id="99438" name="Line 142"/>
          <p:cNvSpPr/>
          <p:nvPr/>
        </p:nvSpPr>
        <p:spPr>
          <a:xfrm flipH="1" flipV="1">
            <a:off x="2079469" y="5271203"/>
            <a:ext cx="808678" cy="817804"/>
          </a:xfrm>
          <a:prstGeom prst="line">
            <a:avLst/>
          </a:prstGeom>
          <a:ln w="9525" cap="flat" cmpd="sng">
            <a:solidFill>
              <a:schemeClr val="tx1"/>
            </a:solidFill>
            <a:prstDash val="solid"/>
            <a:headEnd type="triangle" w="med" len="med"/>
            <a:tailEnd type="none" w="med" len="med"/>
          </a:ln>
        </p:spPr>
      </p:sp>
      <p:sp>
        <p:nvSpPr>
          <p:cNvPr id="99439" name="Line 143"/>
          <p:cNvSpPr/>
          <p:nvPr/>
        </p:nvSpPr>
        <p:spPr>
          <a:xfrm flipV="1">
            <a:off x="1259238" y="5259520"/>
            <a:ext cx="808678" cy="817804"/>
          </a:xfrm>
          <a:prstGeom prst="line">
            <a:avLst/>
          </a:prstGeom>
          <a:ln w="9525" cap="flat" cmpd="sng">
            <a:solidFill>
              <a:schemeClr val="tx1"/>
            </a:solidFill>
            <a:prstDash val="solid"/>
            <a:headEnd type="triangle" w="med" len="med"/>
            <a:tailEnd type="none" w="med" len="med"/>
          </a:ln>
        </p:spPr>
      </p:sp>
      <p:sp>
        <p:nvSpPr>
          <p:cNvPr id="187536" name="Oval 144"/>
          <p:cNvSpPr>
            <a:spLocks noChangeArrowheads="1"/>
          </p:cNvSpPr>
          <p:nvPr/>
        </p:nvSpPr>
        <p:spPr bwMode="auto">
          <a:xfrm>
            <a:off x="2029408" y="5197211"/>
            <a:ext cx="102689" cy="105146"/>
          </a:xfrm>
          <a:prstGeom prst="ellipse">
            <a:avLst/>
          </a:prstGeom>
          <a:gradFill rotWithShape="0">
            <a:gsLst>
              <a:gs pos="0">
                <a:schemeClr val="bg1"/>
              </a:gs>
              <a:gs pos="100000">
                <a:schemeClr val="bg1">
                  <a:gamma/>
                  <a:shade val="46275"/>
                  <a:invGamma/>
                </a:schemeClr>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9441" name="Oval 145"/>
          <p:cNvSpPr/>
          <p:nvPr/>
        </p:nvSpPr>
        <p:spPr>
          <a:xfrm>
            <a:off x="1640472" y="4814271"/>
            <a:ext cx="876710" cy="859343"/>
          </a:xfrm>
          <a:prstGeom prst="ellipse">
            <a:avLst/>
          </a:prstGeom>
          <a:noFill/>
          <a:ln w="19050" cap="flat" cmpd="sng">
            <a:solidFill>
              <a:schemeClr val="accent2"/>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99442" name="Group 146"/>
          <p:cNvGrpSpPr/>
          <p:nvPr/>
        </p:nvGrpSpPr>
        <p:grpSpPr>
          <a:xfrm>
            <a:off x="2156486" y="5325723"/>
            <a:ext cx="169437" cy="241447"/>
            <a:chOff x="1296" y="1526"/>
            <a:chExt cx="132" cy="186"/>
          </a:xfrm>
        </p:grpSpPr>
        <p:sp>
          <p:nvSpPr>
            <p:cNvPr id="99453" name="Rectangle 147"/>
            <p:cNvSpPr/>
            <p:nvPr/>
          </p:nvSpPr>
          <p:spPr>
            <a:xfrm>
              <a:off x="1296" y="1526"/>
              <a:ext cx="132" cy="186"/>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454" name="WordArt 148"/>
            <p:cNvSpPr>
              <a:spLocks noTextEdit="1"/>
            </p:cNvSpPr>
            <p:nvPr/>
          </p:nvSpPr>
          <p:spPr>
            <a:xfrm>
              <a:off x="1312" y="1542"/>
              <a:ext cx="102" cy="158"/>
            </a:xfrm>
            <a:prstGeom prst="rect">
              <a:avLst/>
            </a:prstGeom>
          </p:spPr>
          <p:txBody>
            <a:bodyPr wrap="none" fromWordArt="1">
              <a:prstTxWarp prst="textPlain">
                <a:avLst>
                  <a:gd name="adj" fmla="val 50000"/>
                </a:avLst>
              </a:prstTxWarp>
              <a:normAutofit fontScale="77500" lnSpcReduction="20000"/>
            </a:bodyPr>
            <a:lstStyle/>
            <a:p>
              <a:pPr algn="ctr"/>
              <a:r>
                <a:rPr lang="zh-CN" altLang="en-US" sz="1200" i="1">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q</a:t>
              </a:r>
            </a:p>
          </p:txBody>
        </p:sp>
      </p:grpSp>
      <p:sp>
        <p:nvSpPr>
          <p:cNvPr id="99443" name="WordArt 149"/>
          <p:cNvSpPr>
            <a:spLocks noTextEdit="1"/>
          </p:cNvSpPr>
          <p:nvPr/>
        </p:nvSpPr>
        <p:spPr>
          <a:xfrm>
            <a:off x="2214249" y="4485852"/>
            <a:ext cx="141198" cy="193417"/>
          </a:xfrm>
          <a:prstGeom prst="rect">
            <a:avLst/>
          </a:prstGeom>
        </p:spPr>
        <p:txBody>
          <a:bodyPr wrap="none" fromWordArt="1">
            <a:prstTxWarp prst="textPlain">
              <a:avLst>
                <a:gd name="adj" fmla="val 59093"/>
              </a:avLst>
            </a:prstTxWarp>
            <a:normAutofit fontScale="70000" lnSpcReduction="20000"/>
          </a:bodyPr>
          <a:lstStyle/>
          <a:p>
            <a:pPr algn="ctr"/>
            <a:r>
              <a:rPr lang="zh-CN" altLang="en-US" sz="1200" i="1">
                <a:ln w="9525" cap="flat" cmpd="sng">
                  <a:solidFill>
                    <a:schemeClr val="accent2"/>
                  </a:solidFill>
                  <a:prstDash val="solid"/>
                  <a:headEnd type="none" w="med" len="med"/>
                  <a:tailEnd type="none" w="med" len="med"/>
                </a:ln>
                <a:solidFill>
                  <a:schemeClr val="accent2"/>
                </a:solidFill>
                <a:latin typeface="Times New Roman" panose="02020603050405020304" pitchFamily="18" charset="0"/>
                <a:ea typeface="Times New Roman" panose="02020603050405020304" pitchFamily="18" charset="0"/>
              </a:rPr>
              <a:t>l</a:t>
            </a:r>
          </a:p>
        </p:txBody>
      </p:sp>
      <p:sp>
        <p:nvSpPr>
          <p:cNvPr id="99444" name="Line 150"/>
          <p:cNvSpPr/>
          <p:nvPr/>
        </p:nvSpPr>
        <p:spPr>
          <a:xfrm flipH="1" flipV="1">
            <a:off x="2152635" y="4810377"/>
            <a:ext cx="159168" cy="68799"/>
          </a:xfrm>
          <a:prstGeom prst="line">
            <a:avLst/>
          </a:prstGeom>
          <a:ln w="9525" cap="flat" cmpd="sng">
            <a:solidFill>
              <a:schemeClr val="accent2"/>
            </a:solidFill>
            <a:prstDash val="solid"/>
            <a:headEnd type="none" w="med" len="med"/>
            <a:tailEnd type="stealth" w="lg" len="lg"/>
          </a:ln>
        </p:spPr>
      </p:sp>
      <p:grpSp>
        <p:nvGrpSpPr>
          <p:cNvPr id="99445" name="Group 151"/>
          <p:cNvGrpSpPr/>
          <p:nvPr/>
        </p:nvGrpSpPr>
        <p:grpSpPr>
          <a:xfrm>
            <a:off x="1153982" y="4671480"/>
            <a:ext cx="274694" cy="273899"/>
            <a:chOff x="482" y="1043"/>
            <a:chExt cx="214" cy="211"/>
          </a:xfrm>
        </p:grpSpPr>
        <p:sp>
          <p:nvSpPr>
            <p:cNvPr id="99451" name="WordArt 152"/>
            <p:cNvSpPr>
              <a:spLocks noTextEdit="1"/>
            </p:cNvSpPr>
            <p:nvPr/>
          </p:nvSpPr>
          <p:spPr>
            <a:xfrm>
              <a:off x="482" y="1099"/>
              <a:ext cx="170" cy="155"/>
            </a:xfrm>
            <a:prstGeom prst="rect">
              <a:avLst/>
            </a:prstGeom>
          </p:spPr>
          <p:txBody>
            <a:bodyPr wrap="none" fromWordArt="1">
              <a:prstTxWarp prst="textPlain">
                <a:avLst>
                  <a:gd name="adj" fmla="val 50000"/>
                </a:avLst>
              </a:prstTxWarp>
              <a:normAutofit fontScale="77500" lnSpcReduction="20000"/>
            </a:bodyPr>
            <a:lstStyle/>
            <a:p>
              <a:pPr algn="ctr"/>
              <a:r>
                <a:rPr lang="zh-CN" altLang="en-US" sz="1200" b="1" i="1">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E</a:t>
              </a:r>
            </a:p>
          </p:txBody>
        </p:sp>
        <p:sp>
          <p:nvSpPr>
            <p:cNvPr id="99452" name="Line 153"/>
            <p:cNvSpPr/>
            <p:nvPr/>
          </p:nvSpPr>
          <p:spPr>
            <a:xfrm>
              <a:off x="511" y="1043"/>
              <a:ext cx="185" cy="0"/>
            </a:xfrm>
            <a:prstGeom prst="line">
              <a:avLst/>
            </a:prstGeom>
            <a:ln w="9525" cap="flat" cmpd="sng">
              <a:solidFill>
                <a:schemeClr val="tx1"/>
              </a:solidFill>
              <a:prstDash val="solid"/>
              <a:headEnd type="none" w="med" len="med"/>
              <a:tailEnd type="triangle" w="med" len="med"/>
            </a:ln>
          </p:spPr>
        </p:sp>
      </p:grpSp>
      <p:sp>
        <p:nvSpPr>
          <p:cNvPr id="99402" name="Oval 160"/>
          <p:cNvSpPr/>
          <p:nvPr/>
        </p:nvSpPr>
        <p:spPr>
          <a:xfrm>
            <a:off x="7413934" y="4827783"/>
            <a:ext cx="1044427" cy="959088"/>
          </a:xfrm>
          <a:prstGeom prst="ellipse">
            <a:avLst/>
          </a:prstGeom>
          <a:noFill/>
          <a:ln w="19050" cap="flat" cmpd="sng">
            <a:solidFill>
              <a:schemeClr val="accent2"/>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99403" name="Group 161"/>
          <p:cNvGrpSpPr/>
          <p:nvPr/>
        </p:nvGrpSpPr>
        <p:grpSpPr>
          <a:xfrm>
            <a:off x="6983716" y="4380641"/>
            <a:ext cx="1933273" cy="1857262"/>
            <a:chOff x="3450" y="696"/>
            <a:chExt cx="1429" cy="1433"/>
          </a:xfrm>
        </p:grpSpPr>
        <p:grpSp>
          <p:nvGrpSpPr>
            <p:cNvPr id="99417" name="Group 162"/>
            <p:cNvGrpSpPr/>
            <p:nvPr/>
          </p:nvGrpSpPr>
          <p:grpSpPr>
            <a:xfrm>
              <a:off x="4109" y="1372"/>
              <a:ext cx="104" cy="107"/>
              <a:chOff x="4109" y="1317"/>
              <a:chExt cx="104" cy="107"/>
            </a:xfrm>
          </p:grpSpPr>
          <p:sp>
            <p:nvSpPr>
              <p:cNvPr id="99430" name="Oval 163"/>
              <p:cNvSpPr/>
              <p:nvPr/>
            </p:nvSpPr>
            <p:spPr>
              <a:xfrm>
                <a:off x="4109" y="1317"/>
                <a:ext cx="104" cy="107"/>
              </a:xfrm>
              <a:prstGeom prst="ellipse">
                <a:avLst/>
              </a:prstGeom>
              <a:solidFill>
                <a:schemeClr val="bg1"/>
              </a:solidFill>
              <a:ln w="28575" cap="flat" cmpd="sng">
                <a:solidFill>
                  <a:srgbClr val="CC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431" name="Oval 164"/>
              <p:cNvSpPr/>
              <p:nvPr/>
            </p:nvSpPr>
            <p:spPr>
              <a:xfrm>
                <a:off x="4144" y="1356"/>
                <a:ext cx="27" cy="27"/>
              </a:xfrm>
              <a:prstGeom prst="ellipse">
                <a:avLst/>
              </a:prstGeom>
              <a:solidFill>
                <a:schemeClr val="tx1"/>
              </a:solidFill>
              <a:ln w="9525" cap="flat" cmpd="sng">
                <a:solidFill>
                  <a:srgbClr val="CC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99418" name="Oval 165"/>
            <p:cNvSpPr/>
            <p:nvPr/>
          </p:nvSpPr>
          <p:spPr>
            <a:xfrm>
              <a:off x="3861" y="1131"/>
              <a:ext cx="601" cy="583"/>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419" name="Oval 166"/>
            <p:cNvSpPr/>
            <p:nvPr/>
          </p:nvSpPr>
          <p:spPr>
            <a:xfrm>
              <a:off x="3672" y="939"/>
              <a:ext cx="978" cy="955"/>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420" name="Oval 167"/>
            <p:cNvSpPr/>
            <p:nvPr/>
          </p:nvSpPr>
          <p:spPr>
            <a:xfrm>
              <a:off x="4004" y="1272"/>
              <a:ext cx="327" cy="311"/>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421" name="Oval 168"/>
            <p:cNvSpPr/>
            <p:nvPr/>
          </p:nvSpPr>
          <p:spPr>
            <a:xfrm>
              <a:off x="3450" y="696"/>
              <a:ext cx="1429" cy="1433"/>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422" name="Line 169"/>
            <p:cNvSpPr/>
            <p:nvPr/>
          </p:nvSpPr>
          <p:spPr>
            <a:xfrm flipH="1" flipV="1">
              <a:off x="4712" y="951"/>
              <a:ext cx="64" cy="89"/>
            </a:xfrm>
            <a:prstGeom prst="line">
              <a:avLst/>
            </a:prstGeom>
            <a:ln w="9525" cap="flat" cmpd="sng">
              <a:solidFill>
                <a:schemeClr val="tx1"/>
              </a:solidFill>
              <a:prstDash val="solid"/>
              <a:headEnd type="none" w="med" len="med"/>
              <a:tailEnd type="stealth" w="lg" len="lg"/>
            </a:ln>
          </p:spPr>
        </p:sp>
        <p:sp>
          <p:nvSpPr>
            <p:cNvPr id="99423" name="Line 170"/>
            <p:cNvSpPr/>
            <p:nvPr/>
          </p:nvSpPr>
          <p:spPr>
            <a:xfrm flipH="1" flipV="1">
              <a:off x="4526" y="1101"/>
              <a:ext cx="61" cy="83"/>
            </a:xfrm>
            <a:prstGeom prst="line">
              <a:avLst/>
            </a:prstGeom>
            <a:ln w="9525" cap="flat" cmpd="sng">
              <a:solidFill>
                <a:schemeClr val="tx1"/>
              </a:solidFill>
              <a:prstDash val="solid"/>
              <a:headEnd type="none" w="med" len="med"/>
              <a:tailEnd type="stealth" w="lg" len="lg"/>
            </a:ln>
          </p:spPr>
        </p:sp>
        <p:sp>
          <p:nvSpPr>
            <p:cNvPr id="99424" name="Line 171"/>
            <p:cNvSpPr/>
            <p:nvPr/>
          </p:nvSpPr>
          <p:spPr>
            <a:xfrm flipH="1" flipV="1">
              <a:off x="4388" y="1230"/>
              <a:ext cx="49" cy="74"/>
            </a:xfrm>
            <a:prstGeom prst="line">
              <a:avLst/>
            </a:prstGeom>
            <a:ln w="9525" cap="flat" cmpd="sng">
              <a:solidFill>
                <a:schemeClr val="tx1"/>
              </a:solidFill>
              <a:prstDash val="solid"/>
              <a:headEnd type="none" w="med" len="med"/>
              <a:tailEnd type="stealth" w="lg" len="lg"/>
            </a:ln>
          </p:spPr>
        </p:sp>
        <p:sp>
          <p:nvSpPr>
            <p:cNvPr id="99425" name="Line 172"/>
            <p:cNvSpPr/>
            <p:nvPr/>
          </p:nvSpPr>
          <p:spPr>
            <a:xfrm flipH="1" flipV="1">
              <a:off x="4292" y="1311"/>
              <a:ext cx="37" cy="74"/>
            </a:xfrm>
            <a:prstGeom prst="line">
              <a:avLst/>
            </a:prstGeom>
            <a:ln w="9525" cap="flat" cmpd="sng">
              <a:solidFill>
                <a:schemeClr val="tx1"/>
              </a:solidFill>
              <a:prstDash val="solid"/>
              <a:headEnd type="none" w="med" len="med"/>
              <a:tailEnd type="stealth" w="lg" len="lg"/>
            </a:ln>
          </p:spPr>
        </p:sp>
        <p:sp>
          <p:nvSpPr>
            <p:cNvPr id="99426" name="Line 173"/>
            <p:cNvSpPr/>
            <p:nvPr/>
          </p:nvSpPr>
          <p:spPr>
            <a:xfrm>
              <a:off x="4026" y="1475"/>
              <a:ext cx="23" cy="62"/>
            </a:xfrm>
            <a:prstGeom prst="line">
              <a:avLst/>
            </a:prstGeom>
            <a:ln w="9525" cap="flat" cmpd="sng">
              <a:solidFill>
                <a:schemeClr val="tx1"/>
              </a:solidFill>
              <a:prstDash val="solid"/>
              <a:headEnd type="none" w="med" len="med"/>
              <a:tailEnd type="stealth" w="lg" len="lg"/>
            </a:ln>
          </p:spPr>
        </p:sp>
        <p:sp>
          <p:nvSpPr>
            <p:cNvPr id="99427" name="Line 174"/>
            <p:cNvSpPr/>
            <p:nvPr/>
          </p:nvSpPr>
          <p:spPr>
            <a:xfrm>
              <a:off x="3751" y="1679"/>
              <a:ext cx="53" cy="68"/>
            </a:xfrm>
            <a:prstGeom prst="line">
              <a:avLst/>
            </a:prstGeom>
            <a:ln w="9525" cap="flat" cmpd="sng">
              <a:solidFill>
                <a:schemeClr val="tx1"/>
              </a:solidFill>
              <a:prstDash val="solid"/>
              <a:headEnd type="none" w="med" len="med"/>
              <a:tailEnd type="stealth" w="lg" len="lg"/>
            </a:ln>
          </p:spPr>
        </p:sp>
        <p:sp>
          <p:nvSpPr>
            <p:cNvPr id="99428" name="Line 175"/>
            <p:cNvSpPr/>
            <p:nvPr/>
          </p:nvSpPr>
          <p:spPr>
            <a:xfrm>
              <a:off x="3589" y="1829"/>
              <a:ext cx="53" cy="68"/>
            </a:xfrm>
            <a:prstGeom prst="line">
              <a:avLst/>
            </a:prstGeom>
            <a:ln w="9525" cap="flat" cmpd="sng">
              <a:solidFill>
                <a:schemeClr val="tx1"/>
              </a:solidFill>
              <a:prstDash val="solid"/>
              <a:headEnd type="none" w="med" len="med"/>
              <a:tailEnd type="stealth" w="lg" len="lg"/>
            </a:ln>
          </p:spPr>
        </p:sp>
        <p:sp>
          <p:nvSpPr>
            <p:cNvPr id="99429" name="Line 176"/>
            <p:cNvSpPr/>
            <p:nvPr/>
          </p:nvSpPr>
          <p:spPr>
            <a:xfrm>
              <a:off x="3901" y="1571"/>
              <a:ext cx="53" cy="68"/>
            </a:xfrm>
            <a:prstGeom prst="line">
              <a:avLst/>
            </a:prstGeom>
            <a:ln w="9525" cap="flat" cmpd="sng">
              <a:solidFill>
                <a:schemeClr val="tx1"/>
              </a:solidFill>
              <a:prstDash val="solid"/>
              <a:headEnd type="none" w="med" len="med"/>
              <a:tailEnd type="stealth" w="lg" len="lg"/>
            </a:ln>
          </p:spPr>
        </p:sp>
      </p:grpSp>
      <p:grpSp>
        <p:nvGrpSpPr>
          <p:cNvPr id="99404" name="Group 177"/>
          <p:cNvGrpSpPr/>
          <p:nvPr/>
        </p:nvGrpSpPr>
        <p:grpSpPr>
          <a:xfrm>
            <a:off x="8005145" y="5401940"/>
            <a:ext cx="178581" cy="241068"/>
            <a:chOff x="4195" y="1483"/>
            <a:chExt cx="132" cy="186"/>
          </a:xfrm>
        </p:grpSpPr>
        <p:sp>
          <p:nvSpPr>
            <p:cNvPr id="99415" name="Rectangle 178"/>
            <p:cNvSpPr/>
            <p:nvPr/>
          </p:nvSpPr>
          <p:spPr>
            <a:xfrm>
              <a:off x="4195" y="1483"/>
              <a:ext cx="132" cy="186"/>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416" name="WordArt 179"/>
            <p:cNvSpPr>
              <a:spLocks noTextEdit="1"/>
            </p:cNvSpPr>
            <p:nvPr/>
          </p:nvSpPr>
          <p:spPr>
            <a:xfrm>
              <a:off x="4207" y="1513"/>
              <a:ext cx="104" cy="130"/>
            </a:xfrm>
            <a:prstGeom prst="rect">
              <a:avLst/>
            </a:prstGeom>
          </p:spPr>
          <p:txBody>
            <a:bodyPr wrap="none" fromWordArt="1">
              <a:prstTxWarp prst="textPlain">
                <a:avLst>
                  <a:gd name="adj" fmla="val 60579"/>
                </a:avLst>
              </a:prstTxWarp>
              <a:normAutofit fontScale="47500" lnSpcReduction="20000"/>
            </a:bodyPr>
            <a:lstStyle/>
            <a:p>
              <a:pPr algn="ctr"/>
              <a:r>
                <a:rPr lang="zh-CN" altLang="en-US" sz="1200"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I</a:t>
              </a:r>
            </a:p>
          </p:txBody>
        </p:sp>
      </p:grpSp>
      <p:sp>
        <p:nvSpPr>
          <p:cNvPr id="99405" name="Line 180"/>
          <p:cNvSpPr/>
          <p:nvPr/>
        </p:nvSpPr>
        <p:spPr>
          <a:xfrm flipH="1" flipV="1">
            <a:off x="8078200" y="4847224"/>
            <a:ext cx="167758" cy="68691"/>
          </a:xfrm>
          <a:prstGeom prst="line">
            <a:avLst/>
          </a:prstGeom>
          <a:ln w="9525" cap="flat" cmpd="sng">
            <a:solidFill>
              <a:schemeClr val="accent2"/>
            </a:solidFill>
            <a:prstDash val="solid"/>
            <a:headEnd type="none" w="med" len="med"/>
            <a:tailEnd type="stealth" w="lg" len="lg"/>
          </a:ln>
        </p:spPr>
      </p:sp>
      <p:grpSp>
        <p:nvGrpSpPr>
          <p:cNvPr id="99406" name="Group 181"/>
          <p:cNvGrpSpPr/>
          <p:nvPr/>
        </p:nvGrpSpPr>
        <p:grpSpPr>
          <a:xfrm>
            <a:off x="8511124" y="4249738"/>
            <a:ext cx="307105" cy="274766"/>
            <a:chOff x="4870" y="859"/>
            <a:chExt cx="205" cy="190"/>
          </a:xfrm>
        </p:grpSpPr>
        <p:sp>
          <p:nvSpPr>
            <p:cNvPr id="99413" name="WordArt 182"/>
            <p:cNvSpPr>
              <a:spLocks noTextEdit="1"/>
            </p:cNvSpPr>
            <p:nvPr/>
          </p:nvSpPr>
          <p:spPr>
            <a:xfrm>
              <a:off x="4870" y="905"/>
              <a:ext cx="152" cy="144"/>
            </a:xfrm>
            <a:prstGeom prst="rect">
              <a:avLst/>
            </a:prstGeom>
          </p:spPr>
          <p:txBody>
            <a:bodyPr wrap="none" fromWordArt="1">
              <a:prstTxWarp prst="textPlain">
                <a:avLst>
                  <a:gd name="adj" fmla="val 50000"/>
                </a:avLst>
              </a:prstTxWarp>
              <a:normAutofit fontScale="77500" lnSpcReduction="20000"/>
            </a:bodyPr>
            <a:lstStyle/>
            <a:p>
              <a:pPr algn="ctr"/>
              <a:r>
                <a:rPr lang="zh-CN" altLang="en-US" sz="1200" i="1">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B</a:t>
              </a:r>
            </a:p>
          </p:txBody>
        </p:sp>
        <p:sp>
          <p:nvSpPr>
            <p:cNvPr id="99414" name="Line 183"/>
            <p:cNvSpPr/>
            <p:nvPr/>
          </p:nvSpPr>
          <p:spPr>
            <a:xfrm>
              <a:off x="4891" y="859"/>
              <a:ext cx="184" cy="0"/>
            </a:xfrm>
            <a:prstGeom prst="line">
              <a:avLst/>
            </a:prstGeom>
            <a:ln w="9525" cap="flat" cmpd="sng">
              <a:solidFill>
                <a:schemeClr val="tx1"/>
              </a:solidFill>
              <a:prstDash val="solid"/>
              <a:headEnd type="none" w="med" len="med"/>
              <a:tailEnd type="triangle" w="med" len="med"/>
            </a:ln>
          </p:spPr>
        </p:sp>
      </p:grpSp>
      <p:sp>
        <p:nvSpPr>
          <p:cNvPr id="99408" name="WordArt 185"/>
          <p:cNvSpPr>
            <a:spLocks noTextEdit="1"/>
          </p:cNvSpPr>
          <p:nvPr/>
        </p:nvSpPr>
        <p:spPr>
          <a:xfrm>
            <a:off x="6683376" y="5417493"/>
            <a:ext cx="148817" cy="207370"/>
          </a:xfrm>
          <a:prstGeom prst="rect">
            <a:avLst/>
          </a:prstGeom>
        </p:spPr>
        <p:txBody>
          <a:bodyPr wrap="none" fromWordArt="1">
            <a:prstTxWarp prst="textPlain">
              <a:avLst>
                <a:gd name="adj" fmla="val 59093"/>
              </a:avLst>
            </a:prstTxWarp>
            <a:normAutofit fontScale="77500" lnSpcReduction="20000"/>
          </a:bodyPr>
          <a:lstStyle/>
          <a:p>
            <a:pPr algn="ctr"/>
            <a:endParaRPr lang="zh-CN" altLang="en-US" sz="1200" i="1" dirty="0">
              <a:ln w="9525" cap="flat" cmpd="sng">
                <a:solidFill>
                  <a:schemeClr val="accent2"/>
                </a:solidFill>
                <a:prstDash val="solid"/>
                <a:headEnd type="none" w="med" len="med"/>
                <a:tailEnd type="none" w="med" len="med"/>
              </a:ln>
              <a:solidFill>
                <a:schemeClr val="accent2"/>
              </a:solidFill>
              <a:latin typeface="Times New Roman" panose="02020603050405020304" pitchFamily="18" charset="0"/>
              <a:ea typeface="Times New Roman" panose="02020603050405020304" pitchFamily="18" charset="0"/>
            </a:endParaRPr>
          </a:p>
        </p:txBody>
      </p:sp>
      <p:sp>
        <p:nvSpPr>
          <p:cNvPr id="99410" name="Line 187"/>
          <p:cNvSpPr/>
          <p:nvPr/>
        </p:nvSpPr>
        <p:spPr>
          <a:xfrm rot="7420358" flipV="1">
            <a:off x="6985165" y="5868104"/>
            <a:ext cx="66099" cy="143406"/>
          </a:xfrm>
          <a:prstGeom prst="line">
            <a:avLst/>
          </a:prstGeom>
          <a:ln w="9525" cap="flat" cmpd="sng">
            <a:solidFill>
              <a:schemeClr val="accent2"/>
            </a:solidFill>
            <a:prstDash val="solid"/>
            <a:headEnd type="none" w="med" len="med"/>
            <a:tailEnd type="stealth" w="lg" len="lg"/>
          </a:ln>
        </p:spPr>
      </p:sp>
      <p:sp>
        <p:nvSpPr>
          <p:cNvPr id="99411" name="Rectangle 188"/>
          <p:cNvSpPr/>
          <p:nvPr/>
        </p:nvSpPr>
        <p:spPr>
          <a:xfrm>
            <a:off x="7948323" y="4507655"/>
            <a:ext cx="177228" cy="29550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412" name="WordArt 189"/>
          <p:cNvSpPr>
            <a:spLocks noTextEdit="1"/>
          </p:cNvSpPr>
          <p:nvPr/>
        </p:nvSpPr>
        <p:spPr>
          <a:xfrm>
            <a:off x="7949676" y="4559498"/>
            <a:ext cx="148817" cy="207370"/>
          </a:xfrm>
          <a:prstGeom prst="rect">
            <a:avLst/>
          </a:prstGeom>
        </p:spPr>
        <p:txBody>
          <a:bodyPr wrap="none" fromWordArt="1">
            <a:prstTxWarp prst="textPlain">
              <a:avLst>
                <a:gd name="adj" fmla="val 59093"/>
              </a:avLst>
            </a:prstTxWarp>
            <a:normAutofit fontScale="77500" lnSpcReduction="20000"/>
          </a:bodyPr>
          <a:lstStyle/>
          <a:p>
            <a:pPr algn="ctr"/>
            <a:r>
              <a:rPr lang="zh-CN" altLang="en-US" sz="1200" i="1">
                <a:ln w="9525" cap="flat" cmpd="sng">
                  <a:solidFill>
                    <a:schemeClr val="accent2"/>
                  </a:solidFill>
                  <a:prstDash val="solid"/>
                  <a:headEnd type="none" w="med" len="med"/>
                  <a:tailEnd type="none" w="med" len="med"/>
                </a:ln>
                <a:solidFill>
                  <a:schemeClr val="accent2"/>
                </a:solidFill>
                <a:latin typeface="Times New Roman" panose="02020603050405020304" pitchFamily="18" charset="0"/>
                <a:ea typeface="Times New Roman" panose="02020603050405020304" pitchFamily="18" charset="0"/>
              </a:rPr>
              <a:t>l</a:t>
            </a:r>
          </a:p>
        </p:txBody>
      </p:sp>
      <p:sp>
        <p:nvSpPr>
          <p:cNvPr id="99339" name="Rectangle 190" descr="羊皮纸"/>
          <p:cNvSpPr/>
          <p:nvPr/>
        </p:nvSpPr>
        <p:spPr>
          <a:xfrm flipV="1">
            <a:off x="857251" y="3700463"/>
            <a:ext cx="103188" cy="2940050"/>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340" name="Rectangle 191" descr="羊皮纸"/>
          <p:cNvSpPr/>
          <p:nvPr/>
        </p:nvSpPr>
        <p:spPr>
          <a:xfrm flipV="1">
            <a:off x="4943476" y="3733801"/>
            <a:ext cx="103188" cy="2905125"/>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343" name="WordArt 196"/>
          <p:cNvSpPr>
            <a:spLocks noTextEdit="1"/>
          </p:cNvSpPr>
          <p:nvPr/>
        </p:nvSpPr>
        <p:spPr>
          <a:xfrm>
            <a:off x="7059613" y="4303713"/>
            <a:ext cx="85725" cy="131763"/>
          </a:xfrm>
          <a:prstGeom prst="rect">
            <a:avLst/>
          </a:prstGeom>
        </p:spPr>
        <p:txBody>
          <a:bodyPr wrap="none" fromWordArt="1">
            <a:prstTxWarp prst="textPlain">
              <a:avLst>
                <a:gd name="adj" fmla="val 63042"/>
              </a:avLst>
            </a:prstTxWarp>
            <a:normAutofit fontScale="25000" lnSpcReduction="20000"/>
          </a:bodyPr>
          <a:lstStyle/>
          <a:p>
            <a:pPr algn="ctr"/>
            <a:r>
              <a:rPr lang="zh-CN" altLang="en-US" sz="3600"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i</a:t>
            </a:r>
          </a:p>
        </p:txBody>
      </p:sp>
      <p:grpSp>
        <p:nvGrpSpPr>
          <p:cNvPr id="99345" name="Group 198"/>
          <p:cNvGrpSpPr/>
          <p:nvPr/>
        </p:nvGrpSpPr>
        <p:grpSpPr>
          <a:xfrm>
            <a:off x="5253038" y="4075113"/>
            <a:ext cx="1139825" cy="517525"/>
            <a:chOff x="3309" y="2567"/>
            <a:chExt cx="718" cy="326"/>
          </a:xfrm>
        </p:grpSpPr>
        <p:grpSp>
          <p:nvGrpSpPr>
            <p:cNvPr id="99387" name="Group 199"/>
            <p:cNvGrpSpPr/>
            <p:nvPr/>
          </p:nvGrpSpPr>
          <p:grpSpPr>
            <a:xfrm>
              <a:off x="3909" y="2680"/>
              <a:ext cx="118" cy="49"/>
              <a:chOff x="1440" y="3072"/>
              <a:chExt cx="192" cy="96"/>
            </a:xfrm>
          </p:grpSpPr>
          <p:sp>
            <p:nvSpPr>
              <p:cNvPr id="99398" name="Line 200"/>
              <p:cNvSpPr/>
              <p:nvPr/>
            </p:nvSpPr>
            <p:spPr>
              <a:xfrm flipV="1">
                <a:off x="1440" y="3072"/>
                <a:ext cx="192" cy="0"/>
              </a:xfrm>
              <a:prstGeom prst="line">
                <a:avLst/>
              </a:prstGeom>
              <a:ln w="28575" cap="flat" cmpd="sng">
                <a:solidFill>
                  <a:schemeClr val="tx1"/>
                </a:solidFill>
                <a:prstDash val="solid"/>
                <a:headEnd type="none" w="med" len="med"/>
                <a:tailEnd type="none" w="med" len="med"/>
              </a:ln>
            </p:spPr>
          </p:sp>
          <p:sp>
            <p:nvSpPr>
              <p:cNvPr id="99399" name="Line 201"/>
              <p:cNvSpPr/>
              <p:nvPr/>
            </p:nvSpPr>
            <p:spPr>
              <a:xfrm>
                <a:off x="1440" y="3168"/>
                <a:ext cx="192" cy="0"/>
              </a:xfrm>
              <a:prstGeom prst="line">
                <a:avLst/>
              </a:prstGeom>
              <a:ln w="28575" cap="flat" cmpd="sng">
                <a:solidFill>
                  <a:schemeClr val="tx1"/>
                </a:solidFill>
                <a:prstDash val="solid"/>
                <a:headEnd type="none" w="med" len="med"/>
                <a:tailEnd type="none" w="med" len="med"/>
              </a:ln>
            </p:spPr>
          </p:sp>
        </p:grpSp>
        <p:sp>
          <p:nvSpPr>
            <p:cNvPr id="99388" name="WordArt 202"/>
            <p:cNvSpPr>
              <a:spLocks noTextEdit="1"/>
            </p:cNvSpPr>
            <p:nvPr/>
          </p:nvSpPr>
          <p:spPr>
            <a:xfrm>
              <a:off x="3469" y="2650"/>
              <a:ext cx="140" cy="122"/>
            </a:xfrm>
            <a:prstGeom prst="rect">
              <a:avLst/>
            </a:prstGeom>
          </p:spPr>
          <p:txBody>
            <a:bodyPr wrap="none" fromWordArt="1">
              <a:prstTxWarp prst="textPlain">
                <a:avLst>
                  <a:gd name="adj" fmla="val 55991"/>
                </a:avLst>
              </a:prstTxWarp>
              <a:normAutofit fontScale="92500" lnSpcReduction="10000"/>
            </a:bodyPr>
            <a:lstStyle/>
            <a:p>
              <a:pPr algn="ctr"/>
              <a:r>
                <a:rPr lang="zh-CN" altLang="en-US" sz="800" b="1"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B</a:t>
              </a:r>
            </a:p>
          </p:txBody>
        </p:sp>
        <p:sp>
          <p:nvSpPr>
            <p:cNvPr id="99389" name="WordArt 203"/>
            <p:cNvSpPr>
              <a:spLocks noTextEdit="1"/>
            </p:cNvSpPr>
            <p:nvPr/>
          </p:nvSpPr>
          <p:spPr>
            <a:xfrm>
              <a:off x="3621" y="2694"/>
              <a:ext cx="39" cy="39"/>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3175" cap="flat" cmpd="sng">
                    <a:solidFill>
                      <a:schemeClr val="tx1"/>
                    </a:solidFill>
                    <a:prstDash val="solid"/>
                    <a:headEnd type="none" w="med" len="med"/>
                    <a:tailEnd type="none" w="med" len="med"/>
                  </a:ln>
                  <a:solidFill>
                    <a:schemeClr val="tx1"/>
                  </a:solidFill>
                  <a:latin typeface="Marlett" charset="0"/>
                  <a:ea typeface="Marlett" charset="0"/>
                </a:rPr>
                <a:t>h</a:t>
              </a:r>
            </a:p>
          </p:txBody>
        </p:sp>
        <p:sp>
          <p:nvSpPr>
            <p:cNvPr id="99390" name="WordArt 204"/>
            <p:cNvSpPr>
              <a:spLocks noTextEdit="1"/>
            </p:cNvSpPr>
            <p:nvPr/>
          </p:nvSpPr>
          <p:spPr>
            <a:xfrm>
              <a:off x="3696" y="2633"/>
              <a:ext cx="90" cy="142"/>
            </a:xfrm>
            <a:prstGeom prst="rect">
              <a:avLst/>
            </a:prstGeom>
          </p:spPr>
          <p:txBody>
            <a:bodyPr wrap="none" fromWordArt="1">
              <a:prstTxWarp prst="textPlain">
                <a:avLst>
                  <a:gd name="adj" fmla="val 50000"/>
                </a:avLst>
              </a:prstTxWarp>
              <a:normAutofit fontScale="55000" lnSpcReduction="20000"/>
            </a:bodyPr>
            <a:lstStyle/>
            <a:p>
              <a:pPr algn="ctr"/>
              <a:r>
                <a:rPr lang="zh-CN" altLang="en-US" sz="1800">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d</a:t>
              </a:r>
            </a:p>
          </p:txBody>
        </p:sp>
        <p:sp>
          <p:nvSpPr>
            <p:cNvPr id="99391" name="WordArt 205"/>
            <p:cNvSpPr>
              <a:spLocks noTextEdit="1"/>
            </p:cNvSpPr>
            <p:nvPr/>
          </p:nvSpPr>
          <p:spPr>
            <a:xfrm>
              <a:off x="3810" y="2633"/>
              <a:ext cx="55" cy="143"/>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b="1"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l</a:t>
              </a:r>
            </a:p>
          </p:txBody>
        </p:sp>
        <p:sp>
          <p:nvSpPr>
            <p:cNvPr id="99392" name="Line 206"/>
            <p:cNvSpPr/>
            <p:nvPr/>
          </p:nvSpPr>
          <p:spPr>
            <a:xfrm flipV="1">
              <a:off x="3492" y="2604"/>
              <a:ext cx="141" cy="0"/>
            </a:xfrm>
            <a:prstGeom prst="line">
              <a:avLst/>
            </a:prstGeom>
            <a:ln w="19050" cap="flat" cmpd="sng">
              <a:solidFill>
                <a:schemeClr val="tx1"/>
              </a:solidFill>
              <a:prstDash val="solid"/>
              <a:headEnd type="none" w="med" len="med"/>
              <a:tailEnd type="triangle" w="sm" len="med"/>
            </a:ln>
          </p:spPr>
        </p:sp>
        <p:sp>
          <p:nvSpPr>
            <p:cNvPr id="99393" name="Line 207"/>
            <p:cNvSpPr/>
            <p:nvPr/>
          </p:nvSpPr>
          <p:spPr>
            <a:xfrm flipV="1">
              <a:off x="3755" y="2593"/>
              <a:ext cx="142" cy="0"/>
            </a:xfrm>
            <a:prstGeom prst="line">
              <a:avLst/>
            </a:prstGeom>
            <a:ln w="19050" cap="flat" cmpd="sng">
              <a:solidFill>
                <a:schemeClr val="tx1"/>
              </a:solidFill>
              <a:prstDash val="solid"/>
              <a:headEnd type="none" w="med" len="med"/>
              <a:tailEnd type="triangle" w="sm" len="med"/>
            </a:ln>
          </p:spPr>
        </p:sp>
        <p:grpSp>
          <p:nvGrpSpPr>
            <p:cNvPr id="99394" name="Group 208"/>
            <p:cNvGrpSpPr/>
            <p:nvPr/>
          </p:nvGrpSpPr>
          <p:grpSpPr>
            <a:xfrm>
              <a:off x="3309" y="2567"/>
              <a:ext cx="160" cy="326"/>
              <a:chOff x="3324" y="2576"/>
              <a:chExt cx="124" cy="281"/>
            </a:xfrm>
          </p:grpSpPr>
          <p:sp>
            <p:nvSpPr>
              <p:cNvPr id="99395" name="Oval 209"/>
              <p:cNvSpPr/>
              <p:nvPr/>
            </p:nvSpPr>
            <p:spPr>
              <a:xfrm>
                <a:off x="3324" y="2642"/>
                <a:ext cx="94" cy="94"/>
              </a:xfrm>
              <a:prstGeom prst="ellipse">
                <a:avLst/>
              </a:prstGeom>
              <a:no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396" name="WordArt 210"/>
              <p:cNvSpPr>
                <a:spLocks noTextEdit="1"/>
              </p:cNvSpPr>
              <p:nvPr/>
            </p:nvSpPr>
            <p:spPr>
              <a:xfrm>
                <a:off x="3393" y="2785"/>
                <a:ext cx="55" cy="72"/>
              </a:xfrm>
              <a:prstGeom prst="rect">
                <a:avLst/>
              </a:prstGeom>
            </p:spPr>
            <p:txBody>
              <a:bodyPr wrap="none" fromWordArt="1">
                <a:prstTxWarp prst="textPlain">
                  <a:avLst>
                    <a:gd name="adj" fmla="val 63042"/>
                  </a:avLst>
                </a:prstTxWarp>
                <a:normAutofit fontScale="25000" lnSpcReduction="20000"/>
              </a:bodyPr>
              <a:lstStyle/>
              <a:p>
                <a:pPr algn="ctr"/>
                <a:r>
                  <a:rPr lang="zh-CN" altLang="en-US" sz="3600" i="1">
                    <a:ln w="9525" cap="flat" cmpd="sng">
                      <a:solidFill>
                        <a:srgbClr val="3333FF"/>
                      </a:solidFill>
                      <a:prstDash val="solid"/>
                      <a:headEnd type="none" w="med" len="med"/>
                      <a:tailEnd type="none" w="med" len="med"/>
                    </a:ln>
                    <a:solidFill>
                      <a:srgbClr val="3333FF"/>
                    </a:solidFill>
                    <a:latin typeface="Times New Roman" panose="02020603050405020304" pitchFamily="18" charset="0"/>
                    <a:ea typeface="Times New Roman" panose="02020603050405020304" pitchFamily="18" charset="0"/>
                  </a:rPr>
                  <a:t>l</a:t>
                </a:r>
              </a:p>
            </p:txBody>
          </p:sp>
          <p:sp>
            <p:nvSpPr>
              <p:cNvPr id="99397" name="Freeform 211"/>
              <p:cNvSpPr/>
              <p:nvPr/>
            </p:nvSpPr>
            <p:spPr>
              <a:xfrm>
                <a:off x="3341" y="2576"/>
                <a:ext cx="63" cy="227"/>
              </a:xfrm>
              <a:custGeom>
                <a:avLst/>
                <a:gdLst/>
                <a:ahLst/>
                <a:cxnLst>
                  <a:cxn ang="0">
                    <a:pos x="2" y="0"/>
                  </a:cxn>
                  <a:cxn ang="0">
                    <a:pos x="2" y="1"/>
                  </a:cxn>
                  <a:cxn ang="0">
                    <a:pos x="2" y="1"/>
                  </a:cxn>
                  <a:cxn ang="0">
                    <a:pos x="1" y="1"/>
                  </a:cxn>
                  <a:cxn ang="0">
                    <a:pos x="1" y="2"/>
                  </a:cxn>
                  <a:cxn ang="0">
                    <a:pos x="1" y="4"/>
                  </a:cxn>
                  <a:cxn ang="0">
                    <a:pos x="1" y="4"/>
                  </a:cxn>
                  <a:cxn ang="0">
                    <a:pos x="1" y="5"/>
                  </a:cxn>
                  <a:cxn ang="0">
                    <a:pos x="1" y="8"/>
                  </a:cxn>
                  <a:cxn ang="0">
                    <a:pos x="1" y="11"/>
                  </a:cxn>
                  <a:cxn ang="0">
                    <a:pos x="1" y="12"/>
                  </a:cxn>
                  <a:cxn ang="0">
                    <a:pos x="1" y="13"/>
                  </a:cxn>
                  <a:cxn ang="0">
                    <a:pos x="1" y="13"/>
                  </a:cxn>
                  <a:cxn ang="0">
                    <a:pos x="1" y="13"/>
                  </a:cxn>
                  <a:cxn ang="0">
                    <a:pos x="1" y="13"/>
                  </a:cxn>
                  <a:cxn ang="0">
                    <a:pos x="1" y="12"/>
                  </a:cxn>
                  <a:cxn ang="0">
                    <a:pos x="1" y="12"/>
                  </a:cxn>
                  <a:cxn ang="0">
                    <a:pos x="0" y="12"/>
                  </a:cxn>
                  <a:cxn ang="0">
                    <a:pos x="0" y="12"/>
                  </a:cxn>
                  <a:cxn ang="0">
                    <a:pos x="0" y="12"/>
                  </a:cxn>
                  <a:cxn ang="0">
                    <a:pos x="0" y="12"/>
                  </a:cxn>
                  <a:cxn ang="0">
                    <a:pos x="0" y="13"/>
                  </a:cxn>
                  <a:cxn ang="0">
                    <a:pos x="0" y="13"/>
                  </a:cxn>
                  <a:cxn ang="0">
                    <a:pos x="0" y="13"/>
                  </a:cxn>
                  <a:cxn ang="0">
                    <a:pos x="0" y="13"/>
                  </a:cxn>
                  <a:cxn ang="0">
                    <a:pos x="1" y="13"/>
                  </a:cxn>
                  <a:cxn ang="0">
                    <a:pos x="1" y="13"/>
                  </a:cxn>
                  <a:cxn ang="0">
                    <a:pos x="1" y="13"/>
                  </a:cxn>
                  <a:cxn ang="0">
                    <a:pos x="1" y="13"/>
                  </a:cxn>
                  <a:cxn ang="0">
                    <a:pos x="2" y="12"/>
                  </a:cxn>
                  <a:cxn ang="0">
                    <a:pos x="2" y="11"/>
                  </a:cxn>
                  <a:cxn ang="0">
                    <a:pos x="2" y="11"/>
                  </a:cxn>
                  <a:cxn ang="0">
                    <a:pos x="2" y="10"/>
                  </a:cxn>
                  <a:cxn ang="0">
                    <a:pos x="2" y="8"/>
                  </a:cxn>
                  <a:cxn ang="0">
                    <a:pos x="2" y="6"/>
                  </a:cxn>
                  <a:cxn ang="0">
                    <a:pos x="2" y="4"/>
                  </a:cxn>
                  <a:cxn ang="0">
                    <a:pos x="2" y="3"/>
                  </a:cxn>
                  <a:cxn ang="0">
                    <a:pos x="2" y="2"/>
                  </a:cxn>
                  <a:cxn ang="0">
                    <a:pos x="2" y="2"/>
                  </a:cxn>
                  <a:cxn ang="0">
                    <a:pos x="2" y="1"/>
                  </a:cxn>
                  <a:cxn ang="0">
                    <a:pos x="2" y="1"/>
                  </a:cxn>
                  <a:cxn ang="0">
                    <a:pos x="2" y="0"/>
                  </a:cxn>
                  <a:cxn ang="0">
                    <a:pos x="2" y="0"/>
                  </a:cxn>
                  <a:cxn ang="0">
                    <a:pos x="2" y="1"/>
                  </a:cxn>
                  <a:cxn ang="0">
                    <a:pos x="2" y="1"/>
                  </a:cxn>
                  <a:cxn ang="0">
                    <a:pos x="2" y="1"/>
                  </a:cxn>
                  <a:cxn ang="0">
                    <a:pos x="2" y="1"/>
                  </a:cxn>
                  <a:cxn ang="0">
                    <a:pos x="3" y="2"/>
                  </a:cxn>
                  <a:cxn ang="0">
                    <a:pos x="3" y="2"/>
                  </a:cxn>
                  <a:cxn ang="0">
                    <a:pos x="3" y="2"/>
                  </a:cxn>
                  <a:cxn ang="0">
                    <a:pos x="3" y="1"/>
                  </a:cxn>
                  <a:cxn ang="0">
                    <a:pos x="3" y="1"/>
                  </a:cxn>
                  <a:cxn ang="0">
                    <a:pos x="3" y="1"/>
                  </a:cxn>
                  <a:cxn ang="0">
                    <a:pos x="3" y="0"/>
                  </a:cxn>
                  <a:cxn ang="0">
                    <a:pos x="3" y="0"/>
                  </a:cxn>
                  <a:cxn ang="0">
                    <a:pos x="2" y="0"/>
                  </a:cxn>
                  <a:cxn ang="0">
                    <a:pos x="2" y="0"/>
                  </a:cxn>
                  <a:cxn ang="0">
                    <a:pos x="2" y="0"/>
                  </a:cxn>
                </a:cxnLst>
                <a:rect l="0" t="0" r="0" b="0"/>
                <a:pathLst>
                  <a:path w="1289" h="3854">
                    <a:moveTo>
                      <a:pt x="880" y="63"/>
                    </a:moveTo>
                    <a:lnTo>
                      <a:pt x="744" y="158"/>
                    </a:lnTo>
                    <a:lnTo>
                      <a:pt x="671" y="273"/>
                    </a:lnTo>
                    <a:lnTo>
                      <a:pt x="587" y="419"/>
                    </a:lnTo>
                    <a:lnTo>
                      <a:pt x="503" y="702"/>
                    </a:lnTo>
                    <a:lnTo>
                      <a:pt x="451" y="1016"/>
                    </a:lnTo>
                    <a:lnTo>
                      <a:pt x="451" y="1278"/>
                    </a:lnTo>
                    <a:lnTo>
                      <a:pt x="440" y="1561"/>
                    </a:lnTo>
                    <a:lnTo>
                      <a:pt x="430" y="2284"/>
                    </a:lnTo>
                    <a:lnTo>
                      <a:pt x="419" y="3079"/>
                    </a:lnTo>
                    <a:lnTo>
                      <a:pt x="409" y="3415"/>
                    </a:lnTo>
                    <a:lnTo>
                      <a:pt x="357" y="3666"/>
                    </a:lnTo>
                    <a:lnTo>
                      <a:pt x="315" y="3739"/>
                    </a:lnTo>
                    <a:lnTo>
                      <a:pt x="252" y="3750"/>
                    </a:lnTo>
                    <a:lnTo>
                      <a:pt x="273" y="3634"/>
                    </a:lnTo>
                    <a:lnTo>
                      <a:pt x="273" y="3551"/>
                    </a:lnTo>
                    <a:lnTo>
                      <a:pt x="231" y="3467"/>
                    </a:lnTo>
                    <a:lnTo>
                      <a:pt x="179" y="3436"/>
                    </a:lnTo>
                    <a:lnTo>
                      <a:pt x="74" y="3456"/>
                    </a:lnTo>
                    <a:lnTo>
                      <a:pt x="21" y="3530"/>
                    </a:lnTo>
                    <a:lnTo>
                      <a:pt x="11" y="3593"/>
                    </a:lnTo>
                    <a:lnTo>
                      <a:pt x="0" y="3666"/>
                    </a:lnTo>
                    <a:cubicBezTo>
                      <a:pt x="11" y="3694"/>
                      <a:pt x="17" y="3724"/>
                      <a:pt x="32" y="3750"/>
                    </a:cubicBezTo>
                    <a:cubicBezTo>
                      <a:pt x="66" y="3806"/>
                      <a:pt x="63" y="3750"/>
                      <a:pt x="63" y="3781"/>
                    </a:cubicBezTo>
                    <a:lnTo>
                      <a:pt x="179" y="3854"/>
                    </a:lnTo>
                    <a:lnTo>
                      <a:pt x="294" y="3844"/>
                    </a:lnTo>
                    <a:lnTo>
                      <a:pt x="388" y="3802"/>
                    </a:lnTo>
                    <a:lnTo>
                      <a:pt x="461" y="3750"/>
                    </a:lnTo>
                    <a:lnTo>
                      <a:pt x="524" y="3666"/>
                    </a:lnTo>
                    <a:lnTo>
                      <a:pt x="639" y="3436"/>
                    </a:lnTo>
                    <a:lnTo>
                      <a:pt x="702" y="3237"/>
                    </a:lnTo>
                    <a:lnTo>
                      <a:pt x="723" y="3048"/>
                    </a:lnTo>
                    <a:lnTo>
                      <a:pt x="744" y="2755"/>
                    </a:lnTo>
                    <a:lnTo>
                      <a:pt x="765" y="2367"/>
                    </a:lnTo>
                    <a:lnTo>
                      <a:pt x="775" y="1781"/>
                    </a:lnTo>
                    <a:lnTo>
                      <a:pt x="755" y="1184"/>
                    </a:lnTo>
                    <a:lnTo>
                      <a:pt x="765" y="849"/>
                    </a:lnTo>
                    <a:lnTo>
                      <a:pt x="786" y="660"/>
                    </a:lnTo>
                    <a:lnTo>
                      <a:pt x="817" y="514"/>
                    </a:lnTo>
                    <a:lnTo>
                      <a:pt x="849" y="346"/>
                    </a:lnTo>
                    <a:lnTo>
                      <a:pt x="912" y="178"/>
                    </a:lnTo>
                    <a:lnTo>
                      <a:pt x="974" y="105"/>
                    </a:lnTo>
                    <a:lnTo>
                      <a:pt x="1048" y="126"/>
                    </a:lnTo>
                    <a:lnTo>
                      <a:pt x="1048" y="189"/>
                    </a:lnTo>
                    <a:lnTo>
                      <a:pt x="1016" y="252"/>
                    </a:lnTo>
                    <a:lnTo>
                      <a:pt x="1016" y="346"/>
                    </a:lnTo>
                    <a:lnTo>
                      <a:pt x="1037" y="419"/>
                    </a:lnTo>
                    <a:lnTo>
                      <a:pt x="1079" y="482"/>
                    </a:lnTo>
                    <a:lnTo>
                      <a:pt x="1142" y="482"/>
                    </a:lnTo>
                    <a:lnTo>
                      <a:pt x="1226" y="472"/>
                    </a:lnTo>
                    <a:lnTo>
                      <a:pt x="1289" y="388"/>
                    </a:lnTo>
                    <a:lnTo>
                      <a:pt x="1289" y="304"/>
                    </a:lnTo>
                    <a:lnTo>
                      <a:pt x="1278" y="210"/>
                    </a:lnTo>
                    <a:lnTo>
                      <a:pt x="1236" y="137"/>
                    </a:lnTo>
                    <a:lnTo>
                      <a:pt x="1184" y="53"/>
                    </a:lnTo>
                    <a:lnTo>
                      <a:pt x="1048" y="0"/>
                    </a:lnTo>
                    <a:lnTo>
                      <a:pt x="933" y="0"/>
                    </a:lnTo>
                    <a:lnTo>
                      <a:pt x="880" y="63"/>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grpSp>
      </p:grpSp>
      <p:sp>
        <p:nvSpPr>
          <p:cNvPr id="99347" name="WordArt 227"/>
          <p:cNvSpPr>
            <a:spLocks noTextEdit="1"/>
          </p:cNvSpPr>
          <p:nvPr/>
        </p:nvSpPr>
        <p:spPr>
          <a:xfrm>
            <a:off x="4511676" y="4203701"/>
            <a:ext cx="171450" cy="250825"/>
          </a:xfrm>
          <a:prstGeom prst="rect">
            <a:avLst/>
          </a:prstGeom>
        </p:spPr>
        <p:txBody>
          <a:bodyPr wrap="none" fromWordArt="1">
            <a:prstTxWarp prst="textPlain">
              <a:avLst>
                <a:gd name="adj" fmla="val 50000"/>
              </a:avLst>
            </a:prstTxWarp>
            <a:normAutofit fontScale="92500" lnSpcReduction="20000"/>
          </a:bodyPr>
          <a:lstStyle/>
          <a:p>
            <a:pPr algn="ctr"/>
            <a:r>
              <a:rPr lang="zh-CN" altLang="en-US" sz="1400">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0</a:t>
            </a:r>
          </a:p>
        </p:txBody>
      </p:sp>
      <p:grpSp>
        <p:nvGrpSpPr>
          <p:cNvPr id="99348" name="Group 228"/>
          <p:cNvGrpSpPr/>
          <p:nvPr/>
        </p:nvGrpSpPr>
        <p:grpSpPr>
          <a:xfrm>
            <a:off x="4267201" y="4298951"/>
            <a:ext cx="187325" cy="77788"/>
            <a:chOff x="1440" y="3072"/>
            <a:chExt cx="192" cy="96"/>
          </a:xfrm>
        </p:grpSpPr>
        <p:sp>
          <p:nvSpPr>
            <p:cNvPr id="99371" name="Line 229"/>
            <p:cNvSpPr/>
            <p:nvPr/>
          </p:nvSpPr>
          <p:spPr>
            <a:xfrm flipV="1">
              <a:off x="1440" y="3072"/>
              <a:ext cx="192" cy="0"/>
            </a:xfrm>
            <a:prstGeom prst="line">
              <a:avLst/>
            </a:prstGeom>
            <a:ln w="28575" cap="flat" cmpd="sng">
              <a:solidFill>
                <a:schemeClr val="tx1"/>
              </a:solidFill>
              <a:prstDash val="solid"/>
              <a:headEnd type="none" w="med" len="med"/>
              <a:tailEnd type="none" w="med" len="med"/>
            </a:ln>
          </p:spPr>
        </p:sp>
        <p:sp>
          <p:nvSpPr>
            <p:cNvPr id="99372" name="Line 230"/>
            <p:cNvSpPr/>
            <p:nvPr/>
          </p:nvSpPr>
          <p:spPr>
            <a:xfrm>
              <a:off x="1440" y="3168"/>
              <a:ext cx="192" cy="0"/>
            </a:xfrm>
            <a:prstGeom prst="line">
              <a:avLst/>
            </a:prstGeom>
            <a:ln w="28575" cap="flat" cmpd="sng">
              <a:solidFill>
                <a:schemeClr val="tx1"/>
              </a:solidFill>
              <a:prstDash val="solid"/>
              <a:headEnd type="none" w="med" len="med"/>
              <a:tailEnd type="none" w="med" len="med"/>
            </a:ln>
          </p:spPr>
        </p:sp>
      </p:grpSp>
      <p:sp>
        <p:nvSpPr>
          <p:cNvPr id="99349" name="WordArt 231"/>
          <p:cNvSpPr>
            <a:spLocks noTextEdit="1"/>
          </p:cNvSpPr>
          <p:nvPr/>
        </p:nvSpPr>
        <p:spPr>
          <a:xfrm>
            <a:off x="3810001" y="4321176"/>
            <a:ext cx="61913" cy="61913"/>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3175" cap="flat" cmpd="sng">
                  <a:solidFill>
                    <a:schemeClr val="tx1"/>
                  </a:solidFill>
                  <a:prstDash val="solid"/>
                  <a:headEnd type="none" w="med" len="med"/>
                  <a:tailEnd type="none" w="med" len="med"/>
                </a:ln>
                <a:solidFill>
                  <a:schemeClr val="tx1"/>
                </a:solidFill>
                <a:latin typeface="Marlett" charset="0"/>
                <a:ea typeface="Marlett" charset="0"/>
              </a:rPr>
              <a:t>h</a:t>
            </a:r>
          </a:p>
        </p:txBody>
      </p:sp>
      <p:sp>
        <p:nvSpPr>
          <p:cNvPr id="99350" name="WordArt 232"/>
          <p:cNvSpPr>
            <a:spLocks noTextEdit="1"/>
          </p:cNvSpPr>
          <p:nvPr/>
        </p:nvSpPr>
        <p:spPr>
          <a:xfrm>
            <a:off x="3929063" y="4224338"/>
            <a:ext cx="142875" cy="225425"/>
          </a:xfrm>
          <a:prstGeom prst="rect">
            <a:avLst/>
          </a:prstGeom>
        </p:spPr>
        <p:txBody>
          <a:bodyPr wrap="none" fromWordArt="1">
            <a:prstTxWarp prst="textPlain">
              <a:avLst>
                <a:gd name="adj" fmla="val 50000"/>
              </a:avLst>
            </a:prstTxWarp>
            <a:normAutofit fontScale="55000" lnSpcReduction="20000"/>
          </a:bodyPr>
          <a:lstStyle/>
          <a:p>
            <a:pPr algn="ctr"/>
            <a:r>
              <a:rPr lang="zh-CN" altLang="en-US" sz="1800">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d</a:t>
            </a:r>
          </a:p>
        </p:txBody>
      </p:sp>
      <p:sp>
        <p:nvSpPr>
          <p:cNvPr id="99351" name="WordArt 233"/>
          <p:cNvSpPr>
            <a:spLocks noTextEdit="1"/>
          </p:cNvSpPr>
          <p:nvPr/>
        </p:nvSpPr>
        <p:spPr>
          <a:xfrm>
            <a:off x="4110038" y="4224338"/>
            <a:ext cx="87313" cy="227013"/>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b="1"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l</a:t>
            </a:r>
          </a:p>
        </p:txBody>
      </p:sp>
      <p:sp>
        <p:nvSpPr>
          <p:cNvPr id="99352" name="Line 234"/>
          <p:cNvSpPr/>
          <p:nvPr/>
        </p:nvSpPr>
        <p:spPr>
          <a:xfrm flipV="1">
            <a:off x="3605213" y="4178301"/>
            <a:ext cx="223838" cy="0"/>
          </a:xfrm>
          <a:prstGeom prst="line">
            <a:avLst/>
          </a:prstGeom>
          <a:ln w="19050" cap="flat" cmpd="sng">
            <a:solidFill>
              <a:schemeClr val="tx1"/>
            </a:solidFill>
            <a:prstDash val="solid"/>
            <a:headEnd type="none" w="med" len="med"/>
            <a:tailEnd type="triangle" w="sm" len="med"/>
          </a:ln>
        </p:spPr>
      </p:sp>
      <p:sp>
        <p:nvSpPr>
          <p:cNvPr id="99353" name="Line 235"/>
          <p:cNvSpPr/>
          <p:nvPr/>
        </p:nvSpPr>
        <p:spPr>
          <a:xfrm flipV="1">
            <a:off x="4022726" y="4160838"/>
            <a:ext cx="225425" cy="0"/>
          </a:xfrm>
          <a:prstGeom prst="line">
            <a:avLst/>
          </a:prstGeom>
          <a:ln w="19050" cap="flat" cmpd="sng">
            <a:solidFill>
              <a:schemeClr val="tx1"/>
            </a:solidFill>
            <a:prstDash val="solid"/>
            <a:headEnd type="none" w="med" len="med"/>
            <a:tailEnd type="triangle" w="sm" len="med"/>
          </a:ln>
        </p:spPr>
      </p:sp>
      <p:sp>
        <p:nvSpPr>
          <p:cNvPr id="99354" name="Oval 236"/>
          <p:cNvSpPr/>
          <p:nvPr/>
        </p:nvSpPr>
        <p:spPr>
          <a:xfrm>
            <a:off x="3300413" y="4275138"/>
            <a:ext cx="192088" cy="173038"/>
          </a:xfrm>
          <a:prstGeom prst="ellipse">
            <a:avLst/>
          </a:prstGeom>
          <a:no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355" name="WordArt 237"/>
          <p:cNvSpPr>
            <a:spLocks noTextEdit="1"/>
          </p:cNvSpPr>
          <p:nvPr/>
        </p:nvSpPr>
        <p:spPr>
          <a:xfrm>
            <a:off x="3441701" y="4551363"/>
            <a:ext cx="112713" cy="133350"/>
          </a:xfrm>
          <a:prstGeom prst="rect">
            <a:avLst/>
          </a:prstGeom>
        </p:spPr>
        <p:txBody>
          <a:bodyPr wrap="none" fromWordArt="1">
            <a:prstTxWarp prst="textPlain">
              <a:avLst>
                <a:gd name="adj" fmla="val 63042"/>
              </a:avLst>
            </a:prstTxWarp>
            <a:normAutofit fontScale="25000" lnSpcReduction="20000"/>
          </a:bodyPr>
          <a:lstStyle/>
          <a:p>
            <a:pPr algn="ctr"/>
            <a:r>
              <a:rPr lang="zh-CN" altLang="en-US" sz="3600" i="1">
                <a:ln w="9525" cap="flat" cmpd="sng">
                  <a:solidFill>
                    <a:srgbClr val="3333FF"/>
                  </a:solidFill>
                  <a:prstDash val="solid"/>
                  <a:headEnd type="none" w="med" len="med"/>
                  <a:tailEnd type="none" w="med" len="med"/>
                </a:ln>
                <a:solidFill>
                  <a:srgbClr val="3333FF"/>
                </a:solidFill>
                <a:latin typeface="Times New Roman" panose="02020603050405020304" pitchFamily="18" charset="0"/>
                <a:ea typeface="Times New Roman" panose="02020603050405020304" pitchFamily="18" charset="0"/>
              </a:rPr>
              <a:t>l</a:t>
            </a:r>
          </a:p>
        </p:txBody>
      </p:sp>
      <p:sp>
        <p:nvSpPr>
          <p:cNvPr id="99356" name="Freeform 238"/>
          <p:cNvSpPr/>
          <p:nvPr/>
        </p:nvSpPr>
        <p:spPr>
          <a:xfrm>
            <a:off x="3335338" y="4152901"/>
            <a:ext cx="128588" cy="417513"/>
          </a:xfrm>
          <a:custGeom>
            <a:avLst/>
            <a:gdLst/>
            <a:ahLst/>
            <a:cxnLst>
              <a:cxn ang="0">
                <a:pos x="3" y="0"/>
              </a:cxn>
              <a:cxn ang="0">
                <a:pos x="3" y="1"/>
              </a:cxn>
              <a:cxn ang="0">
                <a:pos x="3" y="1"/>
              </a:cxn>
              <a:cxn ang="0">
                <a:pos x="2" y="2"/>
              </a:cxn>
              <a:cxn ang="0">
                <a:pos x="2" y="3"/>
              </a:cxn>
              <a:cxn ang="0">
                <a:pos x="2" y="5"/>
              </a:cxn>
              <a:cxn ang="0">
                <a:pos x="2" y="6"/>
              </a:cxn>
              <a:cxn ang="0">
                <a:pos x="2" y="7"/>
              </a:cxn>
              <a:cxn ang="0">
                <a:pos x="2" y="11"/>
              </a:cxn>
              <a:cxn ang="0">
                <a:pos x="2" y="14"/>
              </a:cxn>
              <a:cxn ang="0">
                <a:pos x="2" y="16"/>
              </a:cxn>
              <a:cxn ang="0">
                <a:pos x="1" y="17"/>
              </a:cxn>
              <a:cxn ang="0">
                <a:pos x="1" y="17"/>
              </a:cxn>
              <a:cxn ang="0">
                <a:pos x="1" y="17"/>
              </a:cxn>
              <a:cxn ang="0">
                <a:pos x="1" y="17"/>
              </a:cxn>
              <a:cxn ang="0">
                <a:pos x="1" y="17"/>
              </a:cxn>
              <a:cxn ang="0">
                <a:pos x="1" y="16"/>
              </a:cxn>
              <a:cxn ang="0">
                <a:pos x="1" y="16"/>
              </a:cxn>
              <a:cxn ang="0">
                <a:pos x="0" y="16"/>
              </a:cxn>
              <a:cxn ang="0">
                <a:pos x="0" y="16"/>
              </a:cxn>
              <a:cxn ang="0">
                <a:pos x="0" y="17"/>
              </a:cxn>
              <a:cxn ang="0">
                <a:pos x="0" y="17"/>
              </a:cxn>
              <a:cxn ang="0">
                <a:pos x="0" y="17"/>
              </a:cxn>
              <a:cxn ang="0">
                <a:pos x="0" y="18"/>
              </a:cxn>
              <a:cxn ang="0">
                <a:pos x="1" y="18"/>
              </a:cxn>
              <a:cxn ang="0">
                <a:pos x="1" y="18"/>
              </a:cxn>
              <a:cxn ang="0">
                <a:pos x="2" y="18"/>
              </a:cxn>
              <a:cxn ang="0">
                <a:pos x="2" y="17"/>
              </a:cxn>
              <a:cxn ang="0">
                <a:pos x="2" y="17"/>
              </a:cxn>
              <a:cxn ang="0">
                <a:pos x="3" y="16"/>
              </a:cxn>
              <a:cxn ang="0">
                <a:pos x="3" y="15"/>
              </a:cxn>
              <a:cxn ang="0">
                <a:pos x="3" y="14"/>
              </a:cxn>
              <a:cxn ang="0">
                <a:pos x="3" y="13"/>
              </a:cxn>
              <a:cxn ang="0">
                <a:pos x="3" y="11"/>
              </a:cxn>
              <a:cxn ang="0">
                <a:pos x="3" y="8"/>
              </a:cxn>
              <a:cxn ang="0">
                <a:pos x="3" y="6"/>
              </a:cxn>
              <a:cxn ang="0">
                <a:pos x="3" y="4"/>
              </a:cxn>
              <a:cxn ang="0">
                <a:pos x="3" y="3"/>
              </a:cxn>
              <a:cxn ang="0">
                <a:pos x="3" y="2"/>
              </a:cxn>
              <a:cxn ang="0">
                <a:pos x="3" y="2"/>
              </a:cxn>
              <a:cxn ang="0">
                <a:pos x="4" y="1"/>
              </a:cxn>
              <a:cxn ang="0">
                <a:pos x="4" y="0"/>
              </a:cxn>
              <a:cxn ang="0">
                <a:pos x="4" y="1"/>
              </a:cxn>
              <a:cxn ang="0">
                <a:pos x="4" y="1"/>
              </a:cxn>
              <a:cxn ang="0">
                <a:pos x="4" y="1"/>
              </a:cxn>
              <a:cxn ang="0">
                <a:pos x="4" y="2"/>
              </a:cxn>
              <a:cxn ang="0">
                <a:pos x="4" y="2"/>
              </a:cxn>
              <a:cxn ang="0">
                <a:pos x="4" y="2"/>
              </a:cxn>
              <a:cxn ang="0">
                <a:pos x="5" y="2"/>
              </a:cxn>
              <a:cxn ang="0">
                <a:pos x="5" y="2"/>
              </a:cxn>
              <a:cxn ang="0">
                <a:pos x="5" y="2"/>
              </a:cxn>
              <a:cxn ang="0">
                <a:pos x="5" y="1"/>
              </a:cxn>
              <a:cxn ang="0">
                <a:pos x="5" y="1"/>
              </a:cxn>
              <a:cxn ang="0">
                <a:pos x="5" y="1"/>
              </a:cxn>
              <a:cxn ang="0">
                <a:pos x="5" y="0"/>
              </a:cxn>
              <a:cxn ang="0">
                <a:pos x="4" y="0"/>
              </a:cxn>
              <a:cxn ang="0">
                <a:pos x="4" y="0"/>
              </a:cxn>
              <a:cxn ang="0">
                <a:pos x="3" y="0"/>
              </a:cxn>
            </a:cxnLst>
            <a:rect l="0" t="0" r="0" b="0"/>
            <a:pathLst>
              <a:path w="1289" h="3854">
                <a:moveTo>
                  <a:pt x="880" y="63"/>
                </a:moveTo>
                <a:lnTo>
                  <a:pt x="744" y="158"/>
                </a:lnTo>
                <a:lnTo>
                  <a:pt x="671" y="273"/>
                </a:lnTo>
                <a:lnTo>
                  <a:pt x="587" y="419"/>
                </a:lnTo>
                <a:lnTo>
                  <a:pt x="503" y="702"/>
                </a:lnTo>
                <a:lnTo>
                  <a:pt x="451" y="1016"/>
                </a:lnTo>
                <a:lnTo>
                  <a:pt x="451" y="1278"/>
                </a:lnTo>
                <a:lnTo>
                  <a:pt x="440" y="1561"/>
                </a:lnTo>
                <a:lnTo>
                  <a:pt x="430" y="2284"/>
                </a:lnTo>
                <a:lnTo>
                  <a:pt x="419" y="3079"/>
                </a:lnTo>
                <a:lnTo>
                  <a:pt x="409" y="3415"/>
                </a:lnTo>
                <a:lnTo>
                  <a:pt x="357" y="3666"/>
                </a:lnTo>
                <a:lnTo>
                  <a:pt x="315" y="3739"/>
                </a:lnTo>
                <a:lnTo>
                  <a:pt x="252" y="3750"/>
                </a:lnTo>
                <a:lnTo>
                  <a:pt x="273" y="3634"/>
                </a:lnTo>
                <a:lnTo>
                  <a:pt x="273" y="3551"/>
                </a:lnTo>
                <a:lnTo>
                  <a:pt x="231" y="3467"/>
                </a:lnTo>
                <a:lnTo>
                  <a:pt x="179" y="3436"/>
                </a:lnTo>
                <a:lnTo>
                  <a:pt x="74" y="3456"/>
                </a:lnTo>
                <a:lnTo>
                  <a:pt x="21" y="3530"/>
                </a:lnTo>
                <a:lnTo>
                  <a:pt x="11" y="3593"/>
                </a:lnTo>
                <a:lnTo>
                  <a:pt x="0" y="3666"/>
                </a:lnTo>
                <a:cubicBezTo>
                  <a:pt x="11" y="3694"/>
                  <a:pt x="17" y="3724"/>
                  <a:pt x="32" y="3750"/>
                </a:cubicBezTo>
                <a:cubicBezTo>
                  <a:pt x="66" y="3806"/>
                  <a:pt x="63" y="3750"/>
                  <a:pt x="63" y="3781"/>
                </a:cubicBezTo>
                <a:lnTo>
                  <a:pt x="179" y="3854"/>
                </a:lnTo>
                <a:lnTo>
                  <a:pt x="294" y="3844"/>
                </a:lnTo>
                <a:lnTo>
                  <a:pt x="388" y="3802"/>
                </a:lnTo>
                <a:lnTo>
                  <a:pt x="461" y="3750"/>
                </a:lnTo>
                <a:lnTo>
                  <a:pt x="524" y="3666"/>
                </a:lnTo>
                <a:lnTo>
                  <a:pt x="639" y="3436"/>
                </a:lnTo>
                <a:lnTo>
                  <a:pt x="702" y="3237"/>
                </a:lnTo>
                <a:lnTo>
                  <a:pt x="723" y="3048"/>
                </a:lnTo>
                <a:lnTo>
                  <a:pt x="744" y="2755"/>
                </a:lnTo>
                <a:lnTo>
                  <a:pt x="765" y="2367"/>
                </a:lnTo>
                <a:lnTo>
                  <a:pt x="775" y="1781"/>
                </a:lnTo>
                <a:lnTo>
                  <a:pt x="755" y="1184"/>
                </a:lnTo>
                <a:lnTo>
                  <a:pt x="765" y="849"/>
                </a:lnTo>
                <a:lnTo>
                  <a:pt x="786" y="660"/>
                </a:lnTo>
                <a:lnTo>
                  <a:pt x="817" y="514"/>
                </a:lnTo>
                <a:lnTo>
                  <a:pt x="849" y="346"/>
                </a:lnTo>
                <a:lnTo>
                  <a:pt x="912" y="178"/>
                </a:lnTo>
                <a:lnTo>
                  <a:pt x="974" y="105"/>
                </a:lnTo>
                <a:lnTo>
                  <a:pt x="1048" y="126"/>
                </a:lnTo>
                <a:lnTo>
                  <a:pt x="1048" y="189"/>
                </a:lnTo>
                <a:lnTo>
                  <a:pt x="1016" y="252"/>
                </a:lnTo>
                <a:lnTo>
                  <a:pt x="1016" y="346"/>
                </a:lnTo>
                <a:lnTo>
                  <a:pt x="1037" y="419"/>
                </a:lnTo>
                <a:lnTo>
                  <a:pt x="1079" y="482"/>
                </a:lnTo>
                <a:lnTo>
                  <a:pt x="1142" y="482"/>
                </a:lnTo>
                <a:lnTo>
                  <a:pt x="1226" y="472"/>
                </a:lnTo>
                <a:lnTo>
                  <a:pt x="1289" y="388"/>
                </a:lnTo>
                <a:lnTo>
                  <a:pt x="1289" y="304"/>
                </a:lnTo>
                <a:lnTo>
                  <a:pt x="1278" y="210"/>
                </a:lnTo>
                <a:lnTo>
                  <a:pt x="1236" y="137"/>
                </a:lnTo>
                <a:lnTo>
                  <a:pt x="1184" y="53"/>
                </a:lnTo>
                <a:lnTo>
                  <a:pt x="1048" y="0"/>
                </a:lnTo>
                <a:lnTo>
                  <a:pt x="933" y="0"/>
                </a:lnTo>
                <a:lnTo>
                  <a:pt x="880" y="63"/>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9368" name="WordArt 252"/>
          <p:cNvSpPr>
            <a:spLocks noTextEdit="1"/>
          </p:cNvSpPr>
          <p:nvPr/>
        </p:nvSpPr>
        <p:spPr>
          <a:xfrm>
            <a:off x="3559176" y="4260851"/>
            <a:ext cx="222250" cy="193675"/>
          </a:xfrm>
          <a:prstGeom prst="rect">
            <a:avLst/>
          </a:prstGeom>
        </p:spPr>
        <p:txBody>
          <a:bodyPr wrap="none" fromWordArt="1">
            <a:prstTxWarp prst="textPlain">
              <a:avLst>
                <a:gd name="adj" fmla="val 55991"/>
              </a:avLst>
            </a:prstTxWarp>
            <a:normAutofit fontScale="92500" lnSpcReduction="10000"/>
          </a:bodyPr>
          <a:lstStyle/>
          <a:p>
            <a:pPr algn="ctr"/>
            <a:r>
              <a:rPr lang="zh-CN" altLang="en-US" sz="800" b="1"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E</a:t>
            </a:r>
          </a:p>
        </p:txBody>
      </p:sp>
      <p:sp>
        <p:nvSpPr>
          <p:cNvPr id="2" name="椭圆 1">
            <a:extLst>
              <a:ext uri="{FF2B5EF4-FFF2-40B4-BE49-F238E27FC236}">
                <a16:creationId xmlns:a16="http://schemas.microsoft.com/office/drawing/2014/main" id="{EC825421-2D2A-FBA7-BA9A-71C6CA35A6FB}"/>
              </a:ext>
            </a:extLst>
          </p:cNvPr>
          <p:cNvSpPr/>
          <p:nvPr/>
        </p:nvSpPr>
        <p:spPr bwMode="auto">
          <a:xfrm>
            <a:off x="2648131" y="669494"/>
            <a:ext cx="2574981" cy="4177724"/>
          </a:xfrm>
          <a:prstGeom prst="ellipse">
            <a:avLst/>
          </a:prstGeom>
          <a:solidFill>
            <a:schemeClr val="accent1">
              <a:alpha val="41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4" name="WordArt 78">
            <a:extLst>
              <a:ext uri="{FF2B5EF4-FFF2-40B4-BE49-F238E27FC236}">
                <a16:creationId xmlns:a16="http://schemas.microsoft.com/office/drawing/2014/main" id="{A354AFAE-FEC4-7A17-A5A7-D1425E710753}"/>
              </a:ext>
            </a:extLst>
          </p:cNvPr>
          <p:cNvSpPr>
            <a:spLocks noTextEdit="1"/>
          </p:cNvSpPr>
          <p:nvPr/>
        </p:nvSpPr>
        <p:spPr>
          <a:xfrm>
            <a:off x="6498249" y="4149205"/>
            <a:ext cx="181297" cy="255832"/>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b="1" dirty="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73170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7397"/>
                                        </p:tgtEl>
                                        <p:attrNameLst>
                                          <p:attrName>style.visibility</p:attrName>
                                        </p:attrNameLst>
                                      </p:cBhvr>
                                      <p:to>
                                        <p:strVal val="visible"/>
                                      </p:to>
                                    </p:set>
                                    <p:animEffect transition="in" filter="wipe(left)">
                                      <p:cBhvr>
                                        <p:cTn id="7" dur="500"/>
                                        <p:tgtEl>
                                          <p:spTgt spid="187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0157826-978E-7F89-9B6E-C7A4E517DDD5}"/>
              </a:ext>
            </a:extLst>
          </p:cNvPr>
          <p:cNvSpPr txBox="1"/>
          <p:nvPr/>
        </p:nvSpPr>
        <p:spPr>
          <a:xfrm>
            <a:off x="3255038" y="224939"/>
            <a:ext cx="2633924" cy="461665"/>
          </a:xfrm>
          <a:prstGeom prst="rect">
            <a:avLst/>
          </a:prstGeom>
          <a:noFill/>
        </p:spPr>
        <p:txBody>
          <a:bodyPr wrap="square" rtlCol="0">
            <a:spAutoFit/>
          </a:bodyPr>
          <a:lstStyle/>
          <a:p>
            <a:r>
              <a:rPr kumimoji="1" lang="zh-CN" altLang="en-US" dirty="0"/>
              <a:t>第一周，第二次课</a:t>
            </a:r>
          </a:p>
        </p:txBody>
      </p:sp>
      <p:sp>
        <p:nvSpPr>
          <p:cNvPr id="3" name="文本框 2">
            <a:extLst>
              <a:ext uri="{FF2B5EF4-FFF2-40B4-BE49-F238E27FC236}">
                <a16:creationId xmlns:a16="http://schemas.microsoft.com/office/drawing/2014/main" id="{706B36EF-6BB0-A408-D0D6-D91DD3AEBE96}"/>
              </a:ext>
            </a:extLst>
          </p:cNvPr>
          <p:cNvSpPr txBox="1"/>
          <p:nvPr/>
        </p:nvSpPr>
        <p:spPr>
          <a:xfrm>
            <a:off x="0" y="686604"/>
            <a:ext cx="9218815" cy="4154984"/>
          </a:xfrm>
          <a:prstGeom prst="rect">
            <a:avLst/>
          </a:prstGeom>
          <a:noFill/>
        </p:spPr>
        <p:txBody>
          <a:bodyPr wrap="square" rtlCol="0">
            <a:spAutoFit/>
          </a:bodyPr>
          <a:lstStyle/>
          <a:p>
            <a:r>
              <a:rPr kumimoji="1" lang="zh-CN" altLang="en-US" dirty="0"/>
              <a:t>主要内容：</a:t>
            </a:r>
            <a:endParaRPr kumimoji="1" lang="en-US" altLang="zh-CN" dirty="0"/>
          </a:p>
          <a:p>
            <a:endParaRPr kumimoji="1" lang="en-US" altLang="zh-CN" dirty="0"/>
          </a:p>
          <a:p>
            <a:endParaRPr kumimoji="1" lang="en-US" altLang="zh-CN" dirty="0"/>
          </a:p>
          <a:p>
            <a:endParaRPr kumimoji="1" lang="en-US" altLang="zh-CN" dirty="0"/>
          </a:p>
          <a:p>
            <a:pPr marL="342900" indent="-342900">
              <a:buFont typeface="Arial" panose="020B0604020202020204" pitchFamily="34" charset="0"/>
              <a:buChar char="•"/>
            </a:pPr>
            <a:r>
              <a:rPr kumimoji="1" lang="zh-CN" altLang="en-US" dirty="0">
                <a:solidFill>
                  <a:srgbClr val="FF0000"/>
                </a:solidFill>
              </a:rPr>
              <a:t>毕</a:t>
            </a:r>
            <a:r>
              <a:rPr kumimoji="1" lang="en-US" altLang="zh-CN" dirty="0">
                <a:solidFill>
                  <a:srgbClr val="FF0000"/>
                </a:solidFill>
              </a:rPr>
              <a:t>-</a:t>
            </a:r>
            <a:r>
              <a:rPr kumimoji="1" lang="zh-CN" altLang="en-US" dirty="0">
                <a:solidFill>
                  <a:srgbClr val="FF0000"/>
                </a:solidFill>
              </a:rPr>
              <a:t>萨定律的应用</a:t>
            </a:r>
            <a:r>
              <a:rPr kumimoji="1" lang="zh-CN" altLang="en-US" dirty="0">
                <a:solidFill>
                  <a:srgbClr val="00B050"/>
                </a:solidFill>
              </a:rPr>
              <a:t>（即，考虑特殊电流分布，“</a:t>
            </a:r>
            <a:r>
              <a:rPr kumimoji="1" lang="zh-CN" altLang="en-US" b="1" i="1" u="sng" dirty="0">
                <a:solidFill>
                  <a:srgbClr val="00B050"/>
                </a:solidFill>
              </a:rPr>
              <a:t>直接”</a:t>
            </a:r>
            <a:r>
              <a:rPr kumimoji="1" lang="zh-CN" altLang="en-US" dirty="0">
                <a:solidFill>
                  <a:srgbClr val="00B050"/>
                </a:solidFill>
              </a:rPr>
              <a:t>计算</a:t>
            </a:r>
            <a:r>
              <a:rPr kumimoji="1" lang="en-US" altLang="zh-CN" dirty="0">
                <a:solidFill>
                  <a:srgbClr val="00B050"/>
                </a:solidFill>
              </a:rPr>
              <a:t>B</a:t>
            </a:r>
            <a:r>
              <a:rPr kumimoji="1" lang="zh-CN" altLang="en-US" dirty="0">
                <a:solidFill>
                  <a:srgbClr val="00B050"/>
                </a:solidFill>
              </a:rPr>
              <a:t>）</a:t>
            </a:r>
            <a:endParaRPr kumimoji="1" lang="en-US" altLang="zh-CN" dirty="0"/>
          </a:p>
          <a:p>
            <a:pPr marL="1371600" lvl="2" indent="-457200">
              <a:buFont typeface="+mj-ea"/>
              <a:buAutoNum type="circleNumDbPlain"/>
            </a:pPr>
            <a:r>
              <a:rPr kumimoji="1" lang="zh-CN" altLang="en-US" dirty="0">
                <a:solidFill>
                  <a:srgbClr val="0070C0"/>
                </a:solidFill>
              </a:rPr>
              <a:t>若干电流</a:t>
            </a:r>
            <a:r>
              <a:rPr kumimoji="1" lang="zh-CN" altLang="en-US" dirty="0"/>
              <a:t>的感应磁场的计算</a:t>
            </a:r>
            <a:endParaRPr kumimoji="1" lang="en-US" altLang="zh-CN" dirty="0"/>
          </a:p>
          <a:p>
            <a:pPr marL="1371600" lvl="2" indent="-457200">
              <a:buFont typeface="+mj-ea"/>
              <a:buAutoNum type="circleNumDbPlain"/>
            </a:pPr>
            <a:r>
              <a:rPr kumimoji="1" lang="zh-CN" altLang="en-US" dirty="0">
                <a:solidFill>
                  <a:srgbClr val="0070C0"/>
                </a:solidFill>
              </a:rPr>
              <a:t>运动电荷</a:t>
            </a:r>
            <a:r>
              <a:rPr kumimoji="1" lang="zh-CN" altLang="en-US" dirty="0"/>
              <a:t>的感应磁场的计算</a:t>
            </a:r>
            <a:endParaRPr kumimoji="1" lang="en-US" altLang="zh-CN" dirty="0"/>
          </a:p>
          <a:p>
            <a:pPr marL="1371600" lvl="2" indent="-457200">
              <a:buFont typeface="+mj-ea"/>
              <a:buAutoNum type="circleNumDbPlain"/>
            </a:pPr>
            <a:endParaRPr kumimoji="1" lang="en-US" altLang="zh-CN" dirty="0"/>
          </a:p>
          <a:p>
            <a:pPr marL="457200" indent="-457200">
              <a:buFont typeface="Arial" panose="020B0604020202020204" pitchFamily="34" charset="0"/>
              <a:buChar char="•"/>
            </a:pPr>
            <a:r>
              <a:rPr kumimoji="1" lang="zh-CN" altLang="en-US" dirty="0">
                <a:solidFill>
                  <a:srgbClr val="FF0000"/>
                </a:solidFill>
              </a:rPr>
              <a:t>磁场在空间的积分</a:t>
            </a:r>
            <a:r>
              <a:rPr kumimoji="1" lang="zh-CN" altLang="en-US" dirty="0">
                <a:solidFill>
                  <a:srgbClr val="00B050"/>
                </a:solidFill>
              </a:rPr>
              <a:t>（即，利用定理，“</a:t>
            </a:r>
            <a:r>
              <a:rPr kumimoji="1" lang="zh-CN" altLang="en-US" b="1" i="1" u="sng" dirty="0">
                <a:solidFill>
                  <a:srgbClr val="00B050"/>
                </a:solidFill>
              </a:rPr>
              <a:t>间接”</a:t>
            </a:r>
            <a:r>
              <a:rPr kumimoji="1" lang="zh-CN" altLang="en-US" dirty="0">
                <a:solidFill>
                  <a:srgbClr val="00B050"/>
                </a:solidFill>
              </a:rPr>
              <a:t>计算</a:t>
            </a:r>
            <a:r>
              <a:rPr kumimoji="1" lang="en-US" altLang="zh-CN" dirty="0">
                <a:solidFill>
                  <a:srgbClr val="00B050"/>
                </a:solidFill>
              </a:rPr>
              <a:t>B</a:t>
            </a:r>
            <a:r>
              <a:rPr kumimoji="1" lang="zh-CN" altLang="en-US" dirty="0">
                <a:solidFill>
                  <a:srgbClr val="00B050"/>
                </a:solidFill>
              </a:rPr>
              <a:t> ）</a:t>
            </a:r>
            <a:endParaRPr kumimoji="1" lang="en-US" altLang="zh-CN" dirty="0"/>
          </a:p>
          <a:p>
            <a:pPr marL="914400" lvl="1" indent="-457200">
              <a:buFont typeface="Arial" panose="020B0604020202020204" pitchFamily="34" charset="0"/>
              <a:buChar char="•"/>
            </a:pPr>
            <a:endParaRPr kumimoji="1" lang="en-US" altLang="zh-CN" dirty="0">
              <a:solidFill>
                <a:srgbClr val="FF0000"/>
              </a:solidFill>
            </a:endParaRPr>
          </a:p>
          <a:p>
            <a:pPr marL="1371600" lvl="2" indent="-457200">
              <a:buFont typeface="+mj-ea"/>
              <a:buAutoNum type="circleNumDbPlain"/>
            </a:pPr>
            <a:r>
              <a:rPr kumimoji="1" lang="zh-CN" altLang="en-US" dirty="0"/>
              <a:t>磁场的</a:t>
            </a:r>
            <a:r>
              <a:rPr kumimoji="1" lang="zh-CN" altLang="en-US" dirty="0">
                <a:solidFill>
                  <a:srgbClr val="0070C0"/>
                </a:solidFill>
              </a:rPr>
              <a:t>高斯定理（面积分）</a:t>
            </a:r>
            <a:endParaRPr kumimoji="1" lang="en-US" altLang="zh-CN" dirty="0">
              <a:solidFill>
                <a:srgbClr val="0070C0"/>
              </a:solidFill>
            </a:endParaRPr>
          </a:p>
        </p:txBody>
      </p:sp>
      <p:sp>
        <p:nvSpPr>
          <p:cNvPr id="8" name="圆角矩形 7">
            <a:extLst>
              <a:ext uri="{FF2B5EF4-FFF2-40B4-BE49-F238E27FC236}">
                <a16:creationId xmlns:a16="http://schemas.microsoft.com/office/drawing/2014/main" id="{E4FBDE2C-D3E7-08CD-73F8-0058006353C4}"/>
              </a:ext>
            </a:extLst>
          </p:cNvPr>
          <p:cNvSpPr/>
          <p:nvPr/>
        </p:nvSpPr>
        <p:spPr bwMode="auto">
          <a:xfrm>
            <a:off x="41101" y="2015848"/>
            <a:ext cx="8736676" cy="2825740"/>
          </a:xfrm>
          <a:prstGeom prst="roundRect">
            <a:avLst/>
          </a:prstGeom>
          <a:solidFill>
            <a:srgbClr val="FFFF00">
              <a:alpha val="21017"/>
            </a:srgb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3" name="圆角矩形 12">
            <a:extLst>
              <a:ext uri="{FF2B5EF4-FFF2-40B4-BE49-F238E27FC236}">
                <a16:creationId xmlns:a16="http://schemas.microsoft.com/office/drawing/2014/main" id="{0C5340A0-D956-705C-A8F8-21FB366F82E2}"/>
              </a:ext>
            </a:extLst>
          </p:cNvPr>
          <p:cNvSpPr/>
          <p:nvPr/>
        </p:nvSpPr>
        <p:spPr bwMode="auto">
          <a:xfrm>
            <a:off x="66502" y="1409699"/>
            <a:ext cx="1113905" cy="461665"/>
          </a:xfrm>
          <a:prstGeom prst="roundRect">
            <a:avLst/>
          </a:prstGeom>
          <a:solidFill>
            <a:srgbClr val="FFFF00">
              <a:alpha val="21017"/>
            </a:srgb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zh-CN" altLang="en-US" sz="1800" dirty="0"/>
              <a:t>本</a:t>
            </a: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节课</a:t>
            </a:r>
          </a:p>
        </p:txBody>
      </p:sp>
    </p:spTree>
    <p:extLst>
      <p:ext uri="{BB962C8B-B14F-4D97-AF65-F5344CB8AC3E}">
        <p14:creationId xmlns:p14="http://schemas.microsoft.com/office/powerpoint/2010/main" val="38805422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4"/>
          <p:cNvSpPr>
            <a:spLocks noGrp="1"/>
          </p:cNvSpPr>
          <p:nvPr>
            <p:ph type="title" idx="4294967295"/>
          </p:nvPr>
        </p:nvSpPr>
        <p:spPr>
          <a:xfrm>
            <a:off x="2686050" y="0"/>
            <a:ext cx="4464050" cy="157163"/>
          </a:xfrm>
          <a:ln/>
        </p:spPr>
        <p:txBody>
          <a:bodyPr vert="horz" wrap="square" lIns="91440" tIns="45720" rIns="91440" bIns="45720" anchor="ctr"/>
          <a:lstStyle/>
          <a:p>
            <a:pPr eaLnBrk="1" hangingPunct="1"/>
            <a:r>
              <a:rPr lang="zh-CN" altLang="en-US" sz="800" dirty="0">
                <a:solidFill>
                  <a:schemeClr val="bg1"/>
                </a:solidFill>
              </a:rPr>
              <a:t>磁场的高斯定理</a:t>
            </a:r>
          </a:p>
        </p:txBody>
      </p:sp>
      <p:sp>
        <p:nvSpPr>
          <p:cNvPr id="54275" name="Rectangle 102" descr="羊皮纸"/>
          <p:cNvSpPr/>
          <p:nvPr/>
        </p:nvSpPr>
        <p:spPr>
          <a:xfrm>
            <a:off x="0" y="0"/>
            <a:ext cx="9144000" cy="200025"/>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4277" name="WordArt 101"/>
          <p:cNvSpPr>
            <a:spLocks noTextEdit="1"/>
          </p:cNvSpPr>
          <p:nvPr/>
        </p:nvSpPr>
        <p:spPr>
          <a:xfrm>
            <a:off x="1273175" y="420688"/>
            <a:ext cx="6107113" cy="384175"/>
          </a:xfrm>
          <a:prstGeom prst="rect">
            <a:avLst/>
          </a:prstGeom>
        </p:spPr>
        <p:txBody>
          <a:bodyPr wrap="none" fromWordArt="1">
            <a:prstTxWarp prst="textPlain">
              <a:avLst>
                <a:gd name="adj" fmla="val 50000"/>
              </a:avLst>
            </a:prstTxWarp>
            <a:normAutofit fontScale="62500" lnSpcReduction="20000"/>
          </a:bodyPr>
          <a:lstStyle/>
          <a:p>
            <a:pPr algn="ctr" eaLnBrk="0" hangingPunct="0"/>
            <a:r>
              <a:rPr lang="zh-CN" altLang="en-US" sz="3600" b="1" dirty="0">
                <a:ln w="9525" cap="flat" cmpd="sng">
                  <a:solidFill>
                    <a:srgbClr val="CC0000"/>
                  </a:solidFill>
                  <a:prstDash val="solid"/>
                  <a:miter/>
                  <a:headEnd type="none" w="med" len="med"/>
                  <a:tailEnd type="none" w="med" len="med"/>
                </a:ln>
                <a:solidFill>
                  <a:srgbClr val="CC0000"/>
                </a:solidFill>
                <a:latin typeface="华文中宋" panose="02010600040101010101" pitchFamily="2" charset="-122"/>
                <a:ea typeface="华文中宋" panose="02010600040101010101" pitchFamily="2" charset="-122"/>
              </a:rPr>
              <a:t>磁场的高斯定理</a:t>
            </a:r>
          </a:p>
        </p:txBody>
      </p:sp>
      <p:sp>
        <p:nvSpPr>
          <p:cNvPr id="54278" name="Rectangle 103" descr="羊皮纸"/>
          <p:cNvSpPr/>
          <p:nvPr/>
        </p:nvSpPr>
        <p:spPr>
          <a:xfrm>
            <a:off x="0" y="6667500"/>
            <a:ext cx="9144000" cy="190500"/>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8558" name="Group 126"/>
          <p:cNvGrpSpPr/>
          <p:nvPr/>
        </p:nvGrpSpPr>
        <p:grpSpPr>
          <a:xfrm>
            <a:off x="776288" y="1093788"/>
            <a:ext cx="7843838" cy="1347787"/>
            <a:chOff x="498" y="624"/>
            <a:chExt cx="4941" cy="923"/>
          </a:xfrm>
        </p:grpSpPr>
        <p:sp>
          <p:nvSpPr>
            <p:cNvPr id="54330" name="WordArt 106"/>
            <p:cNvSpPr>
              <a:spLocks noTextEdit="1"/>
            </p:cNvSpPr>
            <p:nvPr/>
          </p:nvSpPr>
          <p:spPr>
            <a:xfrm>
              <a:off x="498" y="624"/>
              <a:ext cx="4805" cy="236"/>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dirty="0">
                  <a:ln w="9525" cap="flat" cmpd="sng">
                    <a:solidFill>
                      <a:srgbClr val="A25B38"/>
                    </a:solidFill>
                    <a:prstDash val="solid"/>
                    <a:miter/>
                    <a:headEnd type="none" w="med" len="med"/>
                    <a:tailEnd type="none" w="med" len="med"/>
                  </a:ln>
                  <a:solidFill>
                    <a:srgbClr val="A25B38"/>
                  </a:solidFill>
                  <a:latin typeface="宋体" panose="02010600030101010101" pitchFamily="2" charset="-122"/>
                  <a:ea typeface="宋体" panose="02010600030101010101" pitchFamily="2" charset="-122"/>
                </a:rPr>
                <a:t>由于磁感应线都是没有</a:t>
              </a:r>
              <a:r>
                <a:rPr lang="zh-CN" altLang="en-US" sz="3600" dirty="0">
                  <a:ln w="9525" cap="flat" cmpd="sng">
                    <a:solidFill>
                      <a:srgbClr val="A25B38"/>
                    </a:solidFill>
                    <a:prstDash val="solid"/>
                    <a:miter/>
                    <a:headEnd type="none" w="med" len="med"/>
                    <a:tailEnd type="none" w="med" len="med"/>
                  </a:ln>
                  <a:solidFill>
                    <a:srgbClr val="A25B38"/>
                  </a:solidFill>
                  <a:latin typeface="宋体" panose="02010600030101010101" pitchFamily="2" charset="-122"/>
                </a:rPr>
                <a:t>起</a:t>
              </a:r>
              <a:r>
                <a:rPr lang="zh-CN" altLang="en-US" sz="3600" dirty="0">
                  <a:ln w="9525" cap="flat" cmpd="sng">
                    <a:solidFill>
                      <a:srgbClr val="A25B38"/>
                    </a:solidFill>
                    <a:prstDash val="solid"/>
                    <a:miter/>
                    <a:headEnd type="none" w="med" len="med"/>
                    <a:tailEnd type="none" w="med" len="med"/>
                  </a:ln>
                  <a:solidFill>
                    <a:srgbClr val="A25B38"/>
                  </a:solidFill>
                  <a:latin typeface="宋体" panose="02010600030101010101" pitchFamily="2" charset="-122"/>
                  <a:ea typeface="宋体" panose="02010600030101010101" pitchFamily="2" charset="-122"/>
                </a:rPr>
                <a:t>点和终点的闭合曲线</a:t>
              </a:r>
            </a:p>
          </p:txBody>
        </p:sp>
        <p:sp>
          <p:nvSpPr>
            <p:cNvPr id="90148" name="WordArt 108"/>
            <p:cNvSpPr>
              <a:spLocks noChangeArrowheads="1" noChangeShapeType="1" noTextEdit="1"/>
            </p:cNvSpPr>
            <p:nvPr/>
          </p:nvSpPr>
          <p:spPr bwMode="auto">
            <a:xfrm>
              <a:off x="928" y="976"/>
              <a:ext cx="4382" cy="228"/>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10" cap="none" spc="0" normalizeH="0" baseline="0" noProof="0" dirty="0">
                  <a:ln w="9525">
                    <a:solidFill>
                      <a:schemeClr val="tx1"/>
                    </a:solidFill>
                    <a:miter lim="800000"/>
                  </a:ln>
                  <a:solidFill>
                    <a:schemeClr val="tx1"/>
                  </a:solidFill>
                  <a:effectLst/>
                  <a:uLnTx/>
                  <a:uFillTx/>
                  <a:latin typeface="宋体" panose="02010600030101010101" pitchFamily="2" charset="-122"/>
                  <a:ea typeface="宋体" panose="02010600030101010101" pitchFamily="2" charset="-122"/>
                  <a:cs typeface="+mn-cs"/>
                </a:rPr>
                <a:t>通过任意闭合曲面   的磁感应线</a:t>
              </a:r>
              <a:r>
                <a:rPr kumimoji="0" lang="en-US" altLang="zh-CN" sz="3600" b="0" i="0" u="none" strike="noStrike" kern="10" cap="none" spc="0" normalizeH="0" baseline="0" noProof="0" dirty="0">
                  <a:ln w="9525">
                    <a:solidFill>
                      <a:schemeClr val="tx1"/>
                    </a:solidFill>
                    <a:miter lim="800000"/>
                  </a:ln>
                  <a:solidFill>
                    <a:schemeClr val="tx1"/>
                  </a:solidFill>
                  <a:effectLst/>
                  <a:uLnTx/>
                  <a:uFillTx/>
                  <a:latin typeface="宋体" panose="02010600030101010101" pitchFamily="2" charset="-122"/>
                  <a:ea typeface="宋体" panose="02010600030101010101" pitchFamily="2" charset="-122"/>
                  <a:cs typeface="+mn-cs"/>
                </a:rPr>
                <a:t>,</a:t>
              </a:r>
              <a:r>
                <a:rPr kumimoji="0" lang="zh-CN" altLang="en-US" sz="3600" b="0" i="0" u="none" strike="noStrike" kern="10" cap="none" spc="0" normalizeH="0" baseline="0" noProof="0" dirty="0">
                  <a:ln w="9525">
                    <a:solidFill>
                      <a:schemeClr val="tx1"/>
                    </a:solidFill>
                    <a:miter lim="800000"/>
                  </a:ln>
                  <a:solidFill>
                    <a:schemeClr val="tx1"/>
                  </a:solidFill>
                  <a:effectLst/>
                  <a:uLnTx/>
                  <a:uFillTx/>
                  <a:latin typeface="宋体" panose="02010600030101010101" pitchFamily="2" charset="-122"/>
                  <a:ea typeface="宋体" panose="02010600030101010101" pitchFamily="2" charset="-122"/>
                  <a:cs typeface="+mn-cs"/>
                </a:rPr>
                <a:t>穿进的数目</a:t>
              </a:r>
            </a:p>
          </p:txBody>
        </p:sp>
        <p:sp>
          <p:nvSpPr>
            <p:cNvPr id="54332" name="WordArt 109"/>
            <p:cNvSpPr>
              <a:spLocks noTextEdit="1"/>
            </p:cNvSpPr>
            <p:nvPr/>
          </p:nvSpPr>
          <p:spPr>
            <a:xfrm>
              <a:off x="2761" y="1000"/>
              <a:ext cx="189" cy="175"/>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b="1" i="1" dirty="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S</a:t>
              </a:r>
            </a:p>
          </p:txBody>
        </p:sp>
        <p:sp>
          <p:nvSpPr>
            <p:cNvPr id="90150" name="WordArt 110"/>
            <p:cNvSpPr>
              <a:spLocks noChangeArrowheads="1" noChangeShapeType="1" noTextEdit="1"/>
            </p:cNvSpPr>
            <p:nvPr/>
          </p:nvSpPr>
          <p:spPr bwMode="auto">
            <a:xfrm>
              <a:off x="1812" y="1307"/>
              <a:ext cx="3627" cy="240"/>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10" cap="none" spc="0" normalizeH="0" baseline="0" noProof="0" dirty="0">
                  <a:ln w="9525">
                    <a:solidFill>
                      <a:schemeClr val="tx1"/>
                    </a:solidFill>
                    <a:miter lim="800000"/>
                  </a:ln>
                  <a:solidFill>
                    <a:schemeClr val="tx1"/>
                  </a:solidFill>
                  <a:effectLst/>
                  <a:uLnTx/>
                  <a:uFillTx/>
                  <a:latin typeface="宋体" panose="02010600030101010101" pitchFamily="2" charset="-122"/>
                  <a:ea typeface="宋体" panose="02010600030101010101" pitchFamily="2" charset="-122"/>
                  <a:cs typeface="+mn-cs"/>
                </a:rPr>
                <a:t>一定等于穿出的根数</a:t>
              </a:r>
              <a:r>
                <a:rPr kumimoji="0" lang="en-US" altLang="zh-CN" sz="3600" b="0" i="0" u="none" strike="noStrike" kern="10" cap="none" spc="0" normalizeH="0" baseline="0" noProof="0" dirty="0">
                  <a:ln w="9525">
                    <a:solidFill>
                      <a:schemeClr val="tx1"/>
                    </a:solidFill>
                    <a:miter lim="800000"/>
                  </a:ln>
                  <a:solidFill>
                    <a:schemeClr val="tx1"/>
                  </a:solidFill>
                  <a:effectLst/>
                  <a:uLnTx/>
                  <a:uFillTx/>
                  <a:latin typeface="宋体" panose="02010600030101010101" pitchFamily="2" charset="-122"/>
                  <a:ea typeface="宋体" panose="02010600030101010101" pitchFamily="2" charset="-122"/>
                  <a:cs typeface="+mn-cs"/>
                </a:rPr>
                <a:t>,</a:t>
              </a:r>
              <a:r>
                <a:rPr kumimoji="0" lang="zh-CN" altLang="en-US" sz="3600" b="0" i="0" u="none" strike="noStrike" kern="10" cap="none" spc="0" normalizeH="0" baseline="0" noProof="0" dirty="0">
                  <a:ln w="9525">
                    <a:solidFill>
                      <a:schemeClr val="tx1"/>
                    </a:solidFill>
                    <a:miter lim="800000"/>
                  </a:ln>
                  <a:solidFill>
                    <a:schemeClr val="tx1"/>
                  </a:solidFill>
                  <a:effectLst/>
                  <a:uLnTx/>
                  <a:uFillTx/>
                  <a:latin typeface="宋体" panose="02010600030101010101" pitchFamily="2" charset="-122"/>
                  <a:ea typeface="宋体" panose="02010600030101010101" pitchFamily="2" charset="-122"/>
                  <a:cs typeface="+mn-cs"/>
                </a:rPr>
                <a:t>磁通量恒为零。</a:t>
              </a:r>
            </a:p>
          </p:txBody>
        </p:sp>
      </p:grpSp>
      <p:grpSp>
        <p:nvGrpSpPr>
          <p:cNvPr id="4" name="组合 3"/>
          <p:cNvGrpSpPr/>
          <p:nvPr/>
        </p:nvGrpSpPr>
        <p:grpSpPr>
          <a:xfrm>
            <a:off x="638175" y="2739184"/>
            <a:ext cx="3260725" cy="4114800"/>
            <a:chOff x="638175" y="2497138"/>
            <a:chExt cx="3260725" cy="4114800"/>
          </a:xfrm>
        </p:grpSpPr>
        <p:grpSp>
          <p:nvGrpSpPr>
            <p:cNvPr id="18570" name="Group 138"/>
            <p:cNvGrpSpPr/>
            <p:nvPr/>
          </p:nvGrpSpPr>
          <p:grpSpPr>
            <a:xfrm>
              <a:off x="638175" y="2497138"/>
              <a:ext cx="3260725" cy="4114800"/>
              <a:chOff x="402" y="1573"/>
              <a:chExt cx="2054" cy="2592"/>
            </a:xfrm>
          </p:grpSpPr>
          <p:sp>
            <p:nvSpPr>
              <p:cNvPr id="54334" name="Oval 66"/>
              <p:cNvSpPr/>
              <p:nvPr/>
            </p:nvSpPr>
            <p:spPr>
              <a:xfrm rot="7460186">
                <a:off x="771" y="1857"/>
                <a:ext cx="1277" cy="1608"/>
              </a:xfrm>
              <a:prstGeom prst="ellipse">
                <a:avLst/>
              </a:prstGeom>
              <a:gradFill rotWithShape="0">
                <a:gsLst>
                  <a:gs pos="0">
                    <a:schemeClr val="bg1"/>
                  </a:gs>
                  <a:gs pos="100000">
                    <a:srgbClr val="F0E9CC"/>
                  </a:gs>
                </a:gsLst>
                <a:path path="shape">
                  <a:fillToRect l="50000" t="50000" r="50000" b="50000"/>
                </a:path>
                <a:tileRect/>
              </a:gra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4335" name="Arc 67"/>
              <p:cNvSpPr/>
              <p:nvPr/>
            </p:nvSpPr>
            <p:spPr>
              <a:xfrm rot="2215312">
                <a:off x="710" y="2437"/>
                <a:ext cx="1532" cy="381"/>
              </a:xfrm>
              <a:custGeom>
                <a:avLst/>
                <a:gdLst/>
                <a:ahLst/>
                <a:cxnLst>
                  <a:cxn ang="0">
                    <a:pos x="0" y="2"/>
                  </a:cxn>
                  <a:cxn ang="0">
                    <a:pos x="27" y="0"/>
                  </a:cxn>
                  <a:cxn ang="0">
                    <a:pos x="58" y="3"/>
                  </a:cxn>
                  <a:cxn ang="0">
                    <a:pos x="55" y="5"/>
                  </a:cxn>
                  <a:cxn ang="0">
                    <a:pos x="0" y="2"/>
                  </a:cxn>
                  <a:cxn ang="0">
                    <a:pos x="27" y="0"/>
                  </a:cxn>
                  <a:cxn ang="0">
                    <a:pos x="58" y="3"/>
                  </a:cxn>
                  <a:cxn ang="0">
                    <a:pos x="55" y="5"/>
                  </a:cxn>
                  <a:cxn ang="0">
                    <a:pos x="27" y="3"/>
                  </a:cxn>
                  <a:cxn ang="0">
                    <a:pos x="0" y="2"/>
                  </a:cxn>
                </a:cxnLst>
                <a:rect l="0" t="0" r="0" b="0"/>
                <a:pathLst>
                  <a:path w="40744" h="30749" fill="none">
                    <a:moveTo>
                      <a:pt x="0" y="11596"/>
                    </a:moveTo>
                    <a:cubicBezTo>
                      <a:pt x="3725" y="4468"/>
                      <a:pt x="11101" y="-1"/>
                      <a:pt x="19144" y="0"/>
                    </a:cubicBezTo>
                    <a:cubicBezTo>
                      <a:pt x="31073" y="0"/>
                      <a:pt x="40744" y="9670"/>
                      <a:pt x="40744" y="21600"/>
                    </a:cubicBezTo>
                    <a:cubicBezTo>
                      <a:pt x="40744" y="24761"/>
                      <a:pt x="40049" y="27884"/>
                      <a:pt x="38710" y="30748"/>
                    </a:cubicBezTo>
                  </a:path>
                  <a:path w="40744" h="30749" stroke="0">
                    <a:moveTo>
                      <a:pt x="0" y="11596"/>
                    </a:moveTo>
                    <a:cubicBezTo>
                      <a:pt x="3725" y="4468"/>
                      <a:pt x="11101" y="-1"/>
                      <a:pt x="19144" y="0"/>
                    </a:cubicBezTo>
                    <a:cubicBezTo>
                      <a:pt x="31073" y="0"/>
                      <a:pt x="40744" y="9670"/>
                      <a:pt x="40744" y="21600"/>
                    </a:cubicBezTo>
                    <a:cubicBezTo>
                      <a:pt x="40744" y="24761"/>
                      <a:pt x="40049" y="27884"/>
                      <a:pt x="38710" y="30748"/>
                    </a:cubicBezTo>
                    <a:lnTo>
                      <a:pt x="19144" y="21600"/>
                    </a:lnTo>
                    <a:lnTo>
                      <a:pt x="0" y="11596"/>
                    </a:lnTo>
                    <a:close/>
                  </a:path>
                </a:pathLst>
              </a:custGeom>
              <a:noFill/>
              <a:ln w="9525" cap="flat" cmpd="sng">
                <a:solidFill>
                  <a:schemeClr val="tx1">
                    <a:alpha val="100000"/>
                  </a:schemeClr>
                </a:solidFill>
                <a:prstDash val="dash"/>
                <a:miter lim="800000"/>
                <a:headEnd type="none" w="med" len="med"/>
                <a:tailEnd type="none" w="med" len="med"/>
              </a:ln>
            </p:spPr>
            <p:txBody>
              <a:bodyPr/>
              <a:lstStyle/>
              <a:p>
                <a:endParaRPr lang="zh-CN" altLang="en-US"/>
              </a:p>
            </p:txBody>
          </p:sp>
          <p:sp>
            <p:nvSpPr>
              <p:cNvPr id="54336" name="Arc 68"/>
              <p:cNvSpPr/>
              <p:nvPr/>
            </p:nvSpPr>
            <p:spPr>
              <a:xfrm rot="2227172">
                <a:off x="573" y="2512"/>
                <a:ext cx="1494" cy="345"/>
              </a:xfrm>
              <a:custGeom>
                <a:avLst/>
                <a:gdLst/>
                <a:ahLst/>
                <a:cxnLst>
                  <a:cxn ang="0">
                    <a:pos x="56" y="3"/>
                  </a:cxn>
                  <a:cxn ang="0">
                    <a:pos x="31" y="4"/>
                  </a:cxn>
                  <a:cxn ang="0">
                    <a:pos x="0" y="1"/>
                  </a:cxn>
                  <a:cxn ang="0">
                    <a:pos x="1" y="0"/>
                  </a:cxn>
                  <a:cxn ang="0">
                    <a:pos x="56" y="3"/>
                  </a:cxn>
                  <a:cxn ang="0">
                    <a:pos x="31" y="4"/>
                  </a:cxn>
                  <a:cxn ang="0">
                    <a:pos x="0" y="1"/>
                  </a:cxn>
                  <a:cxn ang="0">
                    <a:pos x="1" y="0"/>
                  </a:cxn>
                  <a:cxn ang="0">
                    <a:pos x="31" y="1"/>
                  </a:cxn>
                  <a:cxn ang="0">
                    <a:pos x="56" y="3"/>
                  </a:cxn>
                </a:cxnLst>
                <a:rect l="0" t="0" r="0" b="0"/>
                <a:pathLst>
                  <a:path w="39712" h="27833" fill="none">
                    <a:moveTo>
                      <a:pt x="39712" y="18002"/>
                    </a:moveTo>
                    <a:cubicBezTo>
                      <a:pt x="35727" y="24133"/>
                      <a:pt x="28912" y="27832"/>
                      <a:pt x="21600" y="27833"/>
                    </a:cubicBezTo>
                    <a:cubicBezTo>
                      <a:pt x="9670" y="27833"/>
                      <a:pt x="0" y="18162"/>
                      <a:pt x="0" y="6233"/>
                    </a:cubicBezTo>
                    <a:cubicBezTo>
                      <a:pt x="-1" y="4121"/>
                      <a:pt x="309" y="2021"/>
                      <a:pt x="918" y="-1"/>
                    </a:cubicBezTo>
                  </a:path>
                  <a:path w="39712" h="27833" stroke="0">
                    <a:moveTo>
                      <a:pt x="39712" y="18002"/>
                    </a:moveTo>
                    <a:cubicBezTo>
                      <a:pt x="35727" y="24133"/>
                      <a:pt x="28912" y="27832"/>
                      <a:pt x="21600" y="27833"/>
                    </a:cubicBezTo>
                    <a:cubicBezTo>
                      <a:pt x="9670" y="27833"/>
                      <a:pt x="0" y="18162"/>
                      <a:pt x="0" y="6233"/>
                    </a:cubicBezTo>
                    <a:cubicBezTo>
                      <a:pt x="-1" y="4121"/>
                      <a:pt x="309" y="2021"/>
                      <a:pt x="918" y="-1"/>
                    </a:cubicBezTo>
                    <a:lnTo>
                      <a:pt x="21600" y="6233"/>
                    </a:lnTo>
                    <a:lnTo>
                      <a:pt x="39712" y="18002"/>
                    </a:lnTo>
                    <a:close/>
                  </a:path>
                </a:pathLst>
              </a:custGeom>
              <a:no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54337" name="Freeform 69"/>
              <p:cNvSpPr/>
              <p:nvPr/>
            </p:nvSpPr>
            <p:spPr>
              <a:xfrm rot="224633">
                <a:off x="402" y="1573"/>
                <a:ext cx="1264" cy="1691"/>
              </a:xfrm>
              <a:custGeom>
                <a:avLst/>
                <a:gdLst/>
                <a:ahLst/>
                <a:cxnLst>
                  <a:cxn ang="0">
                    <a:pos x="0" y="1324"/>
                  </a:cxn>
                  <a:cxn ang="0">
                    <a:pos x="146" y="941"/>
                  </a:cxn>
                  <a:cxn ang="0">
                    <a:pos x="389" y="529"/>
                  </a:cxn>
                  <a:cxn ang="0">
                    <a:pos x="900" y="0"/>
                  </a:cxn>
                </a:cxnLst>
                <a:rect l="0" t="0" r="0" b="0"/>
                <a:pathLst>
                  <a:path w="1776" h="2160">
                    <a:moveTo>
                      <a:pt x="0" y="2160"/>
                    </a:moveTo>
                    <a:cubicBezTo>
                      <a:pt x="80" y="1956"/>
                      <a:pt x="160" y="1752"/>
                      <a:pt x="288" y="1536"/>
                    </a:cubicBezTo>
                    <a:cubicBezTo>
                      <a:pt x="416" y="1320"/>
                      <a:pt x="520" y="1120"/>
                      <a:pt x="768" y="864"/>
                    </a:cubicBezTo>
                    <a:cubicBezTo>
                      <a:pt x="1016" y="608"/>
                      <a:pt x="1396" y="304"/>
                      <a:pt x="1776" y="0"/>
                    </a:cubicBezTo>
                  </a:path>
                </a:pathLst>
              </a:custGeom>
              <a:noFill/>
              <a:ln w="28575" cap="flat" cmpd="sng">
                <a:solidFill>
                  <a:schemeClr val="tx1">
                    <a:alpha val="100000"/>
                  </a:schemeClr>
                </a:solidFill>
                <a:prstDash val="solid"/>
                <a:miter lim="800000"/>
                <a:headEnd type="none" w="med" len="med"/>
                <a:tailEnd type="triangle" w="med" len="lg"/>
              </a:ln>
            </p:spPr>
            <p:txBody>
              <a:bodyPr/>
              <a:lstStyle/>
              <a:p>
                <a:endParaRPr lang="zh-CN" altLang="en-US"/>
              </a:p>
            </p:txBody>
          </p:sp>
          <p:sp>
            <p:nvSpPr>
              <p:cNvPr id="54338" name="Oval 70" descr="深色竖线"/>
              <p:cNvSpPr/>
              <p:nvPr/>
            </p:nvSpPr>
            <p:spPr>
              <a:xfrm rot="-2611750">
                <a:off x="1743" y="2253"/>
                <a:ext cx="102" cy="226"/>
              </a:xfrm>
              <a:prstGeom prst="ellipse">
                <a:avLst/>
              </a:prstGeom>
              <a:pattFill prst="dkVert">
                <a:fgClr>
                  <a:srgbClr val="CC0000">
                    <a:alpha val="50195"/>
                  </a:srgbClr>
                </a:fgClr>
                <a:bgClr>
                  <a:srgbClr val="FFFFFF">
                    <a:alpha val="50195"/>
                  </a:srgbClr>
                </a:bgClr>
              </a:pattFill>
              <a:ln w="19050" cap="flat" cmpd="sng">
                <a:solidFill>
                  <a:srgbClr val="CC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4339" name="Line 71"/>
              <p:cNvSpPr/>
              <p:nvPr/>
            </p:nvSpPr>
            <p:spPr>
              <a:xfrm flipV="1">
                <a:off x="1803" y="2061"/>
                <a:ext cx="274" cy="301"/>
              </a:xfrm>
              <a:prstGeom prst="line">
                <a:avLst/>
              </a:prstGeom>
              <a:ln w="28575" cap="flat" cmpd="sng">
                <a:solidFill>
                  <a:srgbClr val="CC0000"/>
                </a:solidFill>
                <a:prstDash val="solid"/>
                <a:miter/>
                <a:headEnd type="none" w="med" len="med"/>
                <a:tailEnd type="triangle" w="med" len="lg"/>
              </a:ln>
            </p:spPr>
          </p:sp>
          <p:sp>
            <p:nvSpPr>
              <p:cNvPr id="54340" name="Oval 72" descr="浅色竖线"/>
              <p:cNvSpPr/>
              <p:nvPr/>
            </p:nvSpPr>
            <p:spPr>
              <a:xfrm rot="-2611750">
                <a:off x="915" y="2888"/>
                <a:ext cx="102" cy="225"/>
              </a:xfrm>
              <a:prstGeom prst="ellipse">
                <a:avLst/>
              </a:prstGeom>
              <a:pattFill prst="ltVert">
                <a:fgClr>
                  <a:srgbClr val="CC0000">
                    <a:alpha val="50195"/>
                  </a:srgbClr>
                </a:fgClr>
                <a:bgClr>
                  <a:srgbClr val="FFFFFF">
                    <a:alpha val="50195"/>
                  </a:srgbClr>
                </a:bgClr>
              </a:pattFill>
              <a:ln w="19050" cap="flat" cmpd="sng">
                <a:solidFill>
                  <a:srgbClr val="CC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4341" name="Freeform 73"/>
              <p:cNvSpPr/>
              <p:nvPr/>
            </p:nvSpPr>
            <p:spPr>
              <a:xfrm rot="803141">
                <a:off x="744" y="1986"/>
                <a:ext cx="1264" cy="1691"/>
              </a:xfrm>
              <a:custGeom>
                <a:avLst/>
                <a:gdLst/>
                <a:ahLst/>
                <a:cxnLst>
                  <a:cxn ang="0">
                    <a:pos x="0" y="1324"/>
                  </a:cxn>
                  <a:cxn ang="0">
                    <a:pos x="146" y="941"/>
                  </a:cxn>
                  <a:cxn ang="0">
                    <a:pos x="389" y="529"/>
                  </a:cxn>
                  <a:cxn ang="0">
                    <a:pos x="900" y="0"/>
                  </a:cxn>
                </a:cxnLst>
                <a:rect l="0" t="0" r="0" b="0"/>
                <a:pathLst>
                  <a:path w="1776" h="2160">
                    <a:moveTo>
                      <a:pt x="0" y="2160"/>
                    </a:moveTo>
                    <a:cubicBezTo>
                      <a:pt x="80" y="1956"/>
                      <a:pt x="160" y="1752"/>
                      <a:pt x="288" y="1536"/>
                    </a:cubicBezTo>
                    <a:cubicBezTo>
                      <a:pt x="416" y="1320"/>
                      <a:pt x="520" y="1120"/>
                      <a:pt x="768" y="864"/>
                    </a:cubicBezTo>
                    <a:cubicBezTo>
                      <a:pt x="1016" y="608"/>
                      <a:pt x="1396" y="304"/>
                      <a:pt x="1776" y="0"/>
                    </a:cubicBezTo>
                  </a:path>
                </a:pathLst>
              </a:custGeom>
              <a:noFill/>
              <a:ln w="28575" cap="flat" cmpd="sng">
                <a:solidFill>
                  <a:schemeClr val="tx1">
                    <a:alpha val="100000"/>
                  </a:schemeClr>
                </a:solidFill>
                <a:prstDash val="solid"/>
                <a:miter lim="800000"/>
                <a:headEnd type="none" w="med" len="med"/>
                <a:tailEnd type="triangle" w="med" len="lg"/>
              </a:ln>
            </p:spPr>
            <p:txBody>
              <a:bodyPr/>
              <a:lstStyle/>
              <a:p>
                <a:endParaRPr lang="zh-CN" altLang="en-US"/>
              </a:p>
            </p:txBody>
          </p:sp>
          <p:sp>
            <p:nvSpPr>
              <p:cNvPr id="54342" name="Line 74"/>
              <p:cNvSpPr/>
              <p:nvPr/>
            </p:nvSpPr>
            <p:spPr>
              <a:xfrm flipH="1">
                <a:off x="641" y="3001"/>
                <a:ext cx="308" cy="225"/>
              </a:xfrm>
              <a:prstGeom prst="line">
                <a:avLst/>
              </a:prstGeom>
              <a:ln w="28575" cap="flat" cmpd="sng">
                <a:solidFill>
                  <a:srgbClr val="CC0000"/>
                </a:solidFill>
                <a:prstDash val="solid"/>
                <a:miter/>
                <a:headEnd type="none" w="med" len="med"/>
                <a:tailEnd type="triangle" w="med" len="lg"/>
              </a:ln>
            </p:spPr>
          </p:sp>
          <p:grpSp>
            <p:nvGrpSpPr>
              <p:cNvPr id="54343" name="Group 75"/>
              <p:cNvGrpSpPr/>
              <p:nvPr/>
            </p:nvGrpSpPr>
            <p:grpSpPr>
              <a:xfrm>
                <a:off x="1085" y="2987"/>
                <a:ext cx="218" cy="146"/>
                <a:chOff x="2160" y="2832"/>
                <a:chExt cx="236" cy="232"/>
              </a:xfrm>
            </p:grpSpPr>
            <p:sp>
              <p:nvSpPr>
                <p:cNvPr id="54360" name="WordArt 76"/>
                <p:cNvSpPr>
                  <a:spLocks noTextEdit="1"/>
                </p:cNvSpPr>
                <p:nvPr/>
              </p:nvSpPr>
              <p:spPr>
                <a:xfrm>
                  <a:off x="2160" y="2832"/>
                  <a:ext cx="115" cy="232"/>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d</a:t>
                  </a:r>
                </a:p>
              </p:txBody>
            </p:sp>
            <p:sp>
              <p:nvSpPr>
                <p:cNvPr id="54361" name="WordArt 77"/>
                <p:cNvSpPr>
                  <a:spLocks noTextEdit="1"/>
                </p:cNvSpPr>
                <p:nvPr/>
              </p:nvSpPr>
              <p:spPr>
                <a:xfrm>
                  <a:off x="2304" y="2832"/>
                  <a:ext cx="92" cy="232"/>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s</a:t>
                  </a:r>
                </a:p>
              </p:txBody>
            </p:sp>
          </p:grpSp>
          <p:sp>
            <p:nvSpPr>
              <p:cNvPr id="54344" name="WordArt 78"/>
              <p:cNvSpPr>
                <a:spLocks noTextEdit="1"/>
              </p:cNvSpPr>
              <p:nvPr/>
            </p:nvSpPr>
            <p:spPr>
              <a:xfrm>
                <a:off x="1621" y="3171"/>
                <a:ext cx="137" cy="14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s</a:t>
                </a:r>
              </a:p>
            </p:txBody>
          </p:sp>
          <p:sp>
            <p:nvSpPr>
              <p:cNvPr id="54345" name="WordArt 79"/>
              <p:cNvSpPr>
                <a:spLocks noTextEdit="1"/>
              </p:cNvSpPr>
              <p:nvPr/>
            </p:nvSpPr>
            <p:spPr>
              <a:xfrm>
                <a:off x="2073" y="2258"/>
                <a:ext cx="239" cy="161"/>
              </a:xfrm>
              <a:prstGeom prst="rect">
                <a:avLst/>
              </a:prstGeom>
            </p:spPr>
            <p:txBody>
              <a:bodyPr wrap="none" fromWordArt="1">
                <a:prstTxWarp prst="textPlain">
                  <a:avLst>
                    <a:gd name="adj" fmla="val 55991"/>
                  </a:avLst>
                </a:prstTxWarp>
                <a:normAutofit/>
              </a:bodyPr>
              <a:lstStyle/>
              <a:p>
                <a:pPr algn="ctr"/>
                <a:r>
                  <a:rPr lang="zh-CN" altLang="en-US" sz="800" b="1"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B</a:t>
                </a:r>
              </a:p>
            </p:txBody>
          </p:sp>
          <p:sp>
            <p:nvSpPr>
              <p:cNvPr id="54346" name="WordArt 80"/>
              <p:cNvSpPr>
                <a:spLocks noTextEdit="1"/>
              </p:cNvSpPr>
              <p:nvPr/>
            </p:nvSpPr>
            <p:spPr>
              <a:xfrm>
                <a:off x="773" y="2634"/>
                <a:ext cx="159" cy="165"/>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a:ln w="9525" cap="flat" cmpd="sng">
                      <a:solidFill>
                        <a:schemeClr val="tx2"/>
                      </a:solidFill>
                      <a:prstDash val="solid"/>
                      <a:headEnd type="none" w="med" len="med"/>
                      <a:tailEnd type="none" w="med" len="med"/>
                    </a:ln>
                    <a:solidFill>
                      <a:schemeClr val="tx2"/>
                    </a:solidFill>
                    <a:latin typeface="Symbol" panose="05050102010706020507" charset="0"/>
                    <a:ea typeface="Symbol" panose="05050102010706020507" charset="0"/>
                  </a:rPr>
                  <a:t>q</a:t>
                </a:r>
              </a:p>
            </p:txBody>
          </p:sp>
          <p:sp>
            <p:nvSpPr>
              <p:cNvPr id="54347" name="WordArt 81"/>
              <p:cNvSpPr>
                <a:spLocks noTextEdit="1"/>
              </p:cNvSpPr>
              <p:nvPr/>
            </p:nvSpPr>
            <p:spPr>
              <a:xfrm>
                <a:off x="1871" y="1998"/>
                <a:ext cx="115" cy="95"/>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n</a:t>
                </a:r>
              </a:p>
            </p:txBody>
          </p:sp>
          <p:sp>
            <p:nvSpPr>
              <p:cNvPr id="54348" name="WordArt 82"/>
              <p:cNvSpPr>
                <a:spLocks noTextEdit="1"/>
              </p:cNvSpPr>
              <p:nvPr/>
            </p:nvSpPr>
            <p:spPr>
              <a:xfrm>
                <a:off x="489" y="3186"/>
                <a:ext cx="122" cy="103"/>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n</a:t>
                </a:r>
              </a:p>
            </p:txBody>
          </p:sp>
          <p:sp>
            <p:nvSpPr>
              <p:cNvPr id="54349" name="Arc 83"/>
              <p:cNvSpPr/>
              <p:nvPr/>
            </p:nvSpPr>
            <p:spPr>
              <a:xfrm rot="1123081">
                <a:off x="2111" y="1949"/>
                <a:ext cx="205" cy="231"/>
              </a:xfrm>
              <a:custGeom>
                <a:avLst/>
                <a:gdLst/>
                <a:ahLst/>
                <a:cxnLst>
                  <a:cxn ang="0">
                    <a:pos x="0" y="0"/>
                  </a:cxn>
                  <a:cxn ang="0">
                    <a:pos x="2" y="1"/>
                  </a:cxn>
                  <a:cxn ang="0">
                    <a:pos x="0" y="0"/>
                  </a:cxn>
                  <a:cxn ang="0">
                    <a:pos x="2" y="1"/>
                  </a:cxn>
                  <a:cxn ang="0">
                    <a:pos x="0" y="2"/>
                  </a:cxn>
                  <a:cxn ang="0">
                    <a:pos x="0" y="0"/>
                  </a:cxn>
                </a:cxnLst>
                <a:rect l="0" t="0" r="0" b="0"/>
                <a:pathLst>
                  <a:path w="19782" h="21398" fill="none">
                    <a:moveTo>
                      <a:pt x="2947" y="0"/>
                    </a:moveTo>
                    <a:cubicBezTo>
                      <a:pt x="10390" y="1025"/>
                      <a:pt x="16765" y="5844"/>
                      <a:pt x="19782" y="12724"/>
                    </a:cubicBezTo>
                  </a:path>
                  <a:path w="19782" h="21398" stroke="0">
                    <a:moveTo>
                      <a:pt x="2947" y="0"/>
                    </a:moveTo>
                    <a:cubicBezTo>
                      <a:pt x="10390" y="1025"/>
                      <a:pt x="16765" y="5844"/>
                      <a:pt x="19782" y="12724"/>
                    </a:cubicBezTo>
                    <a:lnTo>
                      <a:pt x="0" y="21398"/>
                    </a:lnTo>
                    <a:lnTo>
                      <a:pt x="2947" y="0"/>
                    </a:lnTo>
                    <a:close/>
                  </a:path>
                </a:pathLst>
              </a:custGeom>
              <a:no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54350" name="Arc 84"/>
              <p:cNvSpPr/>
              <p:nvPr/>
            </p:nvSpPr>
            <p:spPr>
              <a:xfrm rot="348641">
                <a:off x="778" y="2700"/>
                <a:ext cx="410" cy="448"/>
              </a:xfrm>
              <a:custGeom>
                <a:avLst/>
                <a:gdLst/>
                <a:ahLst/>
                <a:cxnLst>
                  <a:cxn ang="0">
                    <a:pos x="0" y="9"/>
                  </a:cxn>
                  <a:cxn ang="0">
                    <a:pos x="7" y="0"/>
                  </a:cxn>
                  <a:cxn ang="0">
                    <a:pos x="0" y="9"/>
                  </a:cxn>
                  <a:cxn ang="0">
                    <a:pos x="7" y="0"/>
                  </a:cxn>
                  <a:cxn ang="0">
                    <a:pos x="8" y="9"/>
                  </a:cxn>
                  <a:cxn ang="0">
                    <a:pos x="0" y="9"/>
                  </a:cxn>
                </a:cxnLst>
                <a:rect l="0" t="0" r="0" b="0"/>
                <a:pathLst>
                  <a:path w="21600" h="21449" fill="none">
                    <a:moveTo>
                      <a:pt x="0" y="21449"/>
                    </a:moveTo>
                    <a:cubicBezTo>
                      <a:pt x="0" y="10506"/>
                      <a:pt x="8182" y="1292"/>
                      <a:pt x="19049" y="0"/>
                    </a:cubicBezTo>
                  </a:path>
                  <a:path w="21600" h="21449" stroke="0">
                    <a:moveTo>
                      <a:pt x="0" y="21449"/>
                    </a:moveTo>
                    <a:cubicBezTo>
                      <a:pt x="0" y="10506"/>
                      <a:pt x="8182" y="1292"/>
                      <a:pt x="19049" y="0"/>
                    </a:cubicBezTo>
                    <a:lnTo>
                      <a:pt x="21600" y="21449"/>
                    </a:lnTo>
                    <a:lnTo>
                      <a:pt x="0" y="21449"/>
                    </a:lnTo>
                    <a:close/>
                  </a:path>
                </a:pathLst>
              </a:custGeom>
              <a:noFill/>
              <a:ln w="28575"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54351" name="Line 85"/>
              <p:cNvSpPr/>
              <p:nvPr/>
            </p:nvSpPr>
            <p:spPr>
              <a:xfrm flipV="1">
                <a:off x="949" y="2475"/>
                <a:ext cx="410" cy="526"/>
              </a:xfrm>
              <a:prstGeom prst="line">
                <a:avLst/>
              </a:prstGeom>
              <a:ln w="19050" cap="flat" cmpd="sng">
                <a:solidFill>
                  <a:schemeClr val="tx1"/>
                </a:solidFill>
                <a:prstDash val="dash"/>
                <a:miter/>
                <a:headEnd type="none" w="med" len="med"/>
                <a:tailEnd type="none" w="med" len="med"/>
              </a:ln>
            </p:spPr>
          </p:sp>
          <p:grpSp>
            <p:nvGrpSpPr>
              <p:cNvPr id="54352" name="Group 86"/>
              <p:cNvGrpSpPr/>
              <p:nvPr/>
            </p:nvGrpSpPr>
            <p:grpSpPr>
              <a:xfrm>
                <a:off x="1474" y="2150"/>
                <a:ext cx="204" cy="140"/>
                <a:chOff x="2160" y="2832"/>
                <a:chExt cx="236" cy="232"/>
              </a:xfrm>
            </p:grpSpPr>
            <p:sp>
              <p:nvSpPr>
                <p:cNvPr id="54358" name="WordArt 87"/>
                <p:cNvSpPr>
                  <a:spLocks noTextEdit="1"/>
                </p:cNvSpPr>
                <p:nvPr/>
              </p:nvSpPr>
              <p:spPr>
                <a:xfrm>
                  <a:off x="2160" y="2832"/>
                  <a:ext cx="115" cy="232"/>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d</a:t>
                  </a:r>
                </a:p>
              </p:txBody>
            </p:sp>
            <p:sp>
              <p:nvSpPr>
                <p:cNvPr id="54359" name="WordArt 88"/>
                <p:cNvSpPr>
                  <a:spLocks noTextEdit="1"/>
                </p:cNvSpPr>
                <p:nvPr/>
              </p:nvSpPr>
              <p:spPr>
                <a:xfrm>
                  <a:off x="2304" y="2832"/>
                  <a:ext cx="92" cy="232"/>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s</a:t>
                  </a:r>
                </a:p>
              </p:txBody>
            </p:sp>
          </p:grpSp>
          <p:sp>
            <p:nvSpPr>
              <p:cNvPr id="54353" name="WordArt 89"/>
              <p:cNvSpPr>
                <a:spLocks noTextEdit="1"/>
              </p:cNvSpPr>
              <p:nvPr/>
            </p:nvSpPr>
            <p:spPr>
              <a:xfrm>
                <a:off x="2298" y="1863"/>
                <a:ext cx="158" cy="138"/>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dirty="0">
                    <a:ln w="9525" cap="flat" cmpd="sng">
                      <a:solidFill>
                        <a:schemeClr val="tx2"/>
                      </a:solidFill>
                      <a:prstDash val="solid"/>
                      <a:headEnd type="none" w="med" len="med"/>
                      <a:tailEnd type="none" w="med" len="med"/>
                    </a:ln>
                    <a:solidFill>
                      <a:schemeClr val="tx2"/>
                    </a:solidFill>
                    <a:latin typeface="Symbol" panose="05050102010706020507" charset="0"/>
                    <a:ea typeface="Symbol" panose="05050102010706020507" charset="0"/>
                  </a:rPr>
                  <a:t>q</a:t>
                </a:r>
              </a:p>
            </p:txBody>
          </p:sp>
          <p:sp>
            <p:nvSpPr>
              <p:cNvPr id="54354" name="Line 90"/>
              <p:cNvSpPr/>
              <p:nvPr/>
            </p:nvSpPr>
            <p:spPr>
              <a:xfrm flipV="1">
                <a:off x="2077" y="1874"/>
                <a:ext cx="170" cy="187"/>
              </a:xfrm>
              <a:prstGeom prst="line">
                <a:avLst/>
              </a:prstGeom>
              <a:ln w="9525" cap="flat" cmpd="sng">
                <a:solidFill>
                  <a:schemeClr val="tx1"/>
                </a:solidFill>
                <a:prstDash val="dash"/>
                <a:miter/>
                <a:headEnd type="none" w="med" len="med"/>
                <a:tailEnd type="none" w="med" len="med"/>
              </a:ln>
            </p:spPr>
          </p:sp>
          <p:sp>
            <p:nvSpPr>
              <p:cNvPr id="54355" name="Line 91"/>
              <p:cNvSpPr/>
              <p:nvPr/>
            </p:nvSpPr>
            <p:spPr>
              <a:xfrm flipV="1">
                <a:off x="2145" y="2061"/>
                <a:ext cx="273" cy="113"/>
              </a:xfrm>
              <a:prstGeom prst="line">
                <a:avLst/>
              </a:prstGeom>
              <a:ln w="9525" cap="flat" cmpd="sng">
                <a:solidFill>
                  <a:schemeClr val="tx1"/>
                </a:solidFill>
                <a:prstDash val="dash"/>
                <a:miter/>
                <a:headEnd type="none" w="med" len="med"/>
                <a:tailEnd type="none" w="med" len="med"/>
              </a:ln>
            </p:spPr>
          </p:sp>
          <p:sp>
            <p:nvSpPr>
              <p:cNvPr id="54356" name="WordArt 92"/>
              <p:cNvSpPr>
                <a:spLocks noTextEdit="1"/>
              </p:cNvSpPr>
              <p:nvPr/>
            </p:nvSpPr>
            <p:spPr>
              <a:xfrm>
                <a:off x="1252" y="3503"/>
                <a:ext cx="786" cy="150"/>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dirty="0">
                    <a:ln w="9525" cap="flat" cmpd="sng">
                      <a:solidFill>
                        <a:srgbClr val="CC0000"/>
                      </a:solidFill>
                      <a:prstDash val="solid"/>
                      <a:miter/>
                      <a:headEnd type="none" w="med" len="med"/>
                      <a:tailEnd type="none" w="med" len="med"/>
                    </a:ln>
                    <a:solidFill>
                      <a:srgbClr val="CC0000"/>
                    </a:solidFill>
                    <a:latin typeface="宋体" panose="02010600030101010101" pitchFamily="2" charset="-122"/>
                    <a:ea typeface="宋体" panose="02010600030101010101" pitchFamily="2" charset="-122"/>
                  </a:rPr>
                  <a:t>封闭曲面</a:t>
                </a:r>
              </a:p>
            </p:txBody>
          </p:sp>
          <p:sp>
            <p:nvSpPr>
              <p:cNvPr id="54357" name="Freeform 93"/>
              <p:cNvSpPr/>
              <p:nvPr/>
            </p:nvSpPr>
            <p:spPr>
              <a:xfrm rot="1421284">
                <a:off x="983" y="2475"/>
                <a:ext cx="1264" cy="1690"/>
              </a:xfrm>
              <a:custGeom>
                <a:avLst/>
                <a:gdLst/>
                <a:ahLst/>
                <a:cxnLst>
                  <a:cxn ang="0">
                    <a:pos x="0" y="1322"/>
                  </a:cxn>
                  <a:cxn ang="0">
                    <a:pos x="146" y="940"/>
                  </a:cxn>
                  <a:cxn ang="0">
                    <a:pos x="389" y="529"/>
                  </a:cxn>
                  <a:cxn ang="0">
                    <a:pos x="900" y="0"/>
                  </a:cxn>
                </a:cxnLst>
                <a:rect l="0" t="0" r="0" b="0"/>
                <a:pathLst>
                  <a:path w="1776" h="2160">
                    <a:moveTo>
                      <a:pt x="0" y="2160"/>
                    </a:moveTo>
                    <a:cubicBezTo>
                      <a:pt x="80" y="1956"/>
                      <a:pt x="160" y="1752"/>
                      <a:pt x="288" y="1536"/>
                    </a:cubicBezTo>
                    <a:cubicBezTo>
                      <a:pt x="416" y="1320"/>
                      <a:pt x="520" y="1120"/>
                      <a:pt x="768" y="864"/>
                    </a:cubicBezTo>
                    <a:cubicBezTo>
                      <a:pt x="1016" y="608"/>
                      <a:pt x="1396" y="304"/>
                      <a:pt x="1776" y="0"/>
                    </a:cubicBezTo>
                  </a:path>
                </a:pathLst>
              </a:custGeom>
              <a:noFill/>
              <a:ln w="28575" cap="flat" cmpd="sng">
                <a:solidFill>
                  <a:schemeClr val="tx1">
                    <a:alpha val="100000"/>
                  </a:schemeClr>
                </a:solidFill>
                <a:prstDash val="solid"/>
                <a:miter lim="800000"/>
                <a:headEnd type="none" w="med" len="med"/>
                <a:tailEnd type="triangle" w="med" len="lg"/>
              </a:ln>
            </p:spPr>
            <p:txBody>
              <a:bodyPr/>
              <a:lstStyle/>
              <a:p>
                <a:endParaRPr lang="zh-CN" altLang="en-US"/>
              </a:p>
            </p:txBody>
          </p:sp>
        </p:grpSp>
        <p:sp>
          <p:nvSpPr>
            <p:cNvPr id="3" name="弧形 2"/>
            <p:cNvSpPr/>
            <p:nvPr/>
          </p:nvSpPr>
          <p:spPr bwMode="auto">
            <a:xfrm rot="13396982">
              <a:off x="1431775" y="2990199"/>
              <a:ext cx="265783" cy="1439627"/>
            </a:xfrm>
            <a:prstGeom prst="arc">
              <a:avLst>
                <a:gd name="adj1" fmla="val 16728598"/>
                <a:gd name="adj2" fmla="val 4894412"/>
              </a:avLst>
            </a:prstGeom>
            <a:noFill/>
            <a:ln w="38100" cap="flat" cmpd="sng" algn="ctr">
              <a:solidFill>
                <a:schemeClr val="bg1"/>
              </a:solidFill>
              <a:prstDash val="sysDot"/>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92" name="弧形 91"/>
            <p:cNvSpPr/>
            <p:nvPr/>
          </p:nvSpPr>
          <p:spPr bwMode="auto">
            <a:xfrm rot="14013437">
              <a:off x="1988128" y="3346529"/>
              <a:ext cx="462767" cy="2136452"/>
            </a:xfrm>
            <a:prstGeom prst="arc">
              <a:avLst>
                <a:gd name="adj1" fmla="val 16953623"/>
                <a:gd name="adj2" fmla="val 4894412"/>
              </a:avLst>
            </a:prstGeom>
            <a:noFill/>
            <a:ln w="38100" cap="flat" cmpd="sng" algn="ctr">
              <a:solidFill>
                <a:schemeClr val="bg1"/>
              </a:solidFill>
              <a:prstDash val="sysDot"/>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93" name="弧形 92"/>
            <p:cNvSpPr/>
            <p:nvPr/>
          </p:nvSpPr>
          <p:spPr bwMode="auto">
            <a:xfrm rot="14777434">
              <a:off x="2636614" y="4270330"/>
              <a:ext cx="184847" cy="1439627"/>
            </a:xfrm>
            <a:prstGeom prst="arc">
              <a:avLst>
                <a:gd name="adj1" fmla="val 16598841"/>
                <a:gd name="adj2" fmla="val 5081171"/>
              </a:avLst>
            </a:prstGeom>
            <a:noFill/>
            <a:ln w="38100" cap="flat" cmpd="sng" algn="ctr">
              <a:solidFill>
                <a:schemeClr val="bg1"/>
              </a:solidFill>
              <a:prstDash val="sysDot"/>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grpSp>
      <p:grpSp>
        <p:nvGrpSpPr>
          <p:cNvPr id="9" name="组合 8"/>
          <p:cNvGrpSpPr/>
          <p:nvPr/>
        </p:nvGrpSpPr>
        <p:grpSpPr>
          <a:xfrm>
            <a:off x="5138428" y="5288090"/>
            <a:ext cx="3045086" cy="1159686"/>
            <a:chOff x="5138428" y="5235836"/>
            <a:chExt cx="3045086" cy="1159686"/>
          </a:xfrm>
        </p:grpSpPr>
        <p:sp>
          <p:nvSpPr>
            <p:cNvPr id="54283" name="Rectangle 43"/>
            <p:cNvSpPr/>
            <p:nvPr/>
          </p:nvSpPr>
          <p:spPr>
            <a:xfrm>
              <a:off x="5138428" y="5235836"/>
              <a:ext cx="3045086" cy="1159686"/>
            </a:xfrm>
            <a:prstGeom prst="rect">
              <a:avLst/>
            </a:prstGeom>
            <a:solidFill>
              <a:srgbClr val="FFFFCC"/>
            </a:solidFill>
            <a:ln w="38100"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95" name="组合 94"/>
            <p:cNvGrpSpPr/>
            <p:nvPr/>
          </p:nvGrpSpPr>
          <p:grpSpPr>
            <a:xfrm>
              <a:off x="5449110" y="5469410"/>
              <a:ext cx="2540000" cy="774700"/>
              <a:chOff x="6517149" y="2289360"/>
              <a:chExt cx="2540000" cy="774700"/>
            </a:xfrm>
          </p:grpSpPr>
          <p:graphicFrame>
            <p:nvGraphicFramePr>
              <p:cNvPr id="96" name="对象 95"/>
              <p:cNvGraphicFramePr>
                <a:graphicFrameLocks noChangeAspect="1"/>
              </p:cNvGraphicFramePr>
              <p:nvPr/>
            </p:nvGraphicFramePr>
            <p:xfrm>
              <a:off x="6517149" y="2289360"/>
              <a:ext cx="2540000" cy="774700"/>
            </p:xfrm>
            <a:graphic>
              <a:graphicData uri="http://schemas.openxmlformats.org/presentationml/2006/ole">
                <mc:AlternateContent xmlns:mc="http://schemas.openxmlformats.org/markup-compatibility/2006">
                  <mc:Choice xmlns:v="urn:schemas-microsoft-com:vml" Requires="v">
                    <p:oleObj name="Equation" r:id="rId4" imgW="2539800" imgH="774360" progId="Equation.DSMT4">
                      <p:embed/>
                    </p:oleObj>
                  </mc:Choice>
                  <mc:Fallback>
                    <p:oleObj name="Equation" r:id="rId4" imgW="2539800" imgH="774360" progId="Equation.DSMT4">
                      <p:embed/>
                      <p:pic>
                        <p:nvPicPr>
                          <p:cNvPr id="96" name="对象 95"/>
                          <p:cNvPicPr/>
                          <p:nvPr/>
                        </p:nvPicPr>
                        <p:blipFill>
                          <a:blip r:embed="rId5"/>
                          <a:stretch>
                            <a:fillRect/>
                          </a:stretch>
                        </p:blipFill>
                        <p:spPr>
                          <a:xfrm>
                            <a:off x="6517149" y="2289360"/>
                            <a:ext cx="2540000" cy="774700"/>
                          </a:xfrm>
                          <a:prstGeom prst="rect">
                            <a:avLst/>
                          </a:prstGeom>
                        </p:spPr>
                      </p:pic>
                    </p:oleObj>
                  </mc:Fallback>
                </mc:AlternateContent>
              </a:graphicData>
            </a:graphic>
          </p:graphicFrame>
          <p:sp>
            <p:nvSpPr>
              <p:cNvPr id="97" name="Line 77"/>
              <p:cNvSpPr/>
              <p:nvPr/>
            </p:nvSpPr>
            <p:spPr>
              <a:xfrm>
                <a:off x="7318997" y="2324624"/>
                <a:ext cx="334761" cy="0"/>
              </a:xfrm>
              <a:prstGeom prst="line">
                <a:avLst/>
              </a:prstGeom>
              <a:ln w="28575" cap="flat" cmpd="sng">
                <a:solidFill>
                  <a:schemeClr val="tx1"/>
                </a:solidFill>
                <a:prstDash val="solid"/>
                <a:miter/>
                <a:headEnd type="none" w="med" len="med"/>
                <a:tailEnd type="triangle" w="med" len="med"/>
              </a:ln>
            </p:spPr>
          </p:sp>
          <p:sp>
            <p:nvSpPr>
              <p:cNvPr id="98" name="Line 82"/>
              <p:cNvSpPr/>
              <p:nvPr/>
            </p:nvSpPr>
            <p:spPr>
              <a:xfrm>
                <a:off x="8116810" y="2324624"/>
                <a:ext cx="312894" cy="0"/>
              </a:xfrm>
              <a:prstGeom prst="line">
                <a:avLst/>
              </a:prstGeom>
              <a:ln w="28575" cap="flat" cmpd="sng">
                <a:solidFill>
                  <a:srgbClr val="FF0000"/>
                </a:solidFill>
                <a:prstDash val="solid"/>
                <a:miter/>
                <a:headEnd type="none" w="med" len="med"/>
                <a:tailEnd type="triangle" w="med" len="med"/>
              </a:ln>
            </p:spPr>
          </p:sp>
        </p:grpSp>
      </p:grpSp>
      <p:graphicFrame>
        <p:nvGraphicFramePr>
          <p:cNvPr id="5" name="对象 4"/>
          <p:cNvGraphicFramePr>
            <a:graphicFrameLocks noChangeAspect="1"/>
          </p:cNvGraphicFramePr>
          <p:nvPr/>
        </p:nvGraphicFramePr>
        <p:xfrm>
          <a:off x="5182347" y="2614479"/>
          <a:ext cx="2832100" cy="355600"/>
        </p:xfrm>
        <a:graphic>
          <a:graphicData uri="http://schemas.openxmlformats.org/presentationml/2006/ole">
            <mc:AlternateContent xmlns:mc="http://schemas.openxmlformats.org/markup-compatibility/2006">
              <mc:Choice xmlns:v="urn:schemas-microsoft-com:vml" Requires="v">
                <p:oleObj name="Equation" r:id="rId6" imgW="2831760" imgH="355320" progId="Equation.DSMT4">
                  <p:embed/>
                </p:oleObj>
              </mc:Choice>
              <mc:Fallback>
                <p:oleObj name="Equation" r:id="rId6" imgW="2831760" imgH="355320" progId="Equation.DSMT4">
                  <p:embed/>
                  <p:pic>
                    <p:nvPicPr>
                      <p:cNvPr id="5" name="对象 4"/>
                      <p:cNvPicPr/>
                      <p:nvPr/>
                    </p:nvPicPr>
                    <p:blipFill>
                      <a:blip r:embed="rId7"/>
                      <a:stretch>
                        <a:fillRect/>
                      </a:stretch>
                    </p:blipFill>
                    <p:spPr>
                      <a:xfrm>
                        <a:off x="5182347" y="2614479"/>
                        <a:ext cx="2832100" cy="355600"/>
                      </a:xfrm>
                      <a:prstGeom prst="rect">
                        <a:avLst/>
                      </a:prstGeom>
                    </p:spPr>
                  </p:pic>
                </p:oleObj>
              </mc:Fallback>
            </mc:AlternateContent>
          </a:graphicData>
        </a:graphic>
      </p:graphicFrame>
      <p:grpSp>
        <p:nvGrpSpPr>
          <p:cNvPr id="10" name="组合 9"/>
          <p:cNvGrpSpPr/>
          <p:nvPr/>
        </p:nvGrpSpPr>
        <p:grpSpPr>
          <a:xfrm>
            <a:off x="5072749" y="3111359"/>
            <a:ext cx="2424955" cy="461665"/>
            <a:chOff x="5072749" y="3111359"/>
            <a:chExt cx="2424955" cy="461665"/>
          </a:xfrm>
        </p:grpSpPr>
        <p:sp>
          <p:nvSpPr>
            <p:cNvPr id="6" name="矩形 5"/>
            <p:cNvSpPr/>
            <p:nvPr/>
          </p:nvSpPr>
          <p:spPr>
            <a:xfrm>
              <a:off x="5072749" y="3111359"/>
              <a:ext cx="1415772" cy="461665"/>
            </a:xfrm>
            <a:prstGeom prst="rect">
              <a:avLst/>
            </a:prstGeom>
          </p:spPr>
          <p:txBody>
            <a:bodyPr wrap="none">
              <a:spAutoFit/>
            </a:bodyPr>
            <a:lstStyle/>
            <a:p>
              <a:r>
                <a:rPr lang="zh-CN" altLang="en-US" kern="10" dirty="0">
                  <a:ln w="9525">
                    <a:solidFill>
                      <a:schemeClr val="tx1"/>
                    </a:solidFill>
                    <a:miter lim="800000"/>
                  </a:ln>
                  <a:latin typeface="宋体" panose="02010600030101010101" pitchFamily="2" charset="-122"/>
                </a:rPr>
                <a:t>穿进处：</a:t>
              </a:r>
              <a:endParaRPr lang="zh-CN" altLang="en-US" dirty="0"/>
            </a:p>
          </p:txBody>
        </p:sp>
        <p:graphicFrame>
          <p:nvGraphicFramePr>
            <p:cNvPr id="7" name="对象 6"/>
            <p:cNvGraphicFramePr>
              <a:graphicFrameLocks noChangeAspect="1"/>
            </p:cNvGraphicFramePr>
            <p:nvPr/>
          </p:nvGraphicFramePr>
          <p:xfrm>
            <a:off x="6545204" y="3212362"/>
            <a:ext cx="952500" cy="279400"/>
          </p:xfrm>
          <a:graphic>
            <a:graphicData uri="http://schemas.openxmlformats.org/presentationml/2006/ole">
              <mc:AlternateContent xmlns:mc="http://schemas.openxmlformats.org/markup-compatibility/2006">
                <mc:Choice xmlns:v="urn:schemas-microsoft-com:vml" Requires="v">
                  <p:oleObj name="Equation" r:id="rId8" imgW="952200" imgH="279360" progId="Equation.DSMT4">
                    <p:embed/>
                  </p:oleObj>
                </mc:Choice>
                <mc:Fallback>
                  <p:oleObj name="Equation" r:id="rId8" imgW="952200" imgH="279360" progId="Equation.DSMT4">
                    <p:embed/>
                    <p:pic>
                      <p:nvPicPr>
                        <p:cNvPr id="7" name="对象 6"/>
                        <p:cNvPicPr/>
                        <p:nvPr/>
                      </p:nvPicPr>
                      <p:blipFill>
                        <a:blip r:embed="rId9"/>
                        <a:stretch>
                          <a:fillRect/>
                        </a:stretch>
                      </p:blipFill>
                      <p:spPr>
                        <a:xfrm>
                          <a:off x="6545204" y="3212362"/>
                          <a:ext cx="952500" cy="279400"/>
                        </a:xfrm>
                        <a:prstGeom prst="rect">
                          <a:avLst/>
                        </a:prstGeom>
                      </p:spPr>
                    </p:pic>
                  </p:oleObj>
                </mc:Fallback>
              </mc:AlternateContent>
            </a:graphicData>
          </a:graphic>
        </p:graphicFrame>
      </p:grpSp>
      <p:graphicFrame>
        <p:nvGraphicFramePr>
          <p:cNvPr id="8" name="对象 7"/>
          <p:cNvGraphicFramePr>
            <a:graphicFrameLocks noChangeAspect="1"/>
          </p:cNvGraphicFramePr>
          <p:nvPr/>
        </p:nvGraphicFramePr>
        <p:xfrm>
          <a:off x="5537947" y="3697639"/>
          <a:ext cx="2476500" cy="279400"/>
        </p:xfrm>
        <a:graphic>
          <a:graphicData uri="http://schemas.openxmlformats.org/presentationml/2006/ole">
            <mc:AlternateContent xmlns:mc="http://schemas.openxmlformats.org/markup-compatibility/2006">
              <mc:Choice xmlns:v="urn:schemas-microsoft-com:vml" Requires="v">
                <p:oleObj name="Equation" r:id="rId10" imgW="2476440" imgH="279360" progId="Equation.DSMT4">
                  <p:embed/>
                </p:oleObj>
              </mc:Choice>
              <mc:Fallback>
                <p:oleObj name="Equation" r:id="rId10" imgW="2476440" imgH="279360" progId="Equation.DSMT4">
                  <p:embed/>
                  <p:pic>
                    <p:nvPicPr>
                      <p:cNvPr id="8" name="对象 7"/>
                      <p:cNvPicPr/>
                      <p:nvPr/>
                    </p:nvPicPr>
                    <p:blipFill>
                      <a:blip r:embed="rId11"/>
                      <a:stretch>
                        <a:fillRect/>
                      </a:stretch>
                    </p:blipFill>
                    <p:spPr>
                      <a:xfrm>
                        <a:off x="5537947" y="3697639"/>
                        <a:ext cx="2476500" cy="279400"/>
                      </a:xfrm>
                      <a:prstGeom prst="rect">
                        <a:avLst/>
                      </a:prstGeom>
                    </p:spPr>
                  </p:pic>
                </p:oleObj>
              </mc:Fallback>
            </mc:AlternateContent>
          </a:graphicData>
        </a:graphic>
      </p:graphicFrame>
      <p:grpSp>
        <p:nvGrpSpPr>
          <p:cNvPr id="11" name="组合 10"/>
          <p:cNvGrpSpPr/>
          <p:nvPr/>
        </p:nvGrpSpPr>
        <p:grpSpPr>
          <a:xfrm>
            <a:off x="5087456" y="4105576"/>
            <a:ext cx="2410248" cy="461665"/>
            <a:chOff x="5087456" y="4105576"/>
            <a:chExt cx="2410248" cy="461665"/>
          </a:xfrm>
        </p:grpSpPr>
        <p:sp>
          <p:nvSpPr>
            <p:cNvPr id="103" name="矩形 102"/>
            <p:cNvSpPr/>
            <p:nvPr/>
          </p:nvSpPr>
          <p:spPr>
            <a:xfrm>
              <a:off x="5087456" y="4105576"/>
              <a:ext cx="1415772" cy="461665"/>
            </a:xfrm>
            <a:prstGeom prst="rect">
              <a:avLst/>
            </a:prstGeom>
          </p:spPr>
          <p:txBody>
            <a:bodyPr wrap="none">
              <a:spAutoFit/>
            </a:bodyPr>
            <a:lstStyle/>
            <a:p>
              <a:r>
                <a:rPr lang="zh-CN" altLang="en-US" kern="10" dirty="0">
                  <a:ln w="9525">
                    <a:solidFill>
                      <a:schemeClr val="tx1"/>
                    </a:solidFill>
                    <a:miter lim="800000"/>
                  </a:ln>
                  <a:latin typeface="宋体" panose="02010600030101010101" pitchFamily="2" charset="-122"/>
                </a:rPr>
                <a:t>穿出处：</a:t>
              </a:r>
              <a:endParaRPr lang="zh-CN" altLang="en-US" dirty="0"/>
            </a:p>
          </p:txBody>
        </p:sp>
        <p:graphicFrame>
          <p:nvGraphicFramePr>
            <p:cNvPr id="104" name="对象 103"/>
            <p:cNvGraphicFramePr>
              <a:graphicFrameLocks noChangeAspect="1"/>
            </p:cNvGraphicFramePr>
            <p:nvPr/>
          </p:nvGraphicFramePr>
          <p:xfrm>
            <a:off x="6545204" y="4183935"/>
            <a:ext cx="952500" cy="279400"/>
          </p:xfrm>
          <a:graphic>
            <a:graphicData uri="http://schemas.openxmlformats.org/presentationml/2006/ole">
              <mc:AlternateContent xmlns:mc="http://schemas.openxmlformats.org/markup-compatibility/2006">
                <mc:Choice xmlns:v="urn:schemas-microsoft-com:vml" Requires="v">
                  <p:oleObj name="Equation" r:id="rId12" imgW="952200" imgH="279360" progId="Equation.DSMT4">
                    <p:embed/>
                  </p:oleObj>
                </mc:Choice>
                <mc:Fallback>
                  <p:oleObj name="Equation" r:id="rId12" imgW="952200" imgH="279360" progId="Equation.DSMT4">
                    <p:embed/>
                    <p:pic>
                      <p:nvPicPr>
                        <p:cNvPr id="104" name="对象 103"/>
                        <p:cNvPicPr/>
                        <p:nvPr/>
                      </p:nvPicPr>
                      <p:blipFill>
                        <a:blip r:embed="rId13"/>
                        <a:stretch>
                          <a:fillRect/>
                        </a:stretch>
                      </p:blipFill>
                      <p:spPr>
                        <a:xfrm>
                          <a:off x="6545204" y="4183935"/>
                          <a:ext cx="952500" cy="279400"/>
                        </a:xfrm>
                        <a:prstGeom prst="rect">
                          <a:avLst/>
                        </a:prstGeom>
                      </p:spPr>
                    </p:pic>
                  </p:oleObj>
                </mc:Fallback>
              </mc:AlternateContent>
            </a:graphicData>
          </a:graphic>
        </p:graphicFrame>
      </p:grpSp>
      <p:graphicFrame>
        <p:nvGraphicFramePr>
          <p:cNvPr id="105" name="对象 104"/>
          <p:cNvGraphicFramePr>
            <a:graphicFrameLocks noChangeAspect="1"/>
          </p:cNvGraphicFramePr>
          <p:nvPr/>
        </p:nvGraphicFramePr>
        <p:xfrm>
          <a:off x="5560589" y="4740367"/>
          <a:ext cx="2476500" cy="279400"/>
        </p:xfrm>
        <a:graphic>
          <a:graphicData uri="http://schemas.openxmlformats.org/presentationml/2006/ole">
            <mc:AlternateContent xmlns:mc="http://schemas.openxmlformats.org/markup-compatibility/2006">
              <mc:Choice xmlns:v="urn:schemas-microsoft-com:vml" Requires="v">
                <p:oleObj name="Equation" r:id="rId14" imgW="2476440" imgH="279360" progId="Equation.DSMT4">
                  <p:embed/>
                </p:oleObj>
              </mc:Choice>
              <mc:Fallback>
                <p:oleObj name="Equation" r:id="rId14" imgW="2476440" imgH="279360" progId="Equation.DSMT4">
                  <p:embed/>
                  <p:pic>
                    <p:nvPicPr>
                      <p:cNvPr id="105" name="对象 104"/>
                      <p:cNvPicPr/>
                      <p:nvPr/>
                    </p:nvPicPr>
                    <p:blipFill>
                      <a:blip r:embed="rId15"/>
                      <a:stretch>
                        <a:fillRect/>
                      </a:stretch>
                    </p:blipFill>
                    <p:spPr>
                      <a:xfrm>
                        <a:off x="5560589" y="4740367"/>
                        <a:ext cx="2476500" cy="279400"/>
                      </a:xfrm>
                      <a:prstGeom prst="rect">
                        <a:avLst/>
                      </a:prstGeom>
                    </p:spPr>
                  </p:pic>
                </p:oleObj>
              </mc:Fallback>
            </mc:AlternateContent>
          </a:graphicData>
        </a:graphic>
      </p:graphicFrame>
    </p:spTree>
    <p:extLst>
      <p:ext uri="{BB962C8B-B14F-4D97-AF65-F5344CB8AC3E}">
        <p14:creationId xmlns:p14="http://schemas.microsoft.com/office/powerpoint/2010/main" val="170600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4277"/>
                                        </p:tgtEl>
                                        <p:attrNameLst>
                                          <p:attrName>style.visibility</p:attrName>
                                        </p:attrNameLst>
                                      </p:cBhvr>
                                      <p:to>
                                        <p:strVal val="visible"/>
                                      </p:to>
                                    </p:set>
                                    <p:anim calcmode="lin" valueType="num">
                                      <p:cBhvr>
                                        <p:cTn id="7" dur="500" fill="hold"/>
                                        <p:tgtEl>
                                          <p:spTgt spid="54277"/>
                                        </p:tgtEl>
                                        <p:attrNameLst>
                                          <p:attrName>ppt_w</p:attrName>
                                        </p:attrNameLst>
                                      </p:cBhvr>
                                      <p:tavLst>
                                        <p:tav tm="0">
                                          <p:val>
                                            <p:fltVal val="0"/>
                                          </p:val>
                                        </p:tav>
                                        <p:tav tm="100000">
                                          <p:val>
                                            <p:strVal val="#ppt_w"/>
                                          </p:val>
                                        </p:tav>
                                      </p:tavLst>
                                    </p:anim>
                                    <p:anim calcmode="lin" valueType="num">
                                      <p:cBhvr>
                                        <p:cTn id="8" dur="500" fill="hold"/>
                                        <p:tgtEl>
                                          <p:spTgt spid="54277"/>
                                        </p:tgtEl>
                                        <p:attrNameLst>
                                          <p:attrName>ppt_h</p:attrName>
                                        </p:attrNameLst>
                                      </p:cBhvr>
                                      <p:tavLst>
                                        <p:tav tm="0">
                                          <p:val>
                                            <p:fltVal val="0"/>
                                          </p:val>
                                        </p:tav>
                                        <p:tav tm="100000">
                                          <p:val>
                                            <p:strVal val="#ppt_h"/>
                                          </p:val>
                                        </p:tav>
                                      </p:tavLst>
                                    </p:anim>
                                    <p:animEffect transition="in" filter="fade">
                                      <p:cBhvr>
                                        <p:cTn id="9" dur="500"/>
                                        <p:tgtEl>
                                          <p:spTgt spid="54277"/>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18558"/>
                                        </p:tgtEl>
                                        <p:attrNameLst>
                                          <p:attrName>style.visibility</p:attrName>
                                        </p:attrNameLst>
                                      </p:cBhvr>
                                      <p:to>
                                        <p:strVal val="visible"/>
                                      </p:to>
                                    </p:set>
                                    <p:animEffect transition="in" filter="wipe(up)">
                                      <p:cBhvr>
                                        <p:cTn id="13" dur="500"/>
                                        <p:tgtEl>
                                          <p:spTgt spid="18558"/>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wipe(left)">
                                      <p:cBhvr>
                                        <p:cTn id="41" dur="500"/>
                                        <p:tgtEl>
                                          <p:spTgt spid="105"/>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p:cTn id="46" dur="500" fill="hold"/>
                                        <p:tgtEl>
                                          <p:spTgt spid="9"/>
                                        </p:tgtEl>
                                        <p:attrNameLst>
                                          <p:attrName>ppt_w</p:attrName>
                                        </p:attrNameLst>
                                      </p:cBhvr>
                                      <p:tavLst>
                                        <p:tav tm="0">
                                          <p:val>
                                            <p:fltVal val="0"/>
                                          </p:val>
                                        </p:tav>
                                        <p:tav tm="100000">
                                          <p:val>
                                            <p:strVal val="#ppt_w"/>
                                          </p:val>
                                        </p:tav>
                                      </p:tavLst>
                                    </p:anim>
                                    <p:anim calcmode="lin" valueType="num">
                                      <p:cBhvr>
                                        <p:cTn id="47" dur="500" fill="hold"/>
                                        <p:tgtEl>
                                          <p:spTgt spid="9"/>
                                        </p:tgtEl>
                                        <p:attrNameLst>
                                          <p:attrName>ppt_h</p:attrName>
                                        </p:attrNameLst>
                                      </p:cBhvr>
                                      <p:tavLst>
                                        <p:tav tm="0">
                                          <p:val>
                                            <p:fltVal val="0"/>
                                          </p:val>
                                        </p:tav>
                                        <p:tav tm="100000">
                                          <p:val>
                                            <p:strVal val="#ppt_h"/>
                                          </p:val>
                                        </p:tav>
                                      </p:tavLst>
                                    </p:anim>
                                    <p:animEffect transition="in" filter="fade">
                                      <p:cBhvr>
                                        <p:cTn id="4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29"/>
          <p:cNvSpPr>
            <a:spLocks noGrp="1"/>
          </p:cNvSpPr>
          <p:nvPr>
            <p:ph type="title" idx="4294967295"/>
          </p:nvPr>
        </p:nvSpPr>
        <p:spPr>
          <a:xfrm>
            <a:off x="2130425" y="2606675"/>
            <a:ext cx="1839913" cy="433388"/>
          </a:xfrm>
          <a:ln/>
        </p:spPr>
        <p:txBody>
          <a:bodyPr vert="horz" wrap="square" lIns="91440" tIns="45720" rIns="91440" bIns="45720" anchor="ctr"/>
          <a:lstStyle/>
          <a:p>
            <a:pPr eaLnBrk="1" hangingPunct="1"/>
            <a:r>
              <a:rPr lang="zh-CN" altLang="en-US" dirty="0">
                <a:solidFill>
                  <a:schemeClr val="bg1"/>
                </a:solidFill>
              </a:rPr>
              <a:t>例</a:t>
            </a:r>
          </a:p>
        </p:txBody>
      </p:sp>
      <p:grpSp>
        <p:nvGrpSpPr>
          <p:cNvPr id="19499" name="Group 43"/>
          <p:cNvGrpSpPr/>
          <p:nvPr/>
        </p:nvGrpSpPr>
        <p:grpSpPr>
          <a:xfrm>
            <a:off x="457200" y="1219200"/>
            <a:ext cx="5181600" cy="4114800"/>
            <a:chOff x="288" y="768"/>
            <a:chExt cx="3264" cy="2592"/>
          </a:xfrm>
        </p:grpSpPr>
        <p:sp>
          <p:nvSpPr>
            <p:cNvPr id="19500" name="Arc 44"/>
            <p:cNvSpPr/>
            <p:nvPr/>
          </p:nvSpPr>
          <p:spPr bwMode="auto">
            <a:xfrm>
              <a:off x="720" y="1104"/>
              <a:ext cx="2352" cy="1266"/>
            </a:xfrm>
            <a:custGeom>
              <a:avLst/>
              <a:gdLst>
                <a:gd name="G0" fmla="+- 21600 0 0"/>
                <a:gd name="G1" fmla="+- 21600 0 0"/>
                <a:gd name="G2" fmla="+- 21600 0 0"/>
                <a:gd name="T0" fmla="*/ 84 w 43200"/>
                <a:gd name="T1" fmla="*/ 23503 h 24159"/>
                <a:gd name="T2" fmla="*/ 43048 w 43200"/>
                <a:gd name="T3" fmla="*/ 24159 h 24159"/>
                <a:gd name="T4" fmla="*/ 21600 w 43200"/>
                <a:gd name="T5" fmla="*/ 21600 h 24159"/>
              </a:gdLst>
              <a:ahLst/>
              <a:cxnLst>
                <a:cxn ang="0">
                  <a:pos x="T0" y="T1"/>
                </a:cxn>
                <a:cxn ang="0">
                  <a:pos x="T2" y="T3"/>
                </a:cxn>
                <a:cxn ang="0">
                  <a:pos x="T4" y="T5"/>
                </a:cxn>
              </a:cxnLst>
              <a:rect l="0" t="0" r="r" b="b"/>
              <a:pathLst>
                <a:path w="43200" h="24159" fill="none" extrusionOk="0">
                  <a:moveTo>
                    <a:pt x="83" y="23503"/>
                  </a:moveTo>
                  <a:cubicBezTo>
                    <a:pt x="28" y="22870"/>
                    <a:pt x="0" y="22235"/>
                    <a:pt x="0" y="21600"/>
                  </a:cubicBezTo>
                  <a:cubicBezTo>
                    <a:pt x="0" y="9670"/>
                    <a:pt x="9670" y="0"/>
                    <a:pt x="21600" y="0"/>
                  </a:cubicBezTo>
                  <a:cubicBezTo>
                    <a:pt x="33529" y="0"/>
                    <a:pt x="43200" y="9670"/>
                    <a:pt x="43200" y="21600"/>
                  </a:cubicBezTo>
                  <a:cubicBezTo>
                    <a:pt x="43200" y="22455"/>
                    <a:pt x="43149" y="23309"/>
                    <a:pt x="43047" y="24158"/>
                  </a:cubicBezTo>
                </a:path>
                <a:path w="43200" h="24159" stroke="0" extrusionOk="0">
                  <a:moveTo>
                    <a:pt x="83" y="23503"/>
                  </a:moveTo>
                  <a:cubicBezTo>
                    <a:pt x="28" y="22870"/>
                    <a:pt x="0" y="22235"/>
                    <a:pt x="0" y="21600"/>
                  </a:cubicBezTo>
                  <a:cubicBezTo>
                    <a:pt x="0" y="9670"/>
                    <a:pt x="9670" y="0"/>
                    <a:pt x="21600" y="0"/>
                  </a:cubicBezTo>
                  <a:cubicBezTo>
                    <a:pt x="33529" y="0"/>
                    <a:pt x="43200" y="9670"/>
                    <a:pt x="43200" y="21600"/>
                  </a:cubicBezTo>
                  <a:cubicBezTo>
                    <a:pt x="43200" y="22455"/>
                    <a:pt x="43149" y="23309"/>
                    <a:pt x="43047" y="24158"/>
                  </a:cubicBezTo>
                  <a:lnTo>
                    <a:pt x="21600" y="21600"/>
                  </a:lnTo>
                  <a:close/>
                </a:path>
              </a:pathLst>
            </a:custGeom>
            <a:gradFill rotWithShape="0">
              <a:gsLst>
                <a:gs pos="0">
                  <a:schemeClr val="accent1"/>
                </a:gs>
                <a:gs pos="100000">
                  <a:schemeClr val="accent1">
                    <a:gamma/>
                    <a:shade val="63137"/>
                    <a:invGamma/>
                  </a:schemeClr>
                </a:gs>
              </a:gsLst>
              <a:lin ang="0" scaled="1"/>
            </a:gradFill>
            <a:ln w="19050">
              <a:solidFill>
                <a:srgbClr val="96969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9501" name="Oval 45"/>
            <p:cNvSpPr>
              <a:spLocks noChangeArrowheads="1"/>
            </p:cNvSpPr>
            <p:nvPr/>
          </p:nvSpPr>
          <p:spPr bwMode="auto">
            <a:xfrm>
              <a:off x="720" y="2112"/>
              <a:ext cx="2352" cy="480"/>
            </a:xfrm>
            <a:prstGeom prst="ellipse">
              <a:avLst/>
            </a:prstGeom>
            <a:gradFill rotWithShape="0">
              <a:gsLst>
                <a:gs pos="0">
                  <a:schemeClr val="accent1">
                    <a:gamma/>
                    <a:shade val="46275"/>
                    <a:invGamma/>
                  </a:schemeClr>
                </a:gs>
                <a:gs pos="100000">
                  <a:schemeClr val="accent1"/>
                </a:gs>
              </a:gsLst>
              <a:lin ang="0" scaled="1"/>
            </a:gra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5385" name="Line 46"/>
            <p:cNvSpPr/>
            <p:nvPr/>
          </p:nvSpPr>
          <p:spPr>
            <a:xfrm>
              <a:off x="1776" y="2112"/>
              <a:ext cx="624" cy="1008"/>
            </a:xfrm>
            <a:prstGeom prst="line">
              <a:avLst/>
            </a:prstGeom>
            <a:ln w="9525" cap="flat" cmpd="sng">
              <a:solidFill>
                <a:schemeClr val="tx1"/>
              </a:solidFill>
              <a:prstDash val="solid"/>
              <a:miter/>
              <a:headEnd type="none" w="med" len="med"/>
              <a:tailEnd type="triangle" w="med" len="lg"/>
            </a:ln>
          </p:spPr>
        </p:sp>
        <p:sp>
          <p:nvSpPr>
            <p:cNvPr id="55386" name="Line 47"/>
            <p:cNvSpPr/>
            <p:nvPr/>
          </p:nvSpPr>
          <p:spPr>
            <a:xfrm>
              <a:off x="1920" y="2352"/>
              <a:ext cx="1152" cy="0"/>
            </a:xfrm>
            <a:prstGeom prst="line">
              <a:avLst/>
            </a:prstGeom>
            <a:ln w="9525" cap="flat" cmpd="sng">
              <a:solidFill>
                <a:schemeClr val="tx1"/>
              </a:solidFill>
              <a:prstDash val="solid"/>
              <a:miter/>
              <a:headEnd type="none" w="med" len="med"/>
              <a:tailEnd type="none" w="med" len="med"/>
            </a:ln>
          </p:spPr>
        </p:sp>
        <p:sp>
          <p:nvSpPr>
            <p:cNvPr id="55387" name="Line 48"/>
            <p:cNvSpPr/>
            <p:nvPr/>
          </p:nvSpPr>
          <p:spPr>
            <a:xfrm>
              <a:off x="1728" y="1104"/>
              <a:ext cx="672" cy="1056"/>
            </a:xfrm>
            <a:prstGeom prst="line">
              <a:avLst/>
            </a:prstGeom>
            <a:ln w="9525" cap="flat" cmpd="sng">
              <a:solidFill>
                <a:schemeClr val="tx1"/>
              </a:solidFill>
              <a:prstDash val="dash"/>
              <a:miter/>
              <a:headEnd type="none" w="med" len="med"/>
              <a:tailEnd type="none" w="med" len="med"/>
            </a:ln>
          </p:spPr>
        </p:sp>
        <p:sp>
          <p:nvSpPr>
            <p:cNvPr id="55388" name="Line 49"/>
            <p:cNvSpPr/>
            <p:nvPr/>
          </p:nvSpPr>
          <p:spPr>
            <a:xfrm>
              <a:off x="1200" y="2160"/>
              <a:ext cx="576" cy="960"/>
            </a:xfrm>
            <a:prstGeom prst="line">
              <a:avLst/>
            </a:prstGeom>
            <a:ln w="9525" cap="flat" cmpd="sng">
              <a:solidFill>
                <a:schemeClr val="tx1"/>
              </a:solidFill>
              <a:prstDash val="solid"/>
              <a:miter/>
              <a:headEnd type="none" w="med" len="med"/>
              <a:tailEnd type="triangle" w="med" len="lg"/>
            </a:ln>
          </p:spPr>
        </p:sp>
        <p:sp>
          <p:nvSpPr>
            <p:cNvPr id="55389" name="Line 50"/>
            <p:cNvSpPr/>
            <p:nvPr/>
          </p:nvSpPr>
          <p:spPr>
            <a:xfrm>
              <a:off x="2352" y="2112"/>
              <a:ext cx="624" cy="1008"/>
            </a:xfrm>
            <a:prstGeom prst="line">
              <a:avLst/>
            </a:prstGeom>
            <a:ln w="9525" cap="flat" cmpd="sng">
              <a:solidFill>
                <a:schemeClr val="tx1"/>
              </a:solidFill>
              <a:prstDash val="solid"/>
              <a:miter/>
              <a:headEnd type="none" w="med" len="med"/>
              <a:tailEnd type="triangle" w="med" len="lg"/>
            </a:ln>
          </p:spPr>
        </p:sp>
        <p:sp>
          <p:nvSpPr>
            <p:cNvPr id="55390" name="Line 51"/>
            <p:cNvSpPr/>
            <p:nvPr/>
          </p:nvSpPr>
          <p:spPr>
            <a:xfrm>
              <a:off x="288" y="1680"/>
              <a:ext cx="912" cy="1440"/>
            </a:xfrm>
            <a:prstGeom prst="line">
              <a:avLst/>
            </a:prstGeom>
            <a:ln w="9525" cap="flat" cmpd="sng">
              <a:solidFill>
                <a:schemeClr val="tx1"/>
              </a:solidFill>
              <a:prstDash val="solid"/>
              <a:miter/>
              <a:headEnd type="none" w="med" len="med"/>
              <a:tailEnd type="triangle" w="med" len="lg"/>
            </a:ln>
          </p:spPr>
        </p:sp>
        <p:sp>
          <p:nvSpPr>
            <p:cNvPr id="55391" name="Line 52"/>
            <p:cNvSpPr/>
            <p:nvPr/>
          </p:nvSpPr>
          <p:spPr>
            <a:xfrm>
              <a:off x="384" y="816"/>
              <a:ext cx="528" cy="864"/>
            </a:xfrm>
            <a:prstGeom prst="line">
              <a:avLst/>
            </a:prstGeom>
            <a:ln w="9525" cap="flat" cmpd="sng">
              <a:solidFill>
                <a:schemeClr val="tx1"/>
              </a:solidFill>
              <a:prstDash val="solid"/>
              <a:miter/>
              <a:headEnd type="none" w="med" len="med"/>
              <a:tailEnd type="none" w="med" len="med"/>
            </a:ln>
          </p:spPr>
        </p:sp>
        <p:sp>
          <p:nvSpPr>
            <p:cNvPr id="55392" name="Line 53"/>
            <p:cNvSpPr/>
            <p:nvPr/>
          </p:nvSpPr>
          <p:spPr>
            <a:xfrm>
              <a:off x="912" y="1680"/>
              <a:ext cx="288" cy="480"/>
            </a:xfrm>
            <a:prstGeom prst="line">
              <a:avLst/>
            </a:prstGeom>
            <a:ln w="9525" cap="flat" cmpd="sng">
              <a:solidFill>
                <a:schemeClr val="tx1"/>
              </a:solidFill>
              <a:prstDash val="dash"/>
              <a:miter/>
              <a:headEnd type="none" w="med" len="med"/>
              <a:tailEnd type="none" w="med" len="med"/>
            </a:ln>
          </p:spPr>
        </p:sp>
        <p:sp>
          <p:nvSpPr>
            <p:cNvPr id="55393" name="Line 54"/>
            <p:cNvSpPr/>
            <p:nvPr/>
          </p:nvSpPr>
          <p:spPr>
            <a:xfrm>
              <a:off x="960" y="816"/>
              <a:ext cx="288" cy="480"/>
            </a:xfrm>
            <a:prstGeom prst="line">
              <a:avLst/>
            </a:prstGeom>
            <a:ln w="9525" cap="flat" cmpd="sng">
              <a:solidFill>
                <a:schemeClr val="tx1"/>
              </a:solidFill>
              <a:prstDash val="solid"/>
              <a:miter/>
              <a:headEnd type="none" w="med" len="med"/>
              <a:tailEnd type="none" w="med" len="med"/>
            </a:ln>
          </p:spPr>
        </p:sp>
        <p:sp>
          <p:nvSpPr>
            <p:cNvPr id="55394" name="Line 55"/>
            <p:cNvSpPr/>
            <p:nvPr/>
          </p:nvSpPr>
          <p:spPr>
            <a:xfrm>
              <a:off x="1248" y="1296"/>
              <a:ext cx="528" cy="816"/>
            </a:xfrm>
            <a:prstGeom prst="line">
              <a:avLst/>
            </a:prstGeom>
            <a:ln w="9525" cap="flat" cmpd="sng">
              <a:solidFill>
                <a:schemeClr val="tx1"/>
              </a:solidFill>
              <a:prstDash val="dash"/>
              <a:miter/>
              <a:headEnd type="none" w="med" len="med"/>
              <a:tailEnd type="none" w="med" len="med"/>
            </a:ln>
          </p:spPr>
        </p:sp>
        <p:sp>
          <p:nvSpPr>
            <p:cNvPr id="55395" name="Line 56"/>
            <p:cNvSpPr/>
            <p:nvPr/>
          </p:nvSpPr>
          <p:spPr>
            <a:xfrm>
              <a:off x="1536" y="768"/>
              <a:ext cx="192" cy="336"/>
            </a:xfrm>
            <a:prstGeom prst="line">
              <a:avLst/>
            </a:prstGeom>
            <a:ln w="9525" cap="flat" cmpd="sng">
              <a:solidFill>
                <a:schemeClr val="tx1"/>
              </a:solidFill>
              <a:prstDash val="solid"/>
              <a:miter/>
              <a:headEnd type="none" w="med" len="med"/>
              <a:tailEnd type="none" w="med" len="med"/>
            </a:ln>
          </p:spPr>
        </p:sp>
        <p:sp>
          <p:nvSpPr>
            <p:cNvPr id="55396" name="Line 57"/>
            <p:cNvSpPr/>
            <p:nvPr/>
          </p:nvSpPr>
          <p:spPr>
            <a:xfrm>
              <a:off x="3072" y="2352"/>
              <a:ext cx="480" cy="768"/>
            </a:xfrm>
            <a:prstGeom prst="line">
              <a:avLst/>
            </a:prstGeom>
            <a:ln w="9525" cap="flat" cmpd="sng">
              <a:solidFill>
                <a:schemeClr val="tx1"/>
              </a:solidFill>
              <a:prstDash val="solid"/>
              <a:miter/>
              <a:headEnd type="none" w="med" len="med"/>
              <a:tailEnd type="triangle" w="med" len="lg"/>
            </a:ln>
          </p:spPr>
        </p:sp>
        <p:sp>
          <p:nvSpPr>
            <p:cNvPr id="55397" name="Line 58"/>
            <p:cNvSpPr/>
            <p:nvPr/>
          </p:nvSpPr>
          <p:spPr>
            <a:xfrm>
              <a:off x="2112" y="816"/>
              <a:ext cx="240" cy="384"/>
            </a:xfrm>
            <a:prstGeom prst="line">
              <a:avLst/>
            </a:prstGeom>
            <a:ln w="9525" cap="flat" cmpd="sng">
              <a:solidFill>
                <a:schemeClr val="tx1"/>
              </a:solidFill>
              <a:prstDash val="solid"/>
              <a:miter/>
              <a:headEnd type="none" w="med" len="med"/>
              <a:tailEnd type="none" w="med" len="med"/>
            </a:ln>
          </p:spPr>
        </p:sp>
        <p:sp>
          <p:nvSpPr>
            <p:cNvPr id="55398" name="Line 59"/>
            <p:cNvSpPr/>
            <p:nvPr/>
          </p:nvSpPr>
          <p:spPr>
            <a:xfrm>
              <a:off x="2352" y="1200"/>
              <a:ext cx="720" cy="1152"/>
            </a:xfrm>
            <a:prstGeom prst="line">
              <a:avLst/>
            </a:prstGeom>
            <a:ln w="9525" cap="flat" cmpd="sng">
              <a:solidFill>
                <a:schemeClr val="tx1"/>
              </a:solidFill>
              <a:prstDash val="dash"/>
              <a:miter/>
              <a:headEnd type="none" w="med" len="med"/>
              <a:tailEnd type="none" w="med" len="med"/>
            </a:ln>
          </p:spPr>
        </p:sp>
        <p:sp>
          <p:nvSpPr>
            <p:cNvPr id="55399" name="WordArt 60"/>
            <p:cNvSpPr>
              <a:spLocks noTextEdit="1"/>
            </p:cNvSpPr>
            <p:nvPr/>
          </p:nvSpPr>
          <p:spPr>
            <a:xfrm>
              <a:off x="1728" y="3145"/>
              <a:ext cx="624" cy="215"/>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b="1" dirty="0">
                  <a:ln w="9525" cap="flat" cmpd="sng">
                    <a:solidFill>
                      <a:srgbClr val="000000"/>
                    </a:solidFill>
                    <a:prstDash val="solid"/>
                    <a:miter/>
                    <a:headEnd type="none" w="med" len="med"/>
                    <a:tailEnd type="none" w="med" len="med"/>
                  </a:ln>
                  <a:solidFill>
                    <a:srgbClr val="000000"/>
                  </a:solidFill>
                  <a:latin typeface="宋体" panose="02010600030101010101" pitchFamily="2" charset="-122"/>
                  <a:ea typeface="宋体" panose="02010600030101010101" pitchFamily="2" charset="-122"/>
                </a:rPr>
                <a:t>匀强</a:t>
              </a:r>
            </a:p>
          </p:txBody>
        </p:sp>
        <p:sp>
          <p:nvSpPr>
            <p:cNvPr id="55400" name="WordArt 61"/>
            <p:cNvSpPr>
              <a:spLocks noTextEdit="1"/>
            </p:cNvSpPr>
            <p:nvPr/>
          </p:nvSpPr>
          <p:spPr>
            <a:xfrm>
              <a:off x="2496" y="3168"/>
              <a:ext cx="240" cy="192"/>
            </a:xfrm>
            <a:prstGeom prst="rect">
              <a:avLst/>
            </a:prstGeom>
          </p:spPr>
          <p:txBody>
            <a:bodyPr wrap="none" fromWordArt="1">
              <a:prstTxWarp prst="textPlain">
                <a:avLst>
                  <a:gd name="adj" fmla="val 55991"/>
                </a:avLst>
              </a:prstTxWarp>
              <a:normAutofit/>
            </a:bodyPr>
            <a:lstStyle/>
            <a:p>
              <a:pPr algn="ctr"/>
              <a:r>
                <a:rPr lang="zh-CN" altLang="en-US" sz="800" b="1" i="1" dirty="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B</a:t>
              </a:r>
            </a:p>
          </p:txBody>
        </p:sp>
        <p:sp>
          <p:nvSpPr>
            <p:cNvPr id="55401" name="Oval 62"/>
            <p:cNvSpPr/>
            <p:nvPr/>
          </p:nvSpPr>
          <p:spPr>
            <a:xfrm>
              <a:off x="1728" y="2256"/>
              <a:ext cx="96" cy="144"/>
            </a:xfrm>
            <a:prstGeom prst="ellipse">
              <a:avLst/>
            </a:prstGeom>
            <a:noFill/>
            <a:ln w="28575"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5402" name="Arc 63"/>
            <p:cNvSpPr/>
            <p:nvPr/>
          </p:nvSpPr>
          <p:spPr>
            <a:xfrm rot="3045132">
              <a:off x="1862" y="2539"/>
              <a:ext cx="225" cy="185"/>
            </a:xfrm>
            <a:custGeom>
              <a:avLst/>
              <a:gdLst/>
              <a:ahLst/>
              <a:cxnLst>
                <a:cxn ang="0">
                  <a:pos x="2" y="0"/>
                </a:cxn>
                <a:cxn ang="0">
                  <a:pos x="2" y="0"/>
                </a:cxn>
                <a:cxn ang="0">
                  <a:pos x="1" y="2"/>
                </a:cxn>
                <a:cxn ang="0">
                  <a:pos x="2" y="0"/>
                </a:cxn>
                <a:cxn ang="0">
                  <a:pos x="2" y="0"/>
                </a:cxn>
                <a:cxn ang="0">
                  <a:pos x="1" y="2"/>
                </a:cxn>
                <a:cxn ang="0">
                  <a:pos x="0" y="0"/>
                </a:cxn>
                <a:cxn ang="0">
                  <a:pos x="2" y="0"/>
                </a:cxn>
              </a:cxnLst>
              <a:rect l="0" t="0" r="0" b="0"/>
              <a:pathLst>
                <a:path w="21600" h="20874" fill="none">
                  <a:moveTo>
                    <a:pt x="21426" y="-1"/>
                  </a:moveTo>
                  <a:cubicBezTo>
                    <a:pt x="21542" y="906"/>
                    <a:pt x="21600" y="1819"/>
                    <a:pt x="21600" y="2733"/>
                  </a:cubicBezTo>
                  <a:cubicBezTo>
                    <a:pt x="21600" y="10064"/>
                    <a:pt x="17881" y="16894"/>
                    <a:pt x="11724" y="20874"/>
                  </a:cubicBezTo>
                </a:path>
                <a:path w="21600" h="20874" stroke="0">
                  <a:moveTo>
                    <a:pt x="21426" y="-1"/>
                  </a:moveTo>
                  <a:cubicBezTo>
                    <a:pt x="21542" y="906"/>
                    <a:pt x="21600" y="1819"/>
                    <a:pt x="21600" y="2733"/>
                  </a:cubicBezTo>
                  <a:cubicBezTo>
                    <a:pt x="21600" y="10064"/>
                    <a:pt x="17881" y="16894"/>
                    <a:pt x="11724" y="20874"/>
                  </a:cubicBezTo>
                  <a:lnTo>
                    <a:pt x="0" y="2733"/>
                  </a:lnTo>
                  <a:lnTo>
                    <a:pt x="21426" y="-1"/>
                  </a:lnTo>
                  <a:close/>
                </a:path>
              </a:pathLst>
            </a:custGeom>
            <a:no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55403" name="WordArt 64"/>
            <p:cNvSpPr>
              <a:spLocks noTextEdit="1"/>
            </p:cNvSpPr>
            <p:nvPr/>
          </p:nvSpPr>
          <p:spPr>
            <a:xfrm>
              <a:off x="1488" y="1728"/>
              <a:ext cx="480" cy="14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FFFF00"/>
                    </a:solidFill>
                    <a:prstDash val="solid"/>
                    <a:miter/>
                    <a:headEnd type="none" w="med" len="med"/>
                    <a:tailEnd type="none" w="med" len="med"/>
                  </a:ln>
                  <a:solidFill>
                    <a:srgbClr val="FFFF00"/>
                  </a:solidFill>
                  <a:latin typeface="华文细黑" panose="02010600040101010101" charset="-122"/>
                  <a:ea typeface="华文细黑" panose="02010600040101010101" charset="-122"/>
                </a:rPr>
                <a:t>半径</a:t>
              </a:r>
            </a:p>
          </p:txBody>
        </p:sp>
        <p:sp>
          <p:nvSpPr>
            <p:cNvPr id="55404" name="Line 65"/>
            <p:cNvSpPr/>
            <p:nvPr/>
          </p:nvSpPr>
          <p:spPr>
            <a:xfrm>
              <a:off x="1920" y="2160"/>
              <a:ext cx="0" cy="864"/>
            </a:xfrm>
            <a:prstGeom prst="line">
              <a:avLst/>
            </a:prstGeom>
            <a:ln w="28575" cap="flat" cmpd="sng">
              <a:solidFill>
                <a:schemeClr val="tx1"/>
              </a:solidFill>
              <a:prstDash val="dashDot"/>
              <a:miter/>
              <a:headEnd type="none" w="med" len="med"/>
              <a:tailEnd type="none" w="med" len="med"/>
            </a:ln>
          </p:spPr>
        </p:sp>
        <p:sp>
          <p:nvSpPr>
            <p:cNvPr id="55405" name="WordArt 66"/>
            <p:cNvSpPr>
              <a:spLocks noTextEdit="1"/>
            </p:cNvSpPr>
            <p:nvPr/>
          </p:nvSpPr>
          <p:spPr>
            <a:xfrm>
              <a:off x="1968" y="2777"/>
              <a:ext cx="149" cy="170"/>
            </a:xfrm>
            <a:prstGeom prst="rect">
              <a:avLst/>
            </a:prstGeom>
          </p:spPr>
          <p:txBody>
            <a:bodyPr wrap="none" fromWordArt="1">
              <a:prstTxWarp prst="textPlain">
                <a:avLst>
                  <a:gd name="adj" fmla="val 50000"/>
                </a:avLst>
              </a:prstTxWarp>
              <a:normAutofit fontScale="40000" lnSpcReduction="20000"/>
            </a:bodyPr>
            <a:lstStyle/>
            <a:p>
              <a:pPr algn="ctr"/>
              <a:r>
                <a:rPr lang="en-US" altLang="zh-CN" sz="3600" i="1" dirty="0">
                  <a:ln w="9525" cap="flat" cmpd="sng">
                    <a:solidFill>
                      <a:srgbClr val="000000"/>
                    </a:solidFill>
                    <a:prstDash val="solid"/>
                    <a:headEnd type="none" w="med" len="med"/>
                    <a:tailEnd type="none" w="med" len="med"/>
                  </a:ln>
                  <a:solidFill>
                    <a:srgbClr val="000000"/>
                  </a:solidFill>
                  <a:latin typeface="Symbol" panose="05050102010706020507" charset="0"/>
                  <a:ea typeface="Symbol" panose="05050102010706020507" charset="0"/>
                </a:rPr>
                <a:t>q</a:t>
              </a:r>
              <a:endParaRPr lang="zh-CN" altLang="en-US" sz="3600" i="1" dirty="0">
                <a:ln w="9525" cap="flat" cmpd="sng">
                  <a:solidFill>
                    <a:srgbClr val="000000"/>
                  </a:solidFill>
                  <a:prstDash val="solid"/>
                  <a:headEnd type="none" w="med" len="med"/>
                  <a:tailEnd type="none" w="med" len="med"/>
                </a:ln>
                <a:solidFill>
                  <a:srgbClr val="000000"/>
                </a:solidFill>
                <a:latin typeface="Symbol" panose="05050102010706020507" charset="0"/>
                <a:ea typeface="Symbol" panose="05050102010706020507" charset="0"/>
              </a:endParaRPr>
            </a:p>
          </p:txBody>
        </p:sp>
        <p:sp>
          <p:nvSpPr>
            <p:cNvPr id="55406" name="WordArt 67"/>
            <p:cNvSpPr>
              <a:spLocks noTextEdit="1"/>
            </p:cNvSpPr>
            <p:nvPr/>
          </p:nvSpPr>
          <p:spPr>
            <a:xfrm>
              <a:off x="1200" y="1440"/>
              <a:ext cx="1200" cy="192"/>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a:ln w="9525" cap="flat" cmpd="sng">
                    <a:solidFill>
                      <a:srgbClr val="FFFF00"/>
                    </a:solidFill>
                    <a:prstDash val="solid"/>
                    <a:miter/>
                    <a:headEnd type="none" w="med" len="med"/>
                    <a:tailEnd type="none" w="med" len="med"/>
                  </a:ln>
                  <a:solidFill>
                    <a:srgbClr val="FFFF00"/>
                  </a:solidFill>
                  <a:latin typeface="华文细黑" panose="02010600040101010101" charset="-122"/>
                  <a:ea typeface="华文细黑" panose="02010600040101010101" charset="-122"/>
                </a:rPr>
                <a:t>非封闭半球面</a:t>
              </a:r>
            </a:p>
          </p:txBody>
        </p:sp>
        <p:sp>
          <p:nvSpPr>
            <p:cNvPr id="55407" name="WordArt 68"/>
            <p:cNvSpPr>
              <a:spLocks noTextEdit="1"/>
            </p:cNvSpPr>
            <p:nvPr/>
          </p:nvSpPr>
          <p:spPr>
            <a:xfrm>
              <a:off x="2448" y="1440"/>
              <a:ext cx="144" cy="184"/>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a:ln w="9525" cap="flat" cmpd="sng">
                    <a:solidFill>
                      <a:srgbClr val="FFFF00"/>
                    </a:solidFill>
                    <a:prstDash val="solid"/>
                    <a:headEnd type="none" w="med" len="med"/>
                    <a:tailEnd type="none" w="med" len="med"/>
                  </a:ln>
                  <a:solidFill>
                    <a:srgbClr val="FFFF00"/>
                  </a:solidFill>
                  <a:latin typeface="Times New Roman" panose="02020603050405020304" pitchFamily="18" charset="0"/>
                  <a:ea typeface="Times New Roman" panose="02020603050405020304" pitchFamily="18" charset="0"/>
                </a:rPr>
                <a:t>s</a:t>
              </a:r>
            </a:p>
          </p:txBody>
        </p:sp>
        <p:sp>
          <p:nvSpPr>
            <p:cNvPr id="55408" name="WordArt 69"/>
            <p:cNvSpPr>
              <a:spLocks noTextEdit="1"/>
            </p:cNvSpPr>
            <p:nvPr/>
          </p:nvSpPr>
          <p:spPr>
            <a:xfrm>
              <a:off x="2016" y="1728"/>
              <a:ext cx="240" cy="144"/>
            </a:xfrm>
            <a:prstGeom prst="rect">
              <a:avLst/>
            </a:prstGeom>
          </p:spPr>
          <p:txBody>
            <a:bodyPr wrap="none" fromWordArt="1">
              <a:prstTxWarp prst="textPlain">
                <a:avLst>
                  <a:gd name="adj" fmla="val 50000"/>
                </a:avLst>
              </a:prstTxWarp>
              <a:normAutofit/>
            </a:bodyPr>
            <a:lstStyle/>
            <a:p>
              <a:pPr algn="ctr"/>
              <a:r>
                <a:rPr lang="zh-CN" altLang="en-US" sz="800" i="1">
                  <a:ln w="9525" cap="flat" cmpd="sng">
                    <a:solidFill>
                      <a:srgbClr val="FFFF00"/>
                    </a:solidFill>
                    <a:prstDash val="solid"/>
                    <a:headEnd type="none" w="med" len="med"/>
                    <a:tailEnd type="none" w="med" len="med"/>
                  </a:ln>
                  <a:solidFill>
                    <a:srgbClr val="FFFF00"/>
                  </a:solidFill>
                  <a:latin typeface="Times New Roman" panose="02020603050405020304" pitchFamily="18" charset="0"/>
                  <a:ea typeface="Times New Roman" panose="02020603050405020304" pitchFamily="18" charset="0"/>
                </a:rPr>
                <a:t>R</a:t>
              </a:r>
            </a:p>
          </p:txBody>
        </p:sp>
      </p:grpSp>
      <p:sp>
        <p:nvSpPr>
          <p:cNvPr id="55305" name="Rectangle 115"/>
          <p:cNvSpPr/>
          <p:nvPr/>
        </p:nvSpPr>
        <p:spPr>
          <a:xfrm>
            <a:off x="2012950" y="0"/>
            <a:ext cx="5881688" cy="255588"/>
          </a:xfrm>
          <a:prstGeom prst="rect">
            <a:avLst/>
          </a:prstGeom>
          <a:noFill/>
          <a:ln w="9525">
            <a:noFill/>
          </a:ln>
        </p:spPr>
        <p:txBody>
          <a:bodyPr anchor="b"/>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800" dirty="0">
                <a:solidFill>
                  <a:schemeClr val="bg1"/>
                </a:solidFill>
              </a:rPr>
              <a:t>例题</a:t>
            </a:r>
          </a:p>
        </p:txBody>
      </p:sp>
      <p:grpSp>
        <p:nvGrpSpPr>
          <p:cNvPr id="19625" name="Group 169"/>
          <p:cNvGrpSpPr/>
          <p:nvPr/>
        </p:nvGrpSpPr>
        <p:grpSpPr>
          <a:xfrm>
            <a:off x="363538" y="357188"/>
            <a:ext cx="6078537" cy="493712"/>
            <a:chOff x="229" y="255"/>
            <a:chExt cx="3829" cy="311"/>
          </a:xfrm>
        </p:grpSpPr>
        <p:grpSp>
          <p:nvGrpSpPr>
            <p:cNvPr id="55335" name="Group 119"/>
            <p:cNvGrpSpPr/>
            <p:nvPr/>
          </p:nvGrpSpPr>
          <p:grpSpPr>
            <a:xfrm>
              <a:off x="903" y="305"/>
              <a:ext cx="3155" cy="248"/>
              <a:chOff x="1238" y="173"/>
              <a:chExt cx="3155" cy="248"/>
            </a:xfrm>
          </p:grpSpPr>
          <p:sp>
            <p:nvSpPr>
              <p:cNvPr id="55339" name="WordArt 120"/>
              <p:cNvSpPr>
                <a:spLocks noTextEdit="1"/>
              </p:cNvSpPr>
              <p:nvPr/>
            </p:nvSpPr>
            <p:spPr>
              <a:xfrm>
                <a:off x="4151" y="179"/>
                <a:ext cx="242" cy="181"/>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a:ln w="127000" cap="flat" cmpd="sng">
                      <a:solidFill>
                        <a:schemeClr val="bg1"/>
                      </a:solidFill>
                      <a:prstDash val="solid"/>
                      <a:headEnd type="none" w="med" len="med"/>
                      <a:tailEnd type="none" w="med" len="med"/>
                    </a:ln>
                    <a:solidFill>
                      <a:schemeClr val="bg1"/>
                    </a:solidFill>
                    <a:latin typeface="Symbol" panose="05050102010706020507" charset="0"/>
                    <a:ea typeface="Symbol" panose="05050102010706020507" charset="0"/>
                  </a:rPr>
                  <a:t>F</a:t>
                </a:r>
              </a:p>
            </p:txBody>
          </p:sp>
          <p:sp>
            <p:nvSpPr>
              <p:cNvPr id="55340" name="WordArt 121"/>
              <p:cNvSpPr>
                <a:spLocks noTextEdit="1"/>
              </p:cNvSpPr>
              <p:nvPr/>
            </p:nvSpPr>
            <p:spPr>
              <a:xfrm>
                <a:off x="1238" y="173"/>
                <a:ext cx="2753" cy="191"/>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a:ln w="127000" cap="flat" cmpd="sng">
                      <a:solidFill>
                        <a:schemeClr val="bg1"/>
                      </a:solidFill>
                      <a:prstDash val="solid"/>
                      <a:miter/>
                      <a:headEnd type="none" w="med" len="med"/>
                      <a:tailEnd type="none" w="med" len="med"/>
                    </a:ln>
                    <a:solidFill>
                      <a:schemeClr val="bg1"/>
                    </a:solidFill>
                    <a:latin typeface="华文中宋" panose="02010600040101010101" pitchFamily="2" charset="-122"/>
                    <a:ea typeface="华文中宋" panose="02010600040101010101" pitchFamily="2" charset="-122"/>
                  </a:rPr>
                  <a:t>应用磁场高斯定理求</a:t>
                </a:r>
              </a:p>
            </p:txBody>
          </p:sp>
          <p:sp>
            <p:nvSpPr>
              <p:cNvPr id="55341" name="WordArt 122"/>
              <p:cNvSpPr>
                <a:spLocks noTextEdit="1"/>
              </p:cNvSpPr>
              <p:nvPr/>
            </p:nvSpPr>
            <p:spPr>
              <a:xfrm>
                <a:off x="1243" y="174"/>
                <a:ext cx="2753" cy="247"/>
              </a:xfrm>
              <a:prstGeom prst="rect">
                <a:avLst/>
              </a:prstGeom>
            </p:spPr>
            <p:txBody>
              <a:bodyPr wrap="none" fromWordArt="1">
                <a:prstTxWarp prst="textPlain">
                  <a:avLst>
                    <a:gd name="adj" fmla="val 50000"/>
                  </a:avLst>
                </a:prstTxWarp>
                <a:normAutofit fontScale="62500" lnSpcReduction="20000"/>
              </a:bodyPr>
              <a:lstStyle/>
              <a:p>
                <a:pPr algn="ctr"/>
                <a:r>
                  <a:rPr lang="zh-CN" altLang="en-US" sz="3600" dirty="0">
                    <a:ln w="9525" cap="flat" cmpd="sng">
                      <a:solidFill>
                        <a:schemeClr val="tx1"/>
                      </a:solidFill>
                      <a:prstDash val="solid"/>
                      <a:miter/>
                      <a:headEnd type="none" w="med" len="med"/>
                      <a:tailEnd type="none" w="med" len="med"/>
                    </a:ln>
                    <a:solidFill>
                      <a:schemeClr val="tx1"/>
                    </a:solidFill>
                    <a:latin typeface="华文中宋" panose="02010600040101010101" pitchFamily="2" charset="-122"/>
                    <a:ea typeface="华文中宋" panose="02010600040101010101" pitchFamily="2" charset="-122"/>
                  </a:rPr>
                  <a:t>应用磁场高斯定理求</a:t>
                </a:r>
              </a:p>
            </p:txBody>
          </p:sp>
          <p:sp>
            <p:nvSpPr>
              <p:cNvPr id="55342" name="WordArt 123"/>
              <p:cNvSpPr>
                <a:spLocks noTextEdit="1"/>
              </p:cNvSpPr>
              <p:nvPr/>
            </p:nvSpPr>
            <p:spPr>
              <a:xfrm>
                <a:off x="4089" y="207"/>
                <a:ext cx="242" cy="181"/>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dirty="0">
                    <a:ln w="9525" cap="flat" cmpd="sng">
                      <a:solidFill>
                        <a:srgbClr val="FF0000"/>
                      </a:solidFill>
                      <a:prstDash val="solid"/>
                      <a:headEnd type="none" w="med" len="med"/>
                      <a:tailEnd type="none" w="med" len="med"/>
                    </a:ln>
                    <a:solidFill>
                      <a:srgbClr val="FF0000"/>
                    </a:solidFill>
                    <a:latin typeface="Symbol" panose="05050102010706020507" charset="0"/>
                    <a:ea typeface="Symbol" panose="05050102010706020507" charset="0"/>
                  </a:rPr>
                  <a:t>F</a:t>
                </a:r>
              </a:p>
            </p:txBody>
          </p:sp>
        </p:grpSp>
        <p:grpSp>
          <p:nvGrpSpPr>
            <p:cNvPr id="55336" name="Group 124"/>
            <p:cNvGrpSpPr/>
            <p:nvPr/>
          </p:nvGrpSpPr>
          <p:grpSpPr>
            <a:xfrm>
              <a:off x="229" y="255"/>
              <a:ext cx="531" cy="311"/>
              <a:chOff x="458" y="209"/>
              <a:chExt cx="531" cy="311"/>
            </a:xfrm>
          </p:grpSpPr>
          <p:sp>
            <p:nvSpPr>
              <p:cNvPr id="55337" name="Oval 125"/>
              <p:cNvSpPr/>
              <p:nvPr/>
            </p:nvSpPr>
            <p:spPr>
              <a:xfrm>
                <a:off x="458" y="209"/>
                <a:ext cx="531" cy="311"/>
              </a:xfrm>
              <a:prstGeom prst="ellipse">
                <a:avLst/>
              </a:prstGeom>
              <a:gradFill rotWithShape="0">
                <a:gsLst>
                  <a:gs pos="0">
                    <a:srgbClr val="FFCA61"/>
                  </a:gs>
                  <a:gs pos="100000">
                    <a:srgbClr val="B28300"/>
                  </a:gs>
                </a:gsLst>
                <a:path path="shape">
                  <a:fillToRect l="50000" t="50000" r="50000" b="50000"/>
                </a:path>
                <a:tileRect/>
              </a:gradFill>
              <a:ln w="57150" cap="flat" cmpd="sng">
                <a:solidFill>
                  <a:srgbClr val="FFD393"/>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5338" name="WordArt 126"/>
              <p:cNvSpPr>
                <a:spLocks noTextEdit="1"/>
              </p:cNvSpPr>
              <p:nvPr/>
            </p:nvSpPr>
            <p:spPr>
              <a:xfrm>
                <a:off x="550" y="281"/>
                <a:ext cx="336" cy="154"/>
              </a:xfrm>
              <a:prstGeom prst="rect">
                <a:avLst/>
              </a:prstGeom>
            </p:spPr>
            <p:txBody>
              <a:bodyPr wrap="none" fromWordArt="1">
                <a:prstTxWarp prst="textPlain">
                  <a:avLst>
                    <a:gd name="adj" fmla="val 50287"/>
                  </a:avLst>
                </a:prstTxWarp>
                <a:normAutofit fontScale="32500" lnSpcReduction="20000"/>
              </a:bodyPr>
              <a:lstStyle/>
              <a:p>
                <a:pPr algn="ctr"/>
                <a:r>
                  <a:rPr lang="zh-CN" altLang="en-US" sz="3600" b="1">
                    <a:ln w="19050" cap="flat" cmpd="sng">
                      <a:solidFill>
                        <a:schemeClr val="bg1"/>
                      </a:solidFill>
                      <a:prstDash val="solid"/>
                      <a:headEnd type="none" w="med" len="med"/>
                      <a:tailEnd type="none" w="med" len="med"/>
                    </a:ln>
                    <a:solidFill>
                      <a:schemeClr val="bg1"/>
                    </a:solidFill>
                    <a:effectLst>
                      <a:outerShdw dist="35921" dir="2699999" algn="ctr" rotWithShape="0">
                        <a:schemeClr val="tx1"/>
                      </a:outerShdw>
                    </a:effectLst>
                    <a:latin typeface="黑体" panose="02010609060101010101" pitchFamily="49" charset="-122"/>
                    <a:ea typeface="黑体" panose="02010609060101010101" pitchFamily="49" charset="-122"/>
                  </a:rPr>
                  <a:t>例</a:t>
                </a:r>
              </a:p>
            </p:txBody>
          </p:sp>
        </p:grpSp>
      </p:grpSp>
      <p:sp>
        <p:nvSpPr>
          <p:cNvPr id="55307" name="Rectangle 127" descr="羊皮纸"/>
          <p:cNvSpPr/>
          <p:nvPr/>
        </p:nvSpPr>
        <p:spPr>
          <a:xfrm>
            <a:off x="0" y="0"/>
            <a:ext cx="9144000" cy="173038"/>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5308" name="Rectangle 128" descr="羊皮纸"/>
          <p:cNvSpPr/>
          <p:nvPr/>
        </p:nvSpPr>
        <p:spPr>
          <a:xfrm>
            <a:off x="0" y="6604000"/>
            <a:ext cx="9144000" cy="254000"/>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9620" name="Group 164"/>
          <p:cNvGrpSpPr/>
          <p:nvPr/>
        </p:nvGrpSpPr>
        <p:grpSpPr>
          <a:xfrm>
            <a:off x="2025652" y="3529013"/>
            <a:ext cx="422732" cy="388937"/>
            <a:chOff x="4464" y="864"/>
            <a:chExt cx="243" cy="232"/>
          </a:xfrm>
        </p:grpSpPr>
        <p:sp>
          <p:nvSpPr>
            <p:cNvPr id="55333" name="WordArt 165"/>
            <p:cNvSpPr>
              <a:spLocks noTextEdit="1"/>
            </p:cNvSpPr>
            <p:nvPr/>
          </p:nvSpPr>
          <p:spPr>
            <a:xfrm>
              <a:off x="4464" y="912"/>
              <a:ext cx="144" cy="184"/>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i="1" dirty="0">
                  <a:ln w="9525" cap="flat" cmpd="sng">
                    <a:solidFill>
                      <a:srgbClr val="3333FF"/>
                    </a:solidFill>
                    <a:prstDash val="solid"/>
                    <a:headEnd type="none" w="med" len="med"/>
                    <a:tailEnd type="none" w="med" len="med"/>
                  </a:ln>
                  <a:solidFill>
                    <a:srgbClr val="3333FF"/>
                  </a:solidFill>
                  <a:latin typeface="Times New Roman" panose="02020603050405020304" pitchFamily="18" charset="0"/>
                  <a:ea typeface="Times New Roman" panose="02020603050405020304" pitchFamily="18" charset="0"/>
                </a:rPr>
                <a:t>s</a:t>
              </a:r>
            </a:p>
          </p:txBody>
        </p:sp>
        <p:sp>
          <p:nvSpPr>
            <p:cNvPr id="55334" name="Freeform 166"/>
            <p:cNvSpPr/>
            <p:nvPr/>
          </p:nvSpPr>
          <p:spPr>
            <a:xfrm>
              <a:off x="4659" y="864"/>
              <a:ext cx="48" cy="96"/>
            </a:xfrm>
            <a:custGeom>
              <a:avLst/>
              <a:gdLst/>
              <a:ahLst/>
              <a:cxnLst>
                <a:cxn ang="0">
                  <a:pos x="3" y="0"/>
                </a:cxn>
                <a:cxn ang="0">
                  <a:pos x="8" y="7"/>
                </a:cxn>
                <a:cxn ang="0">
                  <a:pos x="0" y="21"/>
                </a:cxn>
                <a:cxn ang="0">
                  <a:pos x="3" y="0"/>
                </a:cxn>
              </a:cxnLst>
              <a:rect l="0" t="0" r="0" b="0"/>
              <a:pathLst>
                <a:path w="288" h="432">
                  <a:moveTo>
                    <a:pt x="96" y="0"/>
                  </a:moveTo>
                  <a:lnTo>
                    <a:pt x="288" y="144"/>
                  </a:lnTo>
                  <a:lnTo>
                    <a:pt x="0" y="432"/>
                  </a:lnTo>
                  <a:lnTo>
                    <a:pt x="96" y="0"/>
                  </a:lnTo>
                  <a:close/>
                </a:path>
              </a:pathLst>
            </a:custGeom>
            <a:solidFill>
              <a:srgbClr val="3333FF"/>
            </a:solidFill>
            <a:ln w="9525" cap="flat" cmpd="sng">
              <a:solidFill>
                <a:srgbClr val="3333FF"/>
              </a:solidFill>
              <a:prstDash val="solid"/>
              <a:miter lim="800000"/>
              <a:headEnd type="none" w="med" len="med"/>
              <a:tailEnd type="none" w="med" len="med"/>
            </a:ln>
          </p:spPr>
          <p:txBody>
            <a:bodyPr/>
            <a:lstStyle/>
            <a:p>
              <a:endParaRPr lang="zh-CN" altLang="en-US"/>
            </a:p>
          </p:txBody>
        </p:sp>
      </p:grpSp>
      <p:grpSp>
        <p:nvGrpSpPr>
          <p:cNvPr id="13" name="组合 12"/>
          <p:cNvGrpSpPr/>
          <p:nvPr/>
        </p:nvGrpSpPr>
        <p:grpSpPr>
          <a:xfrm>
            <a:off x="5478160" y="1086012"/>
            <a:ext cx="3236785" cy="1096588"/>
            <a:chOff x="5478160" y="1086012"/>
            <a:chExt cx="3236785" cy="1096588"/>
          </a:xfrm>
        </p:grpSpPr>
        <p:sp>
          <p:nvSpPr>
            <p:cNvPr id="2" name="矩形 1"/>
            <p:cNvSpPr/>
            <p:nvPr/>
          </p:nvSpPr>
          <p:spPr>
            <a:xfrm>
              <a:off x="5478160" y="1086012"/>
              <a:ext cx="3236785" cy="523220"/>
            </a:xfrm>
            <a:prstGeom prst="rect">
              <a:avLst/>
            </a:prstGeom>
          </p:spPr>
          <p:txBody>
            <a:bodyPr wrap="none">
              <a:spAutoFit/>
            </a:bodyPr>
            <a:lstStyle/>
            <a:p>
              <a:pPr lvl="0" algn="ctr">
                <a:defRPr/>
              </a:pPr>
              <a:r>
                <a:rPr lang="zh-CN" altLang="en-US" sz="2800" b="1" kern="10" dirty="0">
                  <a:ln w="9525">
                    <a:solidFill>
                      <a:srgbClr val="3333FF"/>
                    </a:solidFill>
                    <a:miter lim="800000"/>
                  </a:ln>
                  <a:solidFill>
                    <a:srgbClr val="3333FF"/>
                  </a:solidFill>
                  <a:latin typeface="宋体" panose="02010600030101010101" pitchFamily="2" charset="-122"/>
                </a:rPr>
                <a:t>令其封闭</a:t>
              </a:r>
              <a:r>
                <a:rPr lang="en-US" altLang="zh-CN" sz="2800" b="1" kern="10" dirty="0">
                  <a:ln w="9525">
                    <a:solidFill>
                      <a:srgbClr val="3333FF"/>
                    </a:solidFill>
                    <a:miter lim="800000"/>
                  </a:ln>
                  <a:solidFill>
                    <a:srgbClr val="3333FF"/>
                  </a:solidFill>
                  <a:latin typeface="宋体" panose="02010600030101010101" pitchFamily="2" charset="-122"/>
                </a:rPr>
                <a:t>,</a:t>
              </a:r>
              <a:r>
                <a:rPr lang="zh-CN" altLang="en-US" sz="2800" b="1" kern="10" dirty="0">
                  <a:ln w="9525">
                    <a:solidFill>
                      <a:srgbClr val="3333FF"/>
                    </a:solidFill>
                    <a:miter lim="800000"/>
                  </a:ln>
                  <a:solidFill>
                    <a:srgbClr val="3333FF"/>
                  </a:solidFill>
                  <a:latin typeface="宋体" panose="02010600030101010101" pitchFamily="2" charset="-122"/>
                </a:rPr>
                <a:t>底圆面积</a:t>
              </a:r>
            </a:p>
          </p:txBody>
        </p:sp>
        <p:graphicFrame>
          <p:nvGraphicFramePr>
            <p:cNvPr id="3" name="对象 2"/>
            <p:cNvGraphicFramePr>
              <a:graphicFrameLocks noChangeAspect="1"/>
            </p:cNvGraphicFramePr>
            <p:nvPr/>
          </p:nvGraphicFramePr>
          <p:xfrm>
            <a:off x="6434138" y="1750800"/>
            <a:ext cx="1460500" cy="431800"/>
          </p:xfrm>
          <a:graphic>
            <a:graphicData uri="http://schemas.openxmlformats.org/presentationml/2006/ole">
              <mc:AlternateContent xmlns:mc="http://schemas.openxmlformats.org/markup-compatibility/2006">
                <mc:Choice xmlns:v="urn:schemas-microsoft-com:vml" Requires="v">
                  <p:oleObj name="Equation" r:id="rId4" imgW="1460160" imgH="431640" progId="Equation.DSMT4">
                    <p:embed/>
                  </p:oleObj>
                </mc:Choice>
                <mc:Fallback>
                  <p:oleObj name="Equation" r:id="rId4" imgW="1460160" imgH="431640" progId="Equation.DSMT4">
                    <p:embed/>
                    <p:pic>
                      <p:nvPicPr>
                        <p:cNvPr id="3" name="对象 2"/>
                        <p:cNvPicPr/>
                        <p:nvPr/>
                      </p:nvPicPr>
                      <p:blipFill>
                        <a:blip r:embed="rId5"/>
                        <a:stretch>
                          <a:fillRect/>
                        </a:stretch>
                      </p:blipFill>
                      <p:spPr>
                        <a:xfrm>
                          <a:off x="6434138" y="1750800"/>
                          <a:ext cx="1460500" cy="431800"/>
                        </a:xfrm>
                        <a:prstGeom prst="rect">
                          <a:avLst/>
                        </a:prstGeom>
                      </p:spPr>
                    </p:pic>
                  </p:oleObj>
                </mc:Fallback>
              </mc:AlternateContent>
            </a:graphicData>
          </a:graphic>
        </p:graphicFrame>
      </p:grpSp>
      <p:sp>
        <p:nvSpPr>
          <p:cNvPr id="4" name="矩形 3"/>
          <p:cNvSpPr/>
          <p:nvPr/>
        </p:nvSpPr>
        <p:spPr>
          <a:xfrm>
            <a:off x="5543688" y="2396739"/>
            <a:ext cx="3057247" cy="523220"/>
          </a:xfrm>
          <a:prstGeom prst="rect">
            <a:avLst/>
          </a:prstGeom>
        </p:spPr>
        <p:txBody>
          <a:bodyPr wrap="none">
            <a:spAutoFit/>
          </a:bodyPr>
          <a:lstStyle/>
          <a:p>
            <a:pPr algn="ctr"/>
            <a:r>
              <a:rPr lang="zh-CN" altLang="en-US" sz="2800" b="1" dirty="0">
                <a:ln w="9525" cap="flat" cmpd="sng">
                  <a:solidFill>
                    <a:srgbClr val="000000"/>
                  </a:solidFill>
                  <a:prstDash val="solid"/>
                  <a:miter/>
                  <a:headEnd type="none" w="med" len="med"/>
                  <a:tailEnd type="none" w="med" len="med"/>
                </a:ln>
                <a:solidFill>
                  <a:srgbClr val="000000"/>
                </a:solidFill>
                <a:latin typeface="宋体" panose="02010600030101010101" pitchFamily="2" charset="-122"/>
              </a:rPr>
              <a:t>应用磁场高斯定理</a:t>
            </a:r>
          </a:p>
        </p:txBody>
      </p:sp>
      <p:grpSp>
        <p:nvGrpSpPr>
          <p:cNvPr id="12" name="组合 11"/>
          <p:cNvGrpSpPr/>
          <p:nvPr/>
        </p:nvGrpSpPr>
        <p:grpSpPr>
          <a:xfrm>
            <a:off x="5867400" y="3216690"/>
            <a:ext cx="2628900" cy="698500"/>
            <a:chOff x="5770563" y="2609010"/>
            <a:chExt cx="2628900" cy="698500"/>
          </a:xfrm>
        </p:grpSpPr>
        <p:graphicFrame>
          <p:nvGraphicFramePr>
            <p:cNvPr id="5" name="对象 4"/>
            <p:cNvGraphicFramePr>
              <a:graphicFrameLocks noChangeAspect="1"/>
            </p:cNvGraphicFramePr>
            <p:nvPr/>
          </p:nvGraphicFramePr>
          <p:xfrm>
            <a:off x="5770563" y="2609010"/>
            <a:ext cx="2628900" cy="698500"/>
          </p:xfrm>
          <a:graphic>
            <a:graphicData uri="http://schemas.openxmlformats.org/presentationml/2006/ole">
              <mc:AlternateContent xmlns:mc="http://schemas.openxmlformats.org/markup-compatibility/2006">
                <mc:Choice xmlns:v="urn:schemas-microsoft-com:vml" Requires="v">
                  <p:oleObj name="Equation" r:id="rId6" imgW="2628720" imgH="698400" progId="Equation.DSMT4">
                    <p:embed/>
                  </p:oleObj>
                </mc:Choice>
                <mc:Fallback>
                  <p:oleObj name="Equation" r:id="rId6" imgW="2628720" imgH="698400" progId="Equation.DSMT4">
                    <p:embed/>
                    <p:pic>
                      <p:nvPicPr>
                        <p:cNvPr id="5" name="对象 4"/>
                        <p:cNvPicPr/>
                        <p:nvPr/>
                      </p:nvPicPr>
                      <p:blipFill>
                        <a:blip r:embed="rId7"/>
                        <a:stretch>
                          <a:fillRect/>
                        </a:stretch>
                      </p:blipFill>
                      <p:spPr>
                        <a:xfrm>
                          <a:off x="5770563" y="2609010"/>
                          <a:ext cx="2628900" cy="698500"/>
                        </a:xfrm>
                        <a:prstGeom prst="rect">
                          <a:avLst/>
                        </a:prstGeom>
                      </p:spPr>
                    </p:pic>
                  </p:oleObj>
                </mc:Fallback>
              </mc:AlternateContent>
            </a:graphicData>
          </a:graphic>
        </p:graphicFrame>
        <p:sp>
          <p:nvSpPr>
            <p:cNvPr id="128" name="Line 41"/>
            <p:cNvSpPr/>
            <p:nvPr/>
          </p:nvSpPr>
          <p:spPr>
            <a:xfrm>
              <a:off x="6826250" y="2683484"/>
              <a:ext cx="298450" cy="0"/>
            </a:xfrm>
            <a:prstGeom prst="line">
              <a:avLst/>
            </a:prstGeom>
            <a:ln w="25400" cap="flat" cmpd="sng">
              <a:solidFill>
                <a:srgbClr val="000000"/>
              </a:solidFill>
              <a:prstDash val="solid"/>
              <a:miter/>
              <a:headEnd type="none" w="med" len="med"/>
              <a:tailEnd type="triangle" w="med" len="med"/>
            </a:ln>
          </p:spPr>
        </p:sp>
        <p:sp>
          <p:nvSpPr>
            <p:cNvPr id="129" name="Line 41"/>
            <p:cNvSpPr/>
            <p:nvPr/>
          </p:nvSpPr>
          <p:spPr>
            <a:xfrm>
              <a:off x="7524395" y="2691653"/>
              <a:ext cx="298450" cy="0"/>
            </a:xfrm>
            <a:prstGeom prst="line">
              <a:avLst/>
            </a:prstGeom>
            <a:ln w="25400" cap="flat" cmpd="sng">
              <a:solidFill>
                <a:srgbClr val="FF0000"/>
              </a:solidFill>
              <a:prstDash val="solid"/>
              <a:miter/>
              <a:headEnd type="none" w="med" len="med"/>
              <a:tailEnd type="triangle" w="med" len="med"/>
            </a:ln>
          </p:spPr>
        </p:sp>
      </p:grpSp>
      <p:grpSp>
        <p:nvGrpSpPr>
          <p:cNvPr id="8" name="组合 7"/>
          <p:cNvGrpSpPr/>
          <p:nvPr/>
        </p:nvGrpSpPr>
        <p:grpSpPr>
          <a:xfrm>
            <a:off x="1344704" y="5619268"/>
            <a:ext cx="3352800" cy="604526"/>
            <a:chOff x="914400" y="5619268"/>
            <a:chExt cx="3352800" cy="604526"/>
          </a:xfrm>
        </p:grpSpPr>
        <p:sp>
          <p:nvSpPr>
            <p:cNvPr id="7" name="矩形 6"/>
            <p:cNvSpPr/>
            <p:nvPr/>
          </p:nvSpPr>
          <p:spPr>
            <a:xfrm>
              <a:off x="1154624" y="5619268"/>
              <a:ext cx="1826141" cy="584775"/>
            </a:xfrm>
            <a:prstGeom prst="rect">
              <a:avLst/>
            </a:prstGeom>
          </p:spPr>
          <p:txBody>
            <a:bodyPr wrap="none">
              <a:spAutoFit/>
            </a:bodyPr>
            <a:lstStyle/>
            <a:p>
              <a:pPr algn="ctr"/>
              <a:r>
                <a:rPr lang="zh-CN" altLang="en-US" sz="3200" b="1" dirty="0">
                  <a:ln w="9525" cap="flat" cmpd="sng">
                    <a:solidFill>
                      <a:srgbClr val="000000"/>
                    </a:solidFill>
                    <a:prstDash val="solid"/>
                    <a:miter/>
                    <a:headEnd type="none" w="med" len="med"/>
                    <a:tailEnd type="none" w="med" len="med"/>
                  </a:ln>
                  <a:solidFill>
                    <a:srgbClr val="000000"/>
                  </a:solidFill>
                  <a:latin typeface="宋体" panose="02010600030101010101" pitchFamily="2" charset="-122"/>
                </a:rPr>
                <a:t>的  通量</a:t>
              </a:r>
            </a:p>
          </p:txBody>
        </p:sp>
        <p:sp>
          <p:nvSpPr>
            <p:cNvPr id="55375" name="WordArt 72"/>
            <p:cNvSpPr>
              <a:spLocks noTextEdit="1"/>
            </p:cNvSpPr>
            <p:nvPr/>
          </p:nvSpPr>
          <p:spPr>
            <a:xfrm>
              <a:off x="914400" y="5791200"/>
              <a:ext cx="228600" cy="292100"/>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s</a:t>
              </a:r>
            </a:p>
          </p:txBody>
        </p:sp>
        <p:sp>
          <p:nvSpPr>
            <p:cNvPr id="55376" name="WordArt 73"/>
            <p:cNvSpPr>
              <a:spLocks noTextEdit="1"/>
            </p:cNvSpPr>
            <p:nvPr/>
          </p:nvSpPr>
          <p:spPr>
            <a:xfrm>
              <a:off x="1676400" y="5791200"/>
              <a:ext cx="304800" cy="304800"/>
            </a:xfrm>
            <a:prstGeom prst="rect">
              <a:avLst/>
            </a:prstGeom>
          </p:spPr>
          <p:txBody>
            <a:bodyPr wrap="none" fromWordArt="1">
              <a:prstTxWarp prst="textPlain">
                <a:avLst>
                  <a:gd name="adj" fmla="val 55991"/>
                </a:avLst>
              </a:prstTxWarp>
              <a:normAutofit/>
            </a:bodyPr>
            <a:lstStyle/>
            <a:p>
              <a:pPr algn="ctr"/>
              <a:r>
                <a:rPr lang="zh-CN" altLang="en-US" sz="800" b="1" i="1" dirty="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B</a:t>
              </a:r>
            </a:p>
          </p:txBody>
        </p:sp>
        <p:graphicFrame>
          <p:nvGraphicFramePr>
            <p:cNvPr id="6" name="对象 5"/>
            <p:cNvGraphicFramePr>
              <a:graphicFrameLocks noChangeAspect="1"/>
            </p:cNvGraphicFramePr>
            <p:nvPr/>
          </p:nvGraphicFramePr>
          <p:xfrm>
            <a:off x="3009900" y="5677694"/>
            <a:ext cx="1257300" cy="546100"/>
          </p:xfrm>
          <a:graphic>
            <a:graphicData uri="http://schemas.openxmlformats.org/presentationml/2006/ole">
              <mc:AlternateContent xmlns:mc="http://schemas.openxmlformats.org/markup-compatibility/2006">
                <mc:Choice xmlns:v="urn:schemas-microsoft-com:vml" Requires="v">
                  <p:oleObj name="Equation" r:id="rId8" imgW="1257120" imgH="545760" progId="Equation.DSMT4">
                    <p:embed/>
                  </p:oleObj>
                </mc:Choice>
                <mc:Fallback>
                  <p:oleObj name="Equation" r:id="rId8" imgW="1257120" imgH="545760" progId="Equation.DSMT4">
                    <p:embed/>
                    <p:pic>
                      <p:nvPicPr>
                        <p:cNvPr id="6" name="对象 5"/>
                        <p:cNvPicPr/>
                        <p:nvPr/>
                      </p:nvPicPr>
                      <p:blipFill>
                        <a:blip r:embed="rId9"/>
                        <a:stretch>
                          <a:fillRect/>
                        </a:stretch>
                      </p:blipFill>
                      <p:spPr>
                        <a:xfrm>
                          <a:off x="3009900" y="5677694"/>
                          <a:ext cx="1257300" cy="546100"/>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5916613" y="4177507"/>
          <a:ext cx="2336800" cy="546100"/>
        </p:xfrm>
        <a:graphic>
          <a:graphicData uri="http://schemas.openxmlformats.org/presentationml/2006/ole">
            <mc:AlternateContent xmlns:mc="http://schemas.openxmlformats.org/markup-compatibility/2006">
              <mc:Choice xmlns:v="urn:schemas-microsoft-com:vml" Requires="v">
                <p:oleObj name="Equation" r:id="rId10" imgW="2336760" imgH="545760" progId="Equation.DSMT4">
                  <p:embed/>
                </p:oleObj>
              </mc:Choice>
              <mc:Fallback>
                <p:oleObj name="Equation" r:id="rId10" imgW="2336760" imgH="545760" progId="Equation.DSMT4">
                  <p:embed/>
                  <p:pic>
                    <p:nvPicPr>
                      <p:cNvPr id="9" name="对象 8"/>
                      <p:cNvPicPr/>
                      <p:nvPr/>
                    </p:nvPicPr>
                    <p:blipFill>
                      <a:blip r:embed="rId11"/>
                      <a:stretch>
                        <a:fillRect/>
                      </a:stretch>
                    </p:blipFill>
                    <p:spPr>
                      <a:xfrm>
                        <a:off x="5916613" y="4177507"/>
                        <a:ext cx="2336800" cy="5461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5939435" y="5060950"/>
          <a:ext cx="1917700" cy="546100"/>
        </p:xfrm>
        <a:graphic>
          <a:graphicData uri="http://schemas.openxmlformats.org/presentationml/2006/ole">
            <mc:AlternateContent xmlns:mc="http://schemas.openxmlformats.org/markup-compatibility/2006">
              <mc:Choice xmlns:v="urn:schemas-microsoft-com:vml" Requires="v">
                <p:oleObj name="Equation" r:id="rId12" imgW="1917360" imgH="545760" progId="Equation.DSMT4">
                  <p:embed/>
                </p:oleObj>
              </mc:Choice>
              <mc:Fallback>
                <p:oleObj name="Equation" r:id="rId12" imgW="1917360" imgH="545760" progId="Equation.DSMT4">
                  <p:embed/>
                  <p:pic>
                    <p:nvPicPr>
                      <p:cNvPr id="10" name="对象 9"/>
                      <p:cNvPicPr/>
                      <p:nvPr/>
                    </p:nvPicPr>
                    <p:blipFill>
                      <a:blip r:embed="rId13"/>
                      <a:stretch>
                        <a:fillRect/>
                      </a:stretch>
                    </p:blipFill>
                    <p:spPr>
                      <a:xfrm>
                        <a:off x="5939435" y="5060950"/>
                        <a:ext cx="1917700" cy="546100"/>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6023928" y="5734144"/>
          <a:ext cx="2705100" cy="482600"/>
        </p:xfrm>
        <a:graphic>
          <a:graphicData uri="http://schemas.openxmlformats.org/presentationml/2006/ole">
            <mc:AlternateContent xmlns:mc="http://schemas.openxmlformats.org/markup-compatibility/2006">
              <mc:Choice xmlns:v="urn:schemas-microsoft-com:vml" Requires="v">
                <p:oleObj name="Equation" r:id="rId14" imgW="2705040" imgH="482400" progId="Equation.DSMT4">
                  <p:embed/>
                </p:oleObj>
              </mc:Choice>
              <mc:Fallback>
                <p:oleObj name="Equation" r:id="rId14" imgW="2705040" imgH="482400" progId="Equation.DSMT4">
                  <p:embed/>
                  <p:pic>
                    <p:nvPicPr>
                      <p:cNvPr id="11" name="对象 10"/>
                      <p:cNvPicPr/>
                      <p:nvPr/>
                    </p:nvPicPr>
                    <p:blipFill>
                      <a:blip r:embed="rId15"/>
                      <a:stretch>
                        <a:fillRect/>
                      </a:stretch>
                    </p:blipFill>
                    <p:spPr>
                      <a:xfrm>
                        <a:off x="6023928" y="5734144"/>
                        <a:ext cx="2705100" cy="482600"/>
                      </a:xfrm>
                      <a:prstGeom prst="rect">
                        <a:avLst/>
                      </a:prstGeom>
                    </p:spPr>
                  </p:pic>
                </p:oleObj>
              </mc:Fallback>
            </mc:AlternateContent>
          </a:graphicData>
        </a:graphic>
      </p:graphicFrame>
    </p:spTree>
    <p:extLst>
      <p:ext uri="{BB962C8B-B14F-4D97-AF65-F5344CB8AC3E}">
        <p14:creationId xmlns:p14="http://schemas.microsoft.com/office/powerpoint/2010/main" val="104237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625"/>
                                        </p:tgtEl>
                                        <p:attrNameLst>
                                          <p:attrName>style.visibility</p:attrName>
                                        </p:attrNameLst>
                                      </p:cBhvr>
                                      <p:to>
                                        <p:strVal val="visible"/>
                                      </p:to>
                                    </p:set>
                                    <p:animEffect transition="in" filter="wipe(left)">
                                      <p:cBhvr>
                                        <p:cTn id="7" dur="500"/>
                                        <p:tgtEl>
                                          <p:spTgt spid="19625"/>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19499"/>
                                        </p:tgtEl>
                                        <p:attrNameLst>
                                          <p:attrName>style.visibility</p:attrName>
                                        </p:attrNameLst>
                                      </p:cBhvr>
                                      <p:to>
                                        <p:strVal val="visible"/>
                                      </p:to>
                                    </p:set>
                                    <p:animEffect transition="in" filter="randombar(vertical)">
                                      <p:cBhvr>
                                        <p:cTn id="11" dur="500"/>
                                        <p:tgtEl>
                                          <p:spTgt spid="19499"/>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9620"/>
                                        </p:tgtEl>
                                        <p:attrNameLst>
                                          <p:attrName>style.visibility</p:attrName>
                                        </p:attrNameLst>
                                      </p:cBhvr>
                                      <p:to>
                                        <p:strVal val="visible"/>
                                      </p:to>
                                    </p:set>
                                    <p:anim calcmode="lin" valueType="num">
                                      <p:cBhvr>
                                        <p:cTn id="15" dur="500" fill="hold"/>
                                        <p:tgtEl>
                                          <p:spTgt spid="19620"/>
                                        </p:tgtEl>
                                        <p:attrNameLst>
                                          <p:attrName>ppt_w</p:attrName>
                                        </p:attrNameLst>
                                      </p:cBhvr>
                                      <p:tavLst>
                                        <p:tav tm="0">
                                          <p:val>
                                            <p:fltVal val="0"/>
                                          </p:val>
                                        </p:tav>
                                        <p:tav tm="100000">
                                          <p:val>
                                            <p:strVal val="#ppt_w"/>
                                          </p:val>
                                        </p:tav>
                                      </p:tavLst>
                                    </p:anim>
                                    <p:anim calcmode="lin" valueType="num">
                                      <p:cBhvr>
                                        <p:cTn id="16" dur="500" fill="hold"/>
                                        <p:tgtEl>
                                          <p:spTgt spid="19620"/>
                                        </p:tgtEl>
                                        <p:attrNameLst>
                                          <p:attrName>ppt_h</p:attrName>
                                        </p:attrNameLst>
                                      </p:cBhvr>
                                      <p:tavLst>
                                        <p:tav tm="0">
                                          <p:val>
                                            <p:fltVal val="0"/>
                                          </p:val>
                                        </p:tav>
                                        <p:tav tm="100000">
                                          <p:val>
                                            <p:strVal val="#ppt_h"/>
                                          </p:val>
                                        </p:tav>
                                      </p:tavLst>
                                    </p:anim>
                                    <p:animEffect transition="in" filter="fade">
                                      <p:cBhvr>
                                        <p:cTn id="17" dur="500"/>
                                        <p:tgtEl>
                                          <p:spTgt spid="19620"/>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left)">
                                      <p:cBhvr>
                                        <p:cTn id="44" dur="500"/>
                                        <p:tgtEl>
                                          <p:spTgt spid="10"/>
                                        </p:tgtEl>
                                      </p:cBhvr>
                                    </p:animEffect>
                                  </p:childTnLst>
                                </p:cTn>
                              </p:par>
                            </p:childTnLst>
                          </p:cTn>
                        </p:par>
                        <p:par>
                          <p:cTn id="45" fill="hold">
                            <p:stCondLst>
                              <p:cond delay="1000"/>
                            </p:stCondLst>
                            <p:childTnLst>
                              <p:par>
                                <p:cTn id="46" presetID="22" presetClass="entr" presetSubtype="8" fill="hold"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0157826-978E-7F89-9B6E-C7A4E517DDD5}"/>
              </a:ext>
            </a:extLst>
          </p:cNvPr>
          <p:cNvSpPr txBox="1"/>
          <p:nvPr/>
        </p:nvSpPr>
        <p:spPr>
          <a:xfrm>
            <a:off x="3255038" y="224939"/>
            <a:ext cx="2633924" cy="461665"/>
          </a:xfrm>
          <a:prstGeom prst="rect">
            <a:avLst/>
          </a:prstGeom>
          <a:noFill/>
        </p:spPr>
        <p:txBody>
          <a:bodyPr wrap="square" rtlCol="0">
            <a:spAutoFit/>
          </a:bodyPr>
          <a:lstStyle/>
          <a:p>
            <a:r>
              <a:rPr kumimoji="1" lang="zh-CN" altLang="en-US" dirty="0"/>
              <a:t>第一周，第二次课</a:t>
            </a:r>
          </a:p>
        </p:txBody>
      </p:sp>
      <p:sp>
        <p:nvSpPr>
          <p:cNvPr id="3" name="文本框 2">
            <a:extLst>
              <a:ext uri="{FF2B5EF4-FFF2-40B4-BE49-F238E27FC236}">
                <a16:creationId xmlns:a16="http://schemas.microsoft.com/office/drawing/2014/main" id="{706B36EF-6BB0-A408-D0D6-D91DD3AEBE96}"/>
              </a:ext>
            </a:extLst>
          </p:cNvPr>
          <p:cNvSpPr txBox="1"/>
          <p:nvPr/>
        </p:nvSpPr>
        <p:spPr>
          <a:xfrm>
            <a:off x="0" y="686604"/>
            <a:ext cx="9218815" cy="4893647"/>
          </a:xfrm>
          <a:prstGeom prst="rect">
            <a:avLst/>
          </a:prstGeom>
          <a:noFill/>
        </p:spPr>
        <p:txBody>
          <a:bodyPr wrap="square" rtlCol="0">
            <a:spAutoFit/>
          </a:bodyPr>
          <a:lstStyle/>
          <a:p>
            <a:r>
              <a:rPr kumimoji="1" lang="zh-CN" altLang="en-US" dirty="0"/>
              <a:t>主要内容：</a:t>
            </a:r>
            <a:endParaRPr kumimoji="1" lang="en-US" altLang="zh-CN" dirty="0"/>
          </a:p>
          <a:p>
            <a:endParaRPr kumimoji="1" lang="en-US" altLang="zh-CN" dirty="0"/>
          </a:p>
          <a:p>
            <a:endParaRPr kumimoji="1" lang="en-US" altLang="zh-CN" dirty="0"/>
          </a:p>
          <a:p>
            <a:endParaRPr kumimoji="1" lang="en-US" altLang="zh-CN" dirty="0"/>
          </a:p>
          <a:p>
            <a:pPr marL="342900" indent="-342900">
              <a:buFont typeface="Arial" panose="020B0604020202020204" pitchFamily="34" charset="0"/>
              <a:buChar char="•"/>
            </a:pPr>
            <a:r>
              <a:rPr kumimoji="1" lang="zh-CN" altLang="en-US" dirty="0">
                <a:solidFill>
                  <a:srgbClr val="FF0000"/>
                </a:solidFill>
              </a:rPr>
              <a:t>毕</a:t>
            </a:r>
            <a:r>
              <a:rPr kumimoji="1" lang="en-US" altLang="zh-CN" dirty="0">
                <a:solidFill>
                  <a:srgbClr val="FF0000"/>
                </a:solidFill>
              </a:rPr>
              <a:t>-</a:t>
            </a:r>
            <a:r>
              <a:rPr kumimoji="1" lang="zh-CN" altLang="en-US" dirty="0">
                <a:solidFill>
                  <a:srgbClr val="FF0000"/>
                </a:solidFill>
              </a:rPr>
              <a:t>萨定律的应用</a:t>
            </a:r>
            <a:r>
              <a:rPr kumimoji="1" lang="zh-CN" altLang="en-US" dirty="0">
                <a:solidFill>
                  <a:srgbClr val="00B050"/>
                </a:solidFill>
              </a:rPr>
              <a:t>（即，考虑特殊电流分布，“</a:t>
            </a:r>
            <a:r>
              <a:rPr kumimoji="1" lang="zh-CN" altLang="en-US" b="1" i="1" u="sng" dirty="0">
                <a:solidFill>
                  <a:srgbClr val="00B050"/>
                </a:solidFill>
              </a:rPr>
              <a:t>直接”</a:t>
            </a:r>
            <a:r>
              <a:rPr kumimoji="1" lang="zh-CN" altLang="en-US" dirty="0">
                <a:solidFill>
                  <a:srgbClr val="00B050"/>
                </a:solidFill>
              </a:rPr>
              <a:t>计算</a:t>
            </a:r>
            <a:r>
              <a:rPr kumimoji="1" lang="en-US" altLang="zh-CN" dirty="0">
                <a:solidFill>
                  <a:srgbClr val="00B050"/>
                </a:solidFill>
              </a:rPr>
              <a:t>B</a:t>
            </a:r>
            <a:r>
              <a:rPr kumimoji="1" lang="zh-CN" altLang="en-US" dirty="0">
                <a:solidFill>
                  <a:srgbClr val="00B050"/>
                </a:solidFill>
              </a:rPr>
              <a:t>）</a:t>
            </a:r>
            <a:endParaRPr kumimoji="1" lang="en-US" altLang="zh-CN" dirty="0"/>
          </a:p>
          <a:p>
            <a:pPr marL="1371600" lvl="2" indent="-457200">
              <a:buFont typeface="+mj-ea"/>
              <a:buAutoNum type="circleNumDbPlain"/>
            </a:pPr>
            <a:r>
              <a:rPr kumimoji="1" lang="zh-CN" altLang="en-US" dirty="0">
                <a:solidFill>
                  <a:srgbClr val="0070C0"/>
                </a:solidFill>
              </a:rPr>
              <a:t>若干电流</a:t>
            </a:r>
            <a:r>
              <a:rPr kumimoji="1" lang="zh-CN" altLang="en-US" dirty="0"/>
              <a:t>的感应磁场的计算</a:t>
            </a:r>
            <a:endParaRPr kumimoji="1" lang="en-US" altLang="zh-CN" dirty="0"/>
          </a:p>
          <a:p>
            <a:pPr marL="1371600" lvl="2" indent="-457200">
              <a:buFont typeface="+mj-ea"/>
              <a:buAutoNum type="circleNumDbPlain"/>
            </a:pPr>
            <a:r>
              <a:rPr kumimoji="1" lang="zh-CN" altLang="en-US" dirty="0">
                <a:solidFill>
                  <a:srgbClr val="0070C0"/>
                </a:solidFill>
              </a:rPr>
              <a:t>运动电荷</a:t>
            </a:r>
            <a:r>
              <a:rPr kumimoji="1" lang="zh-CN" altLang="en-US" dirty="0"/>
              <a:t>的感应磁场的计算</a:t>
            </a:r>
            <a:endParaRPr kumimoji="1" lang="en-US" altLang="zh-CN" dirty="0"/>
          </a:p>
          <a:p>
            <a:pPr marL="1371600" lvl="2" indent="-457200">
              <a:buFont typeface="+mj-ea"/>
              <a:buAutoNum type="circleNumDbPlain"/>
            </a:pPr>
            <a:endParaRPr kumimoji="1" lang="en-US" altLang="zh-CN" dirty="0"/>
          </a:p>
          <a:p>
            <a:pPr marL="457200" indent="-457200">
              <a:buFont typeface="Arial" panose="020B0604020202020204" pitchFamily="34" charset="0"/>
              <a:buChar char="•"/>
            </a:pPr>
            <a:r>
              <a:rPr kumimoji="1" lang="zh-CN" altLang="en-US" dirty="0">
                <a:solidFill>
                  <a:srgbClr val="FF0000"/>
                </a:solidFill>
              </a:rPr>
              <a:t>磁场在空间的积分</a:t>
            </a:r>
            <a:r>
              <a:rPr kumimoji="1" lang="zh-CN" altLang="en-US" dirty="0">
                <a:solidFill>
                  <a:srgbClr val="00B050"/>
                </a:solidFill>
              </a:rPr>
              <a:t>（即，利用定理，“</a:t>
            </a:r>
            <a:r>
              <a:rPr kumimoji="1" lang="zh-CN" altLang="en-US" b="1" i="1" u="sng" dirty="0">
                <a:solidFill>
                  <a:srgbClr val="00B050"/>
                </a:solidFill>
              </a:rPr>
              <a:t>间接”</a:t>
            </a:r>
            <a:r>
              <a:rPr kumimoji="1" lang="zh-CN" altLang="en-US" dirty="0">
                <a:solidFill>
                  <a:srgbClr val="00B050"/>
                </a:solidFill>
              </a:rPr>
              <a:t>计算</a:t>
            </a:r>
            <a:r>
              <a:rPr kumimoji="1" lang="en-US" altLang="zh-CN" dirty="0">
                <a:solidFill>
                  <a:srgbClr val="00B050"/>
                </a:solidFill>
              </a:rPr>
              <a:t>B</a:t>
            </a:r>
            <a:r>
              <a:rPr kumimoji="1" lang="zh-CN" altLang="en-US" dirty="0">
                <a:solidFill>
                  <a:srgbClr val="00B050"/>
                </a:solidFill>
              </a:rPr>
              <a:t> ）</a:t>
            </a:r>
            <a:endParaRPr kumimoji="1" lang="en-US" altLang="zh-CN" dirty="0"/>
          </a:p>
          <a:p>
            <a:pPr marL="914400" lvl="1" indent="-457200">
              <a:buFont typeface="Arial" panose="020B0604020202020204" pitchFamily="34" charset="0"/>
              <a:buChar char="•"/>
            </a:pPr>
            <a:endParaRPr kumimoji="1" lang="en-US" altLang="zh-CN" dirty="0">
              <a:solidFill>
                <a:srgbClr val="FF0000"/>
              </a:solidFill>
            </a:endParaRPr>
          </a:p>
          <a:p>
            <a:pPr marL="1371600" lvl="2" indent="-457200">
              <a:buFont typeface="+mj-ea"/>
              <a:buAutoNum type="circleNumDbPlain"/>
            </a:pPr>
            <a:r>
              <a:rPr kumimoji="1" lang="zh-CN" altLang="en-US" dirty="0"/>
              <a:t>磁场的</a:t>
            </a:r>
            <a:r>
              <a:rPr kumimoji="1" lang="zh-CN" altLang="en-US" dirty="0">
                <a:solidFill>
                  <a:srgbClr val="0070C0"/>
                </a:solidFill>
              </a:rPr>
              <a:t>高斯定理（面积分）</a:t>
            </a:r>
            <a:endParaRPr kumimoji="1" lang="en-US" altLang="zh-CN" dirty="0">
              <a:solidFill>
                <a:srgbClr val="0070C0"/>
              </a:solidFill>
            </a:endParaRPr>
          </a:p>
          <a:p>
            <a:pPr marL="1371600" lvl="2" indent="-457200">
              <a:buFont typeface="+mj-ea"/>
              <a:buAutoNum type="circleNumDbPlain"/>
            </a:pPr>
            <a:r>
              <a:rPr kumimoji="1" lang="zh-CN" altLang="en-US" dirty="0"/>
              <a:t>安培</a:t>
            </a:r>
            <a:r>
              <a:rPr kumimoji="1" lang="zh-CN" altLang="en-US" dirty="0">
                <a:solidFill>
                  <a:srgbClr val="0070C0"/>
                </a:solidFill>
              </a:rPr>
              <a:t>环路定理（线或者环路积分）</a:t>
            </a:r>
            <a:endParaRPr kumimoji="1" lang="en-US" altLang="zh-CN" dirty="0">
              <a:solidFill>
                <a:srgbClr val="0070C0"/>
              </a:solidFill>
            </a:endParaRPr>
          </a:p>
          <a:p>
            <a:pPr lvl="2"/>
            <a:endParaRPr kumimoji="1" lang="en-US" altLang="zh-CN" dirty="0">
              <a:solidFill>
                <a:srgbClr val="0070C0"/>
              </a:solidFill>
            </a:endParaRPr>
          </a:p>
        </p:txBody>
      </p:sp>
      <p:sp>
        <p:nvSpPr>
          <p:cNvPr id="8" name="圆角矩形 7">
            <a:extLst>
              <a:ext uri="{FF2B5EF4-FFF2-40B4-BE49-F238E27FC236}">
                <a16:creationId xmlns:a16="http://schemas.microsoft.com/office/drawing/2014/main" id="{E4FBDE2C-D3E7-08CD-73F8-0058006353C4}"/>
              </a:ext>
            </a:extLst>
          </p:cNvPr>
          <p:cNvSpPr/>
          <p:nvPr/>
        </p:nvSpPr>
        <p:spPr bwMode="auto">
          <a:xfrm>
            <a:off x="41101" y="2015848"/>
            <a:ext cx="8736676" cy="3163505"/>
          </a:xfrm>
          <a:prstGeom prst="roundRect">
            <a:avLst/>
          </a:prstGeom>
          <a:solidFill>
            <a:srgbClr val="FFFF00">
              <a:alpha val="21017"/>
            </a:srgb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3" name="圆角矩形 12">
            <a:extLst>
              <a:ext uri="{FF2B5EF4-FFF2-40B4-BE49-F238E27FC236}">
                <a16:creationId xmlns:a16="http://schemas.microsoft.com/office/drawing/2014/main" id="{0C5340A0-D956-705C-A8F8-21FB366F82E2}"/>
              </a:ext>
            </a:extLst>
          </p:cNvPr>
          <p:cNvSpPr/>
          <p:nvPr/>
        </p:nvSpPr>
        <p:spPr bwMode="auto">
          <a:xfrm>
            <a:off x="66502" y="1409699"/>
            <a:ext cx="1113905" cy="461665"/>
          </a:xfrm>
          <a:prstGeom prst="roundRect">
            <a:avLst/>
          </a:prstGeom>
          <a:solidFill>
            <a:srgbClr val="FFFF00">
              <a:alpha val="21017"/>
            </a:srgb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zh-CN" altLang="en-US" sz="1800" dirty="0"/>
              <a:t>本</a:t>
            </a: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节课</a:t>
            </a:r>
          </a:p>
        </p:txBody>
      </p:sp>
    </p:spTree>
    <p:extLst>
      <p:ext uri="{BB962C8B-B14F-4D97-AF65-F5344CB8AC3E}">
        <p14:creationId xmlns:p14="http://schemas.microsoft.com/office/powerpoint/2010/main" val="9203213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p:cNvSpPr>
          <p:nvPr>
            <p:ph type="title" idx="4294967295"/>
          </p:nvPr>
        </p:nvSpPr>
        <p:spPr>
          <a:xfrm>
            <a:off x="6104026" y="0"/>
            <a:ext cx="3039974" cy="227785"/>
          </a:xfrm>
          <a:ln/>
        </p:spPr>
        <p:txBody>
          <a:bodyPr vert="horz" wrap="square" lIns="91440" tIns="45720" rIns="91440" bIns="45720" anchor="ctr"/>
          <a:lstStyle/>
          <a:p>
            <a:pPr eaLnBrk="1" hangingPunct="1"/>
            <a:r>
              <a:rPr lang="zh-CN" altLang="en-US" sz="900" dirty="0">
                <a:solidFill>
                  <a:schemeClr val="bg1"/>
                </a:solidFill>
              </a:rPr>
              <a:t>安培环路定理</a:t>
            </a:r>
          </a:p>
        </p:txBody>
      </p:sp>
      <p:sp>
        <p:nvSpPr>
          <p:cNvPr id="56324" name="Rectangle 6" descr="羊皮纸"/>
          <p:cNvSpPr/>
          <p:nvPr/>
        </p:nvSpPr>
        <p:spPr>
          <a:xfrm>
            <a:off x="0" y="0"/>
            <a:ext cx="9144000" cy="155575"/>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6325" name="Rectangle 7" descr="羊皮纸"/>
          <p:cNvSpPr/>
          <p:nvPr/>
        </p:nvSpPr>
        <p:spPr>
          <a:xfrm>
            <a:off x="0" y="6702425"/>
            <a:ext cx="9144000" cy="155575"/>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3" name="组合 12"/>
          <p:cNvGrpSpPr/>
          <p:nvPr/>
        </p:nvGrpSpPr>
        <p:grpSpPr>
          <a:xfrm>
            <a:off x="1870899" y="1361404"/>
            <a:ext cx="4915187" cy="1643997"/>
            <a:chOff x="1870899" y="1361404"/>
            <a:chExt cx="4915187" cy="1643997"/>
          </a:xfrm>
        </p:grpSpPr>
        <p:sp>
          <p:nvSpPr>
            <p:cNvPr id="56330" name="Oval 96"/>
            <p:cNvSpPr/>
            <p:nvPr/>
          </p:nvSpPr>
          <p:spPr>
            <a:xfrm>
              <a:off x="1870899" y="1832634"/>
              <a:ext cx="4915187" cy="1172767"/>
            </a:xfrm>
            <a:prstGeom prst="ellipse">
              <a:avLst/>
            </a:prstGeom>
            <a:noFill/>
            <a:ln w="38100" cap="flat" cmpd="sng">
              <a:solidFill>
                <a:srgbClr val="0066FF"/>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6340" name="WordArt 106"/>
            <p:cNvSpPr>
              <a:spLocks noTextEdit="1"/>
            </p:cNvSpPr>
            <p:nvPr/>
          </p:nvSpPr>
          <p:spPr>
            <a:xfrm>
              <a:off x="2985475" y="1361404"/>
              <a:ext cx="230660" cy="268968"/>
            </a:xfrm>
            <a:prstGeom prst="rect">
              <a:avLst/>
            </a:prstGeom>
          </p:spPr>
          <p:txBody>
            <a:bodyPr wrap="none" fromWordArt="1">
              <a:prstTxWarp prst="textPlain">
                <a:avLst>
                  <a:gd name="adj" fmla="val 52987"/>
                </a:avLst>
              </a:prstTxWarp>
              <a:normAutofit fontScale="40000" lnSpcReduction="20000"/>
            </a:bodyPr>
            <a:lstStyle/>
            <a:p>
              <a:pPr algn="ctr"/>
              <a:r>
                <a:rPr lang="en-US" altLang="zh-CN" sz="3600" b="1" i="1" dirty="0">
                  <a:ln w="9525" cap="flat" cmpd="sng">
                    <a:solidFill>
                      <a:srgbClr val="0066FF"/>
                    </a:solidFill>
                    <a:prstDash val="solid"/>
                    <a:headEnd type="none" w="med" len="med"/>
                    <a:tailEnd type="none" w="med" len="med"/>
                  </a:ln>
                  <a:solidFill>
                    <a:srgbClr val="0066FF"/>
                  </a:solidFill>
                  <a:latin typeface="Times New Roman" panose="02020603050405020304" pitchFamily="18" charset="0"/>
                  <a:ea typeface="Times New Roman" panose="02020603050405020304" pitchFamily="18" charset="0"/>
                </a:rPr>
                <a:t>L</a:t>
              </a:r>
              <a:endParaRPr lang="zh-CN" altLang="en-US" sz="3600" b="1" i="1" dirty="0">
                <a:ln w="9525" cap="flat" cmpd="sng">
                  <a:solidFill>
                    <a:srgbClr val="0066FF"/>
                  </a:solidFill>
                  <a:prstDash val="solid"/>
                  <a:headEnd type="none" w="med" len="med"/>
                  <a:tailEnd type="none" w="med" len="med"/>
                </a:ln>
                <a:solidFill>
                  <a:srgbClr val="0066FF"/>
                </a:solidFill>
                <a:latin typeface="Times New Roman" panose="02020603050405020304" pitchFamily="18" charset="0"/>
                <a:ea typeface="Times New Roman" panose="02020603050405020304" pitchFamily="18" charset="0"/>
              </a:endParaRPr>
            </a:p>
          </p:txBody>
        </p:sp>
        <p:sp>
          <p:nvSpPr>
            <p:cNvPr id="56361" name="AutoShape 135"/>
            <p:cNvSpPr/>
            <p:nvPr/>
          </p:nvSpPr>
          <p:spPr>
            <a:xfrm rot="6065537">
              <a:off x="2627476" y="2683508"/>
              <a:ext cx="188117" cy="360555"/>
            </a:xfrm>
            <a:prstGeom prst="triangle">
              <a:avLst>
                <a:gd name="adj" fmla="val 50000"/>
              </a:avLst>
            </a:prstGeom>
            <a:solidFill>
              <a:srgbClr val="0066FF"/>
            </a:solidFill>
            <a:ln w="9525" cap="flat" cmpd="sng">
              <a:solidFill>
                <a:srgbClr val="0066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6362" name="AutoShape 136"/>
            <p:cNvSpPr/>
            <p:nvPr/>
          </p:nvSpPr>
          <p:spPr>
            <a:xfrm rot="16670960">
              <a:off x="5717011" y="1768007"/>
              <a:ext cx="188117" cy="367619"/>
            </a:xfrm>
            <a:prstGeom prst="triangle">
              <a:avLst>
                <a:gd name="adj" fmla="val 50000"/>
              </a:avLst>
            </a:prstGeom>
            <a:solidFill>
              <a:srgbClr val="0066FF"/>
            </a:solidFill>
            <a:ln w="9525" cap="flat" cmpd="sng">
              <a:solidFill>
                <a:srgbClr val="0066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0" name="组合 9"/>
            <p:cNvGrpSpPr/>
            <p:nvPr/>
          </p:nvGrpSpPr>
          <p:grpSpPr>
            <a:xfrm>
              <a:off x="3159999" y="2420981"/>
              <a:ext cx="2377122" cy="581299"/>
              <a:chOff x="3366242" y="2435338"/>
              <a:chExt cx="2377122" cy="581299"/>
            </a:xfrm>
          </p:grpSpPr>
          <p:sp>
            <p:nvSpPr>
              <p:cNvPr id="56357" name="Arc 128"/>
              <p:cNvSpPr/>
              <p:nvPr/>
            </p:nvSpPr>
            <p:spPr>
              <a:xfrm>
                <a:off x="3439657" y="2435338"/>
                <a:ext cx="2275767" cy="581299"/>
              </a:xfrm>
              <a:custGeom>
                <a:avLst/>
                <a:gdLst/>
                <a:ahLst/>
                <a:cxnLst>
                  <a:cxn ang="0">
                    <a:pos x="92" y="5"/>
                  </a:cxn>
                  <a:cxn ang="0">
                    <a:pos x="47" y="5"/>
                  </a:cxn>
                  <a:cxn ang="0">
                    <a:pos x="0" y="5"/>
                  </a:cxn>
                  <a:cxn ang="0">
                    <a:pos x="92" y="5"/>
                  </a:cxn>
                  <a:cxn ang="0">
                    <a:pos x="47" y="5"/>
                  </a:cxn>
                  <a:cxn ang="0">
                    <a:pos x="0" y="5"/>
                  </a:cxn>
                  <a:cxn ang="0">
                    <a:pos x="47" y="0"/>
                  </a:cxn>
                  <a:cxn ang="0">
                    <a:pos x="92" y="5"/>
                  </a:cxn>
                </a:cxnLst>
                <a:rect l="0" t="0" r="0" b="0"/>
                <a:pathLst>
                  <a:path w="20096" h="21600" fill="none">
                    <a:moveTo>
                      <a:pt x="20095" y="19251"/>
                    </a:moveTo>
                    <a:cubicBezTo>
                      <a:pt x="17061" y="20795"/>
                      <a:pt x="13706" y="21599"/>
                      <a:pt x="10302" y="21600"/>
                    </a:cubicBezTo>
                    <a:cubicBezTo>
                      <a:pt x="6703" y="21600"/>
                      <a:pt x="3162" y="20701"/>
                      <a:pt x="0" y="18984"/>
                    </a:cubicBezTo>
                  </a:path>
                  <a:path w="20096" h="21600" stroke="0">
                    <a:moveTo>
                      <a:pt x="20095" y="19251"/>
                    </a:moveTo>
                    <a:cubicBezTo>
                      <a:pt x="17061" y="20795"/>
                      <a:pt x="13706" y="21599"/>
                      <a:pt x="10302" y="21600"/>
                    </a:cubicBezTo>
                    <a:cubicBezTo>
                      <a:pt x="6703" y="21600"/>
                      <a:pt x="3162" y="20701"/>
                      <a:pt x="0" y="18984"/>
                    </a:cubicBezTo>
                    <a:lnTo>
                      <a:pt x="10302" y="0"/>
                    </a:lnTo>
                    <a:lnTo>
                      <a:pt x="20095" y="19251"/>
                    </a:lnTo>
                    <a:close/>
                  </a:path>
                </a:pathLst>
              </a:custGeom>
              <a:noFill/>
              <a:ln w="101600" cap="flat" cmpd="sng">
                <a:solidFill>
                  <a:schemeClr val="bg1"/>
                </a:solidFill>
                <a:prstDash val="solid"/>
                <a:round/>
                <a:headEnd type="none" w="med" len="med"/>
                <a:tailEnd type="none" w="med" len="med"/>
              </a:ln>
            </p:spPr>
            <p:txBody>
              <a:bodyPr/>
              <a:lstStyle/>
              <a:p>
                <a:endParaRPr lang="zh-CN" altLang="en-US">
                  <a:ln>
                    <a:solidFill>
                      <a:schemeClr val="bg1">
                        <a:lumMod val="95000"/>
                      </a:schemeClr>
                    </a:solidFill>
                  </a:ln>
                  <a:solidFill>
                    <a:schemeClr val="bg1"/>
                  </a:solidFill>
                </a:endParaRPr>
              </a:p>
            </p:txBody>
          </p:sp>
          <p:sp>
            <p:nvSpPr>
              <p:cNvPr id="56358" name="Arc 129"/>
              <p:cNvSpPr/>
              <p:nvPr/>
            </p:nvSpPr>
            <p:spPr>
              <a:xfrm>
                <a:off x="3366242" y="2513907"/>
                <a:ext cx="2377122" cy="502218"/>
              </a:xfrm>
              <a:custGeom>
                <a:avLst/>
                <a:gdLst/>
                <a:ahLst/>
                <a:cxnLst>
                  <a:cxn ang="0">
                    <a:pos x="98" y="5"/>
                  </a:cxn>
                  <a:cxn ang="0">
                    <a:pos x="48" y="5"/>
                  </a:cxn>
                  <a:cxn ang="0">
                    <a:pos x="0" y="5"/>
                  </a:cxn>
                  <a:cxn ang="0">
                    <a:pos x="98" y="5"/>
                  </a:cxn>
                  <a:cxn ang="0">
                    <a:pos x="48" y="5"/>
                  </a:cxn>
                  <a:cxn ang="0">
                    <a:pos x="0" y="5"/>
                  </a:cxn>
                  <a:cxn ang="0">
                    <a:pos x="48" y="0"/>
                  </a:cxn>
                  <a:cxn ang="0">
                    <a:pos x="98" y="5"/>
                  </a:cxn>
                </a:cxnLst>
                <a:rect l="0" t="0" r="0" b="0"/>
                <a:pathLst>
                  <a:path w="21478" h="21600" fill="none">
                    <a:moveTo>
                      <a:pt x="21477" y="18616"/>
                    </a:moveTo>
                    <a:cubicBezTo>
                      <a:pt x="18158" y="20570"/>
                      <a:pt x="14376" y="21599"/>
                      <a:pt x="10525" y="21600"/>
                    </a:cubicBezTo>
                    <a:cubicBezTo>
                      <a:pt x="6840" y="21600"/>
                      <a:pt x="3217" y="20657"/>
                      <a:pt x="-1" y="18862"/>
                    </a:cubicBezTo>
                  </a:path>
                  <a:path w="21478" h="21600" stroke="0">
                    <a:moveTo>
                      <a:pt x="21477" y="18616"/>
                    </a:moveTo>
                    <a:cubicBezTo>
                      <a:pt x="18158" y="20570"/>
                      <a:pt x="14376" y="21599"/>
                      <a:pt x="10525" y="21600"/>
                    </a:cubicBezTo>
                    <a:cubicBezTo>
                      <a:pt x="6840" y="21600"/>
                      <a:pt x="3217" y="20657"/>
                      <a:pt x="-1" y="18862"/>
                    </a:cubicBezTo>
                    <a:lnTo>
                      <a:pt x="10525" y="0"/>
                    </a:lnTo>
                    <a:lnTo>
                      <a:pt x="21477" y="18616"/>
                    </a:lnTo>
                    <a:close/>
                  </a:path>
                </a:pathLst>
              </a:custGeom>
              <a:noFill/>
              <a:ln w="38100" cap="flat" cmpd="sng">
                <a:solidFill>
                  <a:srgbClr val="0066FF">
                    <a:alpha val="100000"/>
                  </a:srgbClr>
                </a:solidFill>
                <a:prstDash val="solid"/>
                <a:round/>
                <a:headEnd type="none" w="med" len="med"/>
                <a:tailEnd type="none" w="med" len="med"/>
              </a:ln>
            </p:spPr>
            <p:txBody>
              <a:bodyPr/>
              <a:lstStyle/>
              <a:p>
                <a:endParaRPr lang="zh-CN" altLang="en-US"/>
              </a:p>
            </p:txBody>
          </p:sp>
        </p:grpSp>
      </p:grpSp>
      <p:sp>
        <p:nvSpPr>
          <p:cNvPr id="27" name="矩形 26"/>
          <p:cNvSpPr/>
          <p:nvPr/>
        </p:nvSpPr>
        <p:spPr>
          <a:xfrm>
            <a:off x="470575" y="275869"/>
            <a:ext cx="4493538" cy="523220"/>
          </a:xfrm>
          <a:prstGeom prst="rect">
            <a:avLst/>
          </a:prstGeom>
        </p:spPr>
        <p:txBody>
          <a:bodyPr wrap="none">
            <a:spAutoFit/>
          </a:bodyPr>
          <a:lstStyle/>
          <a:p>
            <a:r>
              <a:rPr lang="zh-CN" altLang="en-US" sz="2800" b="1" dirty="0">
                <a:ln w="9525" cap="flat" cmpd="sng">
                  <a:solidFill>
                    <a:srgbClr val="CC3300"/>
                  </a:solidFill>
                  <a:prstDash val="solid"/>
                  <a:miter/>
                  <a:headEnd type="none" w="med" len="med"/>
                  <a:tailEnd type="none" w="med" len="med"/>
                </a:ln>
                <a:solidFill>
                  <a:srgbClr val="CC3300"/>
                </a:solidFill>
                <a:latin typeface="华文中宋" panose="02010600040101010101" pitchFamily="2" charset="-122"/>
                <a:ea typeface="华文中宋" panose="02010600040101010101" pitchFamily="2" charset="-122"/>
              </a:rPr>
              <a:t>回顾：磁感线都是闭合曲线</a:t>
            </a:r>
            <a:endParaRPr lang="zh-CN" altLang="en-US" sz="2800" dirty="0"/>
          </a:p>
        </p:txBody>
      </p:sp>
      <p:grpSp>
        <p:nvGrpSpPr>
          <p:cNvPr id="30" name="组合 29"/>
          <p:cNvGrpSpPr/>
          <p:nvPr/>
        </p:nvGrpSpPr>
        <p:grpSpPr>
          <a:xfrm>
            <a:off x="2872042" y="3511594"/>
            <a:ext cx="3517900" cy="489387"/>
            <a:chOff x="2854706" y="3711576"/>
            <a:chExt cx="3517900" cy="489387"/>
          </a:xfrm>
        </p:grpSpPr>
        <p:sp>
          <p:nvSpPr>
            <p:cNvPr id="138" name="Line 120"/>
            <p:cNvSpPr/>
            <p:nvPr/>
          </p:nvSpPr>
          <p:spPr>
            <a:xfrm>
              <a:off x="2907015" y="3732213"/>
              <a:ext cx="250922" cy="0"/>
            </a:xfrm>
            <a:prstGeom prst="line">
              <a:avLst/>
            </a:prstGeom>
            <a:ln w="28575" cap="flat" cmpd="sng">
              <a:solidFill>
                <a:schemeClr val="tx1"/>
              </a:solidFill>
              <a:prstDash val="solid"/>
              <a:headEnd type="none" w="med" len="med"/>
              <a:tailEnd type="triangle" w="med" len="med"/>
            </a:ln>
          </p:spPr>
        </p:sp>
        <p:graphicFrame>
          <p:nvGraphicFramePr>
            <p:cNvPr id="15" name="对象 14"/>
            <p:cNvGraphicFramePr>
              <a:graphicFrameLocks noChangeAspect="1"/>
            </p:cNvGraphicFramePr>
            <p:nvPr/>
          </p:nvGraphicFramePr>
          <p:xfrm>
            <a:off x="2854706" y="3769163"/>
            <a:ext cx="3517900" cy="431800"/>
          </p:xfrm>
          <a:graphic>
            <a:graphicData uri="http://schemas.openxmlformats.org/presentationml/2006/ole">
              <mc:AlternateContent xmlns:mc="http://schemas.openxmlformats.org/markup-compatibility/2006">
                <mc:Choice xmlns:v="urn:schemas-microsoft-com:vml" Requires="v">
                  <p:oleObj name="Equation" r:id="rId4" imgW="3517560" imgH="431640" progId="Equation.DSMT4">
                    <p:embed/>
                  </p:oleObj>
                </mc:Choice>
                <mc:Fallback>
                  <p:oleObj name="Equation" r:id="rId4" imgW="3517560" imgH="431640" progId="Equation.DSMT4">
                    <p:embed/>
                    <p:pic>
                      <p:nvPicPr>
                        <p:cNvPr id="15" name="对象 14"/>
                        <p:cNvPicPr/>
                        <p:nvPr/>
                      </p:nvPicPr>
                      <p:blipFill>
                        <a:blip r:embed="rId5"/>
                        <a:stretch>
                          <a:fillRect/>
                        </a:stretch>
                      </p:blipFill>
                      <p:spPr>
                        <a:xfrm>
                          <a:off x="2854706" y="3769163"/>
                          <a:ext cx="3517900" cy="431800"/>
                        </a:xfrm>
                        <a:prstGeom prst="rect">
                          <a:avLst/>
                        </a:prstGeom>
                      </p:spPr>
                    </p:pic>
                  </p:oleObj>
                </mc:Fallback>
              </mc:AlternateContent>
            </a:graphicData>
          </a:graphic>
        </p:graphicFrame>
        <p:sp>
          <p:nvSpPr>
            <p:cNvPr id="159" name="Line 120"/>
            <p:cNvSpPr/>
            <p:nvPr/>
          </p:nvSpPr>
          <p:spPr>
            <a:xfrm>
              <a:off x="3582891" y="3711576"/>
              <a:ext cx="250922" cy="0"/>
            </a:xfrm>
            <a:prstGeom prst="line">
              <a:avLst/>
            </a:prstGeom>
            <a:ln w="28575" cap="flat" cmpd="sng">
              <a:solidFill>
                <a:schemeClr val="tx1"/>
              </a:solidFill>
              <a:prstDash val="solid"/>
              <a:headEnd type="none" w="med" len="med"/>
              <a:tailEnd type="triangle" w="med" len="med"/>
            </a:ln>
          </p:spPr>
        </p:sp>
      </p:grpSp>
      <p:grpSp>
        <p:nvGrpSpPr>
          <p:cNvPr id="31" name="组合 30"/>
          <p:cNvGrpSpPr/>
          <p:nvPr/>
        </p:nvGrpSpPr>
        <p:grpSpPr>
          <a:xfrm>
            <a:off x="2506258" y="4351908"/>
            <a:ext cx="4657160" cy="723900"/>
            <a:chOff x="2128926" y="4324350"/>
            <a:chExt cx="4657160" cy="723900"/>
          </a:xfrm>
        </p:grpSpPr>
        <p:graphicFrame>
          <p:nvGraphicFramePr>
            <p:cNvPr id="16" name="对象 15"/>
            <p:cNvGraphicFramePr>
              <a:graphicFrameLocks noChangeAspect="1"/>
            </p:cNvGraphicFramePr>
            <p:nvPr/>
          </p:nvGraphicFramePr>
          <p:xfrm>
            <a:off x="2128926" y="4324350"/>
            <a:ext cx="3975100" cy="723900"/>
          </p:xfrm>
          <a:graphic>
            <a:graphicData uri="http://schemas.openxmlformats.org/presentationml/2006/ole">
              <mc:AlternateContent xmlns:mc="http://schemas.openxmlformats.org/markup-compatibility/2006">
                <mc:Choice xmlns:v="urn:schemas-microsoft-com:vml" Requires="v">
                  <p:oleObj name="Equation" r:id="rId6" imgW="3974760" imgH="723600" progId="Equation.DSMT4">
                    <p:embed/>
                  </p:oleObj>
                </mc:Choice>
                <mc:Fallback>
                  <p:oleObj name="Equation" r:id="rId6" imgW="3974760" imgH="723600" progId="Equation.DSMT4">
                    <p:embed/>
                    <p:pic>
                      <p:nvPicPr>
                        <p:cNvPr id="16" name="对象 15"/>
                        <p:cNvPicPr/>
                        <p:nvPr/>
                      </p:nvPicPr>
                      <p:blipFill>
                        <a:blip r:embed="rId7"/>
                        <a:stretch>
                          <a:fillRect/>
                        </a:stretch>
                      </p:blipFill>
                      <p:spPr>
                        <a:xfrm>
                          <a:off x="2128926" y="4324350"/>
                          <a:ext cx="3975100" cy="723900"/>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227286" y="4394593"/>
            <a:ext cx="558800" cy="342900"/>
          </p:xfrm>
          <a:graphic>
            <a:graphicData uri="http://schemas.openxmlformats.org/presentationml/2006/ole">
              <mc:AlternateContent xmlns:mc="http://schemas.openxmlformats.org/markup-compatibility/2006">
                <mc:Choice xmlns:v="urn:schemas-microsoft-com:vml" Requires="v">
                  <p:oleObj name="Equation" r:id="rId8" imgW="558720" imgH="342720" progId="Equation.DSMT4">
                    <p:embed/>
                  </p:oleObj>
                </mc:Choice>
                <mc:Fallback>
                  <p:oleObj name="Equation" r:id="rId8" imgW="558720" imgH="342720" progId="Equation.DSMT4">
                    <p:embed/>
                    <p:pic>
                      <p:nvPicPr>
                        <p:cNvPr id="17" name="对象 16"/>
                        <p:cNvPicPr/>
                        <p:nvPr/>
                      </p:nvPicPr>
                      <p:blipFill>
                        <a:blip r:embed="rId9"/>
                        <a:stretch>
                          <a:fillRect/>
                        </a:stretch>
                      </p:blipFill>
                      <p:spPr>
                        <a:xfrm>
                          <a:off x="6227286" y="4394593"/>
                          <a:ext cx="558800" cy="342900"/>
                        </a:xfrm>
                        <a:prstGeom prst="rect">
                          <a:avLst/>
                        </a:prstGeom>
                      </p:spPr>
                    </p:pic>
                  </p:oleObj>
                </mc:Fallback>
              </mc:AlternateContent>
            </a:graphicData>
          </a:graphic>
        </p:graphicFrame>
        <p:sp>
          <p:nvSpPr>
            <p:cNvPr id="160" name="Line 120"/>
            <p:cNvSpPr/>
            <p:nvPr/>
          </p:nvSpPr>
          <p:spPr>
            <a:xfrm>
              <a:off x="2746581" y="4351338"/>
              <a:ext cx="250922" cy="0"/>
            </a:xfrm>
            <a:prstGeom prst="line">
              <a:avLst/>
            </a:prstGeom>
            <a:ln w="28575" cap="flat" cmpd="sng">
              <a:solidFill>
                <a:schemeClr val="tx1"/>
              </a:solidFill>
              <a:prstDash val="solid"/>
              <a:headEnd type="none" w="med" len="med"/>
              <a:tailEnd type="triangle" w="med" len="med"/>
            </a:ln>
          </p:spPr>
        </p:sp>
        <p:sp>
          <p:nvSpPr>
            <p:cNvPr id="161" name="Line 120"/>
            <p:cNvSpPr/>
            <p:nvPr/>
          </p:nvSpPr>
          <p:spPr>
            <a:xfrm>
              <a:off x="3441507" y="4330701"/>
              <a:ext cx="250922" cy="0"/>
            </a:xfrm>
            <a:prstGeom prst="line">
              <a:avLst/>
            </a:prstGeom>
            <a:ln w="28575" cap="flat" cmpd="sng">
              <a:solidFill>
                <a:schemeClr val="tx1"/>
              </a:solidFill>
              <a:prstDash val="solid"/>
              <a:headEnd type="none" w="med" len="med"/>
              <a:tailEnd type="triangle" w="med" len="med"/>
            </a:ln>
          </p:spPr>
        </p:sp>
      </p:grpSp>
      <p:grpSp>
        <p:nvGrpSpPr>
          <p:cNvPr id="34" name="组合 33"/>
          <p:cNvGrpSpPr/>
          <p:nvPr/>
        </p:nvGrpSpPr>
        <p:grpSpPr>
          <a:xfrm>
            <a:off x="2402738" y="5171058"/>
            <a:ext cx="1808407" cy="1198631"/>
            <a:chOff x="2402738" y="5171058"/>
            <a:chExt cx="1808407" cy="1198631"/>
          </a:xfrm>
        </p:grpSpPr>
        <p:grpSp>
          <p:nvGrpSpPr>
            <p:cNvPr id="24" name="组合 23"/>
            <p:cNvGrpSpPr/>
            <p:nvPr/>
          </p:nvGrpSpPr>
          <p:grpSpPr>
            <a:xfrm>
              <a:off x="2402738" y="5171058"/>
              <a:ext cx="1782269" cy="263091"/>
              <a:chOff x="2025406" y="5143500"/>
              <a:chExt cx="1782269" cy="263091"/>
            </a:xfrm>
          </p:grpSpPr>
          <p:cxnSp>
            <p:nvCxnSpPr>
              <p:cNvPr id="19" name="直接连接符 18"/>
              <p:cNvCxnSpPr/>
              <p:nvPr/>
            </p:nvCxnSpPr>
            <p:spPr bwMode="auto">
              <a:xfrm>
                <a:off x="2025406" y="5143500"/>
                <a:ext cx="1782269" cy="0"/>
              </a:xfrm>
              <a:prstGeom prst="line">
                <a:avLst/>
              </a:prstGeom>
              <a:solidFill>
                <a:schemeClr val="accent1"/>
              </a:solidFill>
              <a:ln w="38100" cap="flat" cmpd="sng" algn="ctr">
                <a:solidFill>
                  <a:srgbClr val="CC3300"/>
                </a:solidFill>
                <a:prstDash val="solid"/>
                <a:round/>
                <a:headEnd type="none" w="med" len="med"/>
                <a:tailEnd type="none" w="med" len="med"/>
              </a:ln>
            </p:spPr>
          </p:cxnSp>
          <p:cxnSp>
            <p:nvCxnSpPr>
              <p:cNvPr id="23" name="直接箭头连接符 22"/>
              <p:cNvCxnSpPr/>
              <p:nvPr/>
            </p:nvCxnSpPr>
            <p:spPr bwMode="auto">
              <a:xfrm>
                <a:off x="2918929" y="5143500"/>
                <a:ext cx="0" cy="263091"/>
              </a:xfrm>
              <a:prstGeom prst="straightConnector1">
                <a:avLst/>
              </a:prstGeom>
              <a:solidFill>
                <a:schemeClr val="accent1"/>
              </a:solidFill>
              <a:ln w="38100" cap="flat" cmpd="sng" algn="ctr">
                <a:solidFill>
                  <a:srgbClr val="CC3300"/>
                </a:solidFill>
                <a:prstDash val="solid"/>
                <a:round/>
                <a:headEnd type="none" w="med" len="med"/>
                <a:tailEnd type="triangle" w="med" len="med"/>
              </a:ln>
            </p:spPr>
          </p:cxnSp>
        </p:grpSp>
        <p:grpSp>
          <p:nvGrpSpPr>
            <p:cNvPr id="32" name="组合 31"/>
            <p:cNvGrpSpPr/>
            <p:nvPr/>
          </p:nvGrpSpPr>
          <p:grpSpPr>
            <a:xfrm>
              <a:off x="2687619" y="5615561"/>
              <a:ext cx="1523526" cy="754128"/>
              <a:chOff x="2631566" y="5629982"/>
              <a:chExt cx="1281737" cy="622300"/>
            </a:xfrm>
          </p:grpSpPr>
          <p:graphicFrame>
            <p:nvGraphicFramePr>
              <p:cNvPr id="25" name="对象 24"/>
              <p:cNvGraphicFramePr>
                <a:graphicFrameLocks noChangeAspect="1"/>
              </p:cNvGraphicFramePr>
              <p:nvPr/>
            </p:nvGraphicFramePr>
            <p:xfrm>
              <a:off x="2631566" y="5629982"/>
              <a:ext cx="1181100" cy="622300"/>
            </p:xfrm>
            <a:graphic>
              <a:graphicData uri="http://schemas.openxmlformats.org/presentationml/2006/ole">
                <mc:AlternateContent xmlns:mc="http://schemas.openxmlformats.org/markup-compatibility/2006">
                  <mc:Choice xmlns:v="urn:schemas-microsoft-com:vml" Requires="v">
                    <p:oleObj name="Equation" r:id="rId10" imgW="1180800" imgH="622080" progId="Equation.DSMT4">
                      <p:embed/>
                    </p:oleObj>
                  </mc:Choice>
                  <mc:Fallback>
                    <p:oleObj name="Equation" r:id="rId10" imgW="1180800" imgH="622080" progId="Equation.DSMT4">
                      <p:embed/>
                      <p:pic>
                        <p:nvPicPr>
                          <p:cNvPr id="25" name="对象 24"/>
                          <p:cNvPicPr/>
                          <p:nvPr/>
                        </p:nvPicPr>
                        <p:blipFill>
                          <a:blip r:embed="rId11"/>
                          <a:stretch>
                            <a:fillRect/>
                          </a:stretch>
                        </p:blipFill>
                        <p:spPr>
                          <a:xfrm>
                            <a:off x="2631566" y="5629982"/>
                            <a:ext cx="1181100" cy="622300"/>
                          </a:xfrm>
                          <a:prstGeom prst="rect">
                            <a:avLst/>
                          </a:prstGeom>
                        </p:spPr>
                      </p:pic>
                    </p:oleObj>
                  </mc:Fallback>
                </mc:AlternateContent>
              </a:graphicData>
            </a:graphic>
          </p:graphicFrame>
          <p:sp>
            <p:nvSpPr>
              <p:cNvPr id="162" name="Line 120"/>
              <p:cNvSpPr/>
              <p:nvPr/>
            </p:nvSpPr>
            <p:spPr>
              <a:xfrm>
                <a:off x="3072230" y="5703888"/>
                <a:ext cx="250922" cy="0"/>
              </a:xfrm>
              <a:prstGeom prst="line">
                <a:avLst/>
              </a:prstGeom>
              <a:ln w="28575" cap="flat" cmpd="sng">
                <a:solidFill>
                  <a:schemeClr val="tx1"/>
                </a:solidFill>
                <a:prstDash val="solid"/>
                <a:headEnd type="none" w="med" len="med"/>
                <a:tailEnd type="triangle" w="med" len="med"/>
              </a:ln>
            </p:spPr>
          </p:sp>
          <p:sp>
            <p:nvSpPr>
              <p:cNvPr id="163" name="Line 120"/>
              <p:cNvSpPr/>
              <p:nvPr/>
            </p:nvSpPr>
            <p:spPr>
              <a:xfrm>
                <a:off x="3662381" y="5702301"/>
                <a:ext cx="250922" cy="0"/>
              </a:xfrm>
              <a:prstGeom prst="line">
                <a:avLst/>
              </a:prstGeom>
              <a:ln w="28575" cap="flat" cmpd="sng">
                <a:solidFill>
                  <a:schemeClr val="tx1"/>
                </a:solidFill>
                <a:prstDash val="solid"/>
                <a:headEnd type="none" w="med" len="med"/>
                <a:tailEnd type="triangle" w="med" len="med"/>
              </a:ln>
            </p:spPr>
          </p:sp>
        </p:grpSp>
      </p:grpSp>
      <p:sp>
        <p:nvSpPr>
          <p:cNvPr id="28" name="矩形 27"/>
          <p:cNvSpPr/>
          <p:nvPr/>
        </p:nvSpPr>
        <p:spPr>
          <a:xfrm>
            <a:off x="1600908" y="847179"/>
            <a:ext cx="1521675" cy="904863"/>
          </a:xfrm>
          <a:prstGeom prst="rect">
            <a:avLst/>
          </a:prstGeom>
        </p:spPr>
        <p:txBody>
          <a:bodyPr wrap="square">
            <a:spAutoFit/>
          </a:bodyPr>
          <a:lstStyle/>
          <a:p>
            <a:pPr algn="ctr">
              <a:lnSpc>
                <a:spcPct val="120000"/>
              </a:lnSpc>
            </a:pPr>
            <a:r>
              <a:rPr lang="zh-CN" altLang="en-US" sz="2200" b="1" dirty="0">
                <a:ln w="9525" cap="flat" cmpd="sng">
                  <a:solidFill>
                    <a:srgbClr val="0066FF"/>
                  </a:solidFill>
                  <a:prstDash val="solid"/>
                  <a:miter/>
                  <a:headEnd type="none" w="med" len="med"/>
                  <a:tailEnd type="none" w="med" len="med"/>
                </a:ln>
                <a:solidFill>
                  <a:srgbClr val="0066FF"/>
                </a:solidFill>
                <a:latin typeface="华文中宋" panose="02010600040101010101" pitchFamily="2" charset="-122"/>
                <a:ea typeface="华文中宋" panose="02010600040101010101" pitchFamily="2" charset="-122"/>
              </a:rPr>
              <a:t>任意</a:t>
            </a:r>
            <a:endParaRPr lang="en-US" altLang="zh-CN" sz="2200" b="1" dirty="0">
              <a:ln w="9525" cap="flat" cmpd="sng">
                <a:solidFill>
                  <a:srgbClr val="0066FF"/>
                </a:solidFill>
                <a:prstDash val="solid"/>
                <a:miter/>
                <a:headEnd type="none" w="med" len="med"/>
                <a:tailEnd type="none" w="med" len="med"/>
              </a:ln>
              <a:solidFill>
                <a:srgbClr val="0066FF"/>
              </a:solidFill>
              <a:latin typeface="华文中宋" panose="02010600040101010101" pitchFamily="2" charset="-122"/>
              <a:ea typeface="华文中宋" panose="02010600040101010101" pitchFamily="2" charset="-122"/>
            </a:endParaRPr>
          </a:p>
          <a:p>
            <a:pPr algn="ctr">
              <a:lnSpc>
                <a:spcPct val="120000"/>
              </a:lnSpc>
            </a:pPr>
            <a:r>
              <a:rPr lang="zh-CN" altLang="en-US" sz="2200" b="1" dirty="0">
                <a:ln w="9525" cap="flat" cmpd="sng">
                  <a:solidFill>
                    <a:srgbClr val="0066FF"/>
                  </a:solidFill>
                  <a:prstDash val="solid"/>
                  <a:miter/>
                  <a:headEnd type="none" w="med" len="med"/>
                  <a:tailEnd type="none" w="med" len="med"/>
                </a:ln>
                <a:solidFill>
                  <a:srgbClr val="0066FF"/>
                </a:solidFill>
                <a:latin typeface="华文中宋" panose="02010600040101010101" pitchFamily="2" charset="-122"/>
                <a:ea typeface="华文中宋" panose="02010600040101010101" pitchFamily="2" charset="-122"/>
              </a:rPr>
              <a:t>闭合回路</a:t>
            </a:r>
          </a:p>
        </p:txBody>
      </p:sp>
      <p:grpSp>
        <p:nvGrpSpPr>
          <p:cNvPr id="35" name="组合 34"/>
          <p:cNvGrpSpPr/>
          <p:nvPr/>
        </p:nvGrpSpPr>
        <p:grpSpPr>
          <a:xfrm>
            <a:off x="1496075" y="5592818"/>
            <a:ext cx="4330327" cy="708154"/>
            <a:chOff x="1496075" y="5592818"/>
            <a:chExt cx="4330327" cy="708154"/>
          </a:xfrm>
        </p:grpSpPr>
        <p:graphicFrame>
          <p:nvGraphicFramePr>
            <p:cNvPr id="26" name="对象 25"/>
            <p:cNvGraphicFramePr>
              <a:graphicFrameLocks noChangeAspect="1"/>
            </p:cNvGraphicFramePr>
            <p:nvPr/>
          </p:nvGraphicFramePr>
          <p:xfrm>
            <a:off x="4493808" y="5592818"/>
            <a:ext cx="1332594" cy="708154"/>
          </p:xfrm>
          <a:graphic>
            <a:graphicData uri="http://schemas.openxmlformats.org/presentationml/2006/ole">
              <mc:AlternateContent xmlns:mc="http://schemas.openxmlformats.org/markup-compatibility/2006">
                <mc:Choice xmlns:v="urn:schemas-microsoft-com:vml" Requires="v">
                  <p:oleObj name="Equation" r:id="rId12" imgW="596880" imgH="317160" progId="Equation.DSMT4">
                    <p:embed/>
                  </p:oleObj>
                </mc:Choice>
                <mc:Fallback>
                  <p:oleObj name="Equation" r:id="rId12" imgW="596880" imgH="317160" progId="Equation.DSMT4">
                    <p:embed/>
                    <p:pic>
                      <p:nvPicPr>
                        <p:cNvPr id="26" name="对象 25"/>
                        <p:cNvPicPr/>
                        <p:nvPr/>
                      </p:nvPicPr>
                      <p:blipFill>
                        <a:blip r:embed="rId13"/>
                        <a:stretch>
                          <a:fillRect/>
                        </a:stretch>
                      </p:blipFill>
                      <p:spPr>
                        <a:xfrm>
                          <a:off x="4493808" y="5592818"/>
                          <a:ext cx="1332594" cy="708154"/>
                        </a:xfrm>
                        <a:prstGeom prst="rect">
                          <a:avLst/>
                        </a:prstGeom>
                      </p:spPr>
                    </p:pic>
                  </p:oleObj>
                </mc:Fallback>
              </mc:AlternateContent>
            </a:graphicData>
          </a:graphic>
        </p:graphicFrame>
        <p:sp>
          <p:nvSpPr>
            <p:cNvPr id="33" name="矩形 32"/>
            <p:cNvSpPr/>
            <p:nvPr/>
          </p:nvSpPr>
          <p:spPr>
            <a:xfrm>
              <a:off x="1496075" y="5592818"/>
              <a:ext cx="1107996" cy="646331"/>
            </a:xfrm>
            <a:prstGeom prst="rect">
              <a:avLst/>
            </a:prstGeom>
          </p:spPr>
          <p:txBody>
            <a:bodyPr wrap="none">
              <a:spAutoFit/>
            </a:bodyPr>
            <a:lstStyle/>
            <a:p>
              <a:r>
                <a:rPr lang="zh-CN" altLang="en-US" sz="3600" b="1" dirty="0">
                  <a:ln w="9525" cap="flat" cmpd="sng">
                    <a:solidFill>
                      <a:srgbClr val="CC3300"/>
                    </a:solidFill>
                    <a:prstDash val="solid"/>
                    <a:miter/>
                    <a:headEnd type="none" w="med" len="med"/>
                    <a:tailEnd type="none" w="med" len="med"/>
                  </a:ln>
                  <a:solidFill>
                    <a:srgbClr val="CC3300"/>
                  </a:solidFill>
                  <a:latin typeface="华文中宋" panose="02010600040101010101" pitchFamily="2" charset="-122"/>
                  <a:ea typeface="华文中宋" panose="02010600040101010101" pitchFamily="2" charset="-122"/>
                </a:rPr>
                <a:t>问：</a:t>
              </a:r>
              <a:endParaRPr lang="zh-CN" altLang="en-US" sz="3600" dirty="0"/>
            </a:p>
          </p:txBody>
        </p:sp>
      </p:grpSp>
      <p:grpSp>
        <p:nvGrpSpPr>
          <p:cNvPr id="38" name="组合 37"/>
          <p:cNvGrpSpPr/>
          <p:nvPr/>
        </p:nvGrpSpPr>
        <p:grpSpPr>
          <a:xfrm>
            <a:off x="4989513" y="1457843"/>
            <a:ext cx="292100" cy="350320"/>
            <a:chOff x="4989513" y="1457843"/>
            <a:chExt cx="292100" cy="350320"/>
          </a:xfrm>
        </p:grpSpPr>
        <p:graphicFrame>
          <p:nvGraphicFramePr>
            <p:cNvPr id="36" name="对象 35"/>
            <p:cNvGraphicFramePr>
              <a:graphicFrameLocks noChangeAspect="1"/>
            </p:cNvGraphicFramePr>
            <p:nvPr/>
          </p:nvGraphicFramePr>
          <p:xfrm>
            <a:off x="4989513" y="1516063"/>
            <a:ext cx="292100" cy="292100"/>
          </p:xfrm>
          <a:graphic>
            <a:graphicData uri="http://schemas.openxmlformats.org/presentationml/2006/ole">
              <mc:AlternateContent xmlns:mc="http://schemas.openxmlformats.org/markup-compatibility/2006">
                <mc:Choice xmlns:v="urn:schemas-microsoft-com:vml" Requires="v">
                  <p:oleObj name="Equation" r:id="rId14" imgW="291960" imgH="291960" progId="Equation.DSMT4">
                    <p:embed/>
                  </p:oleObj>
                </mc:Choice>
                <mc:Fallback>
                  <p:oleObj name="Equation" r:id="rId14" imgW="291960" imgH="291960" progId="Equation.DSMT4">
                    <p:embed/>
                    <p:pic>
                      <p:nvPicPr>
                        <p:cNvPr id="36" name="对象 35"/>
                        <p:cNvPicPr/>
                        <p:nvPr/>
                      </p:nvPicPr>
                      <p:blipFill>
                        <a:blip r:embed="rId15"/>
                        <a:stretch>
                          <a:fillRect/>
                        </a:stretch>
                      </p:blipFill>
                      <p:spPr>
                        <a:xfrm>
                          <a:off x="4989513" y="1516063"/>
                          <a:ext cx="292100" cy="292100"/>
                        </a:xfrm>
                        <a:prstGeom prst="rect">
                          <a:avLst/>
                        </a:prstGeom>
                      </p:spPr>
                    </p:pic>
                  </p:oleObj>
                </mc:Fallback>
              </mc:AlternateContent>
            </a:graphicData>
          </a:graphic>
        </p:graphicFrame>
        <p:sp>
          <p:nvSpPr>
            <p:cNvPr id="182" name="Line 120"/>
            <p:cNvSpPr/>
            <p:nvPr/>
          </p:nvSpPr>
          <p:spPr>
            <a:xfrm>
              <a:off x="5076712" y="1457843"/>
              <a:ext cx="190500" cy="1"/>
            </a:xfrm>
            <a:prstGeom prst="line">
              <a:avLst/>
            </a:prstGeom>
            <a:ln w="28575" cap="flat" cmpd="sng">
              <a:solidFill>
                <a:schemeClr val="tx1"/>
              </a:solidFill>
              <a:prstDash val="solid"/>
              <a:headEnd type="none" w="med" len="med"/>
              <a:tailEnd type="triangle" w="med" len="med"/>
            </a:ln>
          </p:spPr>
        </p:sp>
      </p:grpSp>
      <p:grpSp>
        <p:nvGrpSpPr>
          <p:cNvPr id="37" name="组合 36"/>
          <p:cNvGrpSpPr/>
          <p:nvPr/>
        </p:nvGrpSpPr>
        <p:grpSpPr>
          <a:xfrm>
            <a:off x="1870240" y="1841867"/>
            <a:ext cx="4915187" cy="1172767"/>
            <a:chOff x="1870240" y="1841867"/>
            <a:chExt cx="4915187" cy="1172767"/>
          </a:xfrm>
        </p:grpSpPr>
        <p:sp>
          <p:nvSpPr>
            <p:cNvPr id="172" name="Oval 96"/>
            <p:cNvSpPr/>
            <p:nvPr/>
          </p:nvSpPr>
          <p:spPr>
            <a:xfrm>
              <a:off x="2397843" y="1985556"/>
              <a:ext cx="3861297" cy="798852"/>
            </a:xfrm>
            <a:prstGeom prst="ellipse">
              <a:avLst/>
            </a:prstGeom>
            <a:noFill/>
            <a:ln w="12700" cap="flat" cmpd="sng">
              <a:solidFill>
                <a:srgbClr val="0066FF"/>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73" name="Oval 96"/>
            <p:cNvSpPr/>
            <p:nvPr/>
          </p:nvSpPr>
          <p:spPr>
            <a:xfrm>
              <a:off x="3024794" y="2151019"/>
              <a:ext cx="2607393" cy="445776"/>
            </a:xfrm>
            <a:prstGeom prst="ellipse">
              <a:avLst/>
            </a:prstGeom>
            <a:noFill/>
            <a:ln w="12700" cap="flat" cmpd="sng">
              <a:solidFill>
                <a:srgbClr val="0066FF"/>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74" name="Oval 96"/>
            <p:cNvSpPr/>
            <p:nvPr/>
          </p:nvSpPr>
          <p:spPr>
            <a:xfrm>
              <a:off x="3756706" y="2290355"/>
              <a:ext cx="1142257" cy="161649"/>
            </a:xfrm>
            <a:prstGeom prst="ellipse">
              <a:avLst/>
            </a:prstGeom>
            <a:noFill/>
            <a:ln w="12700" cap="flat" cmpd="sng">
              <a:solidFill>
                <a:srgbClr val="0066FF"/>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75" name="Line 120"/>
            <p:cNvSpPr/>
            <p:nvPr/>
          </p:nvSpPr>
          <p:spPr>
            <a:xfrm flipH="1">
              <a:off x="3756705" y="2159826"/>
              <a:ext cx="156184" cy="10164"/>
            </a:xfrm>
            <a:prstGeom prst="line">
              <a:avLst/>
            </a:prstGeom>
            <a:ln w="12700" cap="flat" cmpd="sng">
              <a:solidFill>
                <a:srgbClr val="0066FF"/>
              </a:solidFill>
              <a:prstDash val="solid"/>
              <a:headEnd type="none" w="med" len="med"/>
              <a:tailEnd type="triangle" w="med" len="med"/>
            </a:ln>
          </p:spPr>
        </p:sp>
        <p:sp>
          <p:nvSpPr>
            <p:cNvPr id="176" name="Line 120"/>
            <p:cNvSpPr/>
            <p:nvPr/>
          </p:nvSpPr>
          <p:spPr>
            <a:xfrm flipH="1">
              <a:off x="3600227" y="2000621"/>
              <a:ext cx="156184" cy="10164"/>
            </a:xfrm>
            <a:prstGeom prst="line">
              <a:avLst/>
            </a:prstGeom>
            <a:ln w="12700" cap="flat" cmpd="sng">
              <a:solidFill>
                <a:srgbClr val="0066FF"/>
              </a:solidFill>
              <a:prstDash val="solid"/>
              <a:headEnd type="none" w="med" len="med"/>
              <a:tailEnd type="triangle" w="med" len="med"/>
            </a:ln>
          </p:spPr>
        </p:sp>
        <p:sp>
          <p:nvSpPr>
            <p:cNvPr id="177" name="Line 120"/>
            <p:cNvSpPr/>
            <p:nvPr/>
          </p:nvSpPr>
          <p:spPr>
            <a:xfrm flipH="1">
              <a:off x="3991669" y="2293187"/>
              <a:ext cx="156184" cy="10164"/>
            </a:xfrm>
            <a:prstGeom prst="line">
              <a:avLst/>
            </a:prstGeom>
            <a:ln w="12700" cap="flat" cmpd="sng">
              <a:solidFill>
                <a:srgbClr val="0066FF"/>
              </a:solidFill>
              <a:prstDash val="solid"/>
              <a:headEnd type="none" w="med" len="med"/>
              <a:tailEnd type="triangle" w="med" len="med"/>
            </a:ln>
          </p:spPr>
        </p:sp>
        <p:sp>
          <p:nvSpPr>
            <p:cNvPr id="178" name="Line 120"/>
            <p:cNvSpPr/>
            <p:nvPr/>
          </p:nvSpPr>
          <p:spPr>
            <a:xfrm flipV="1">
              <a:off x="4493809" y="2444861"/>
              <a:ext cx="116292" cy="0"/>
            </a:xfrm>
            <a:prstGeom prst="line">
              <a:avLst/>
            </a:prstGeom>
            <a:ln w="12700" cap="flat" cmpd="sng">
              <a:solidFill>
                <a:srgbClr val="0066FF"/>
              </a:solidFill>
              <a:prstDash val="solid"/>
              <a:headEnd type="none" w="med" len="med"/>
              <a:tailEnd type="triangle" w="med" len="med"/>
            </a:ln>
          </p:spPr>
        </p:sp>
        <p:sp>
          <p:nvSpPr>
            <p:cNvPr id="179" name="Line 120"/>
            <p:cNvSpPr/>
            <p:nvPr/>
          </p:nvSpPr>
          <p:spPr>
            <a:xfrm flipV="1">
              <a:off x="4798722" y="2571955"/>
              <a:ext cx="116292" cy="8577"/>
            </a:xfrm>
            <a:prstGeom prst="line">
              <a:avLst/>
            </a:prstGeom>
            <a:ln w="12700" cap="flat" cmpd="sng">
              <a:solidFill>
                <a:srgbClr val="0066FF"/>
              </a:solidFill>
              <a:prstDash val="solid"/>
              <a:headEnd type="none" w="med" len="med"/>
              <a:tailEnd type="triangle" w="med" len="med"/>
            </a:ln>
          </p:spPr>
        </p:sp>
        <p:sp>
          <p:nvSpPr>
            <p:cNvPr id="180" name="Line 120"/>
            <p:cNvSpPr/>
            <p:nvPr/>
          </p:nvSpPr>
          <p:spPr>
            <a:xfrm flipV="1">
              <a:off x="4964112" y="2748815"/>
              <a:ext cx="172243" cy="10123"/>
            </a:xfrm>
            <a:prstGeom prst="line">
              <a:avLst/>
            </a:prstGeom>
            <a:ln w="12700" cap="flat" cmpd="sng">
              <a:solidFill>
                <a:srgbClr val="0066FF"/>
              </a:solidFill>
              <a:prstDash val="solid"/>
              <a:headEnd type="none" w="med" len="med"/>
              <a:tailEnd type="triangle" w="med" len="med"/>
            </a:ln>
          </p:spPr>
        </p:sp>
        <p:sp>
          <p:nvSpPr>
            <p:cNvPr id="183" name="Oval 96"/>
            <p:cNvSpPr/>
            <p:nvPr/>
          </p:nvSpPr>
          <p:spPr>
            <a:xfrm>
              <a:off x="1870240" y="1841867"/>
              <a:ext cx="4915187" cy="1172767"/>
            </a:xfrm>
            <a:prstGeom prst="ellipse">
              <a:avLst/>
            </a:prstGeom>
            <a:noFill/>
            <a:ln w="12700" cap="flat" cmpd="sng">
              <a:solidFill>
                <a:srgbClr val="0066FF"/>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29" name="组合 28"/>
          <p:cNvGrpSpPr/>
          <p:nvPr/>
        </p:nvGrpSpPr>
        <p:grpSpPr>
          <a:xfrm>
            <a:off x="5729538" y="2073471"/>
            <a:ext cx="1871072" cy="1448940"/>
            <a:chOff x="5622925" y="2090793"/>
            <a:chExt cx="1871072" cy="1448940"/>
          </a:xfrm>
        </p:grpSpPr>
        <p:sp>
          <p:nvSpPr>
            <p:cNvPr id="56341" name="Line 107"/>
            <p:cNvSpPr/>
            <p:nvPr/>
          </p:nvSpPr>
          <p:spPr>
            <a:xfrm flipV="1">
              <a:off x="5933164" y="2607165"/>
              <a:ext cx="1369147" cy="257602"/>
            </a:xfrm>
            <a:prstGeom prst="line">
              <a:avLst/>
            </a:prstGeom>
            <a:ln w="38100" cap="flat" cmpd="sng">
              <a:solidFill>
                <a:schemeClr val="tx1"/>
              </a:solidFill>
              <a:prstDash val="solid"/>
              <a:miter/>
              <a:headEnd type="none" w="med" len="med"/>
              <a:tailEnd type="triangle" w="sm" len="lg"/>
            </a:ln>
          </p:spPr>
        </p:sp>
        <p:sp>
          <p:nvSpPr>
            <p:cNvPr id="139" name="Line 111"/>
            <p:cNvSpPr/>
            <p:nvPr/>
          </p:nvSpPr>
          <p:spPr>
            <a:xfrm flipV="1">
              <a:off x="5754941" y="2814156"/>
              <a:ext cx="361921" cy="87765"/>
            </a:xfrm>
            <a:prstGeom prst="line">
              <a:avLst/>
            </a:prstGeom>
            <a:ln w="57150" cap="flat" cmpd="sng">
              <a:solidFill>
                <a:srgbClr val="CC3300"/>
              </a:solidFill>
              <a:prstDash val="solid"/>
              <a:headEnd type="none" w="med" len="med"/>
              <a:tailEnd type="triangle" w="med" len="med"/>
            </a:ln>
          </p:spPr>
        </p:sp>
        <p:sp>
          <p:nvSpPr>
            <p:cNvPr id="11" name="矩形 10"/>
            <p:cNvSpPr/>
            <p:nvPr/>
          </p:nvSpPr>
          <p:spPr>
            <a:xfrm>
              <a:off x="6308548" y="2770292"/>
              <a:ext cx="1185449" cy="769441"/>
            </a:xfrm>
            <a:prstGeom prst="rect">
              <a:avLst/>
            </a:prstGeom>
          </p:spPr>
          <p:txBody>
            <a:bodyPr wrap="square">
              <a:spAutoFit/>
            </a:bodyPr>
            <a:lstStyle/>
            <a:p>
              <a:pPr algn="ctr"/>
              <a:r>
                <a:rPr lang="zh-CN" altLang="en-US" sz="2200" b="1" dirty="0">
                  <a:ln w="9525" cap="flat" cmpd="sng">
                    <a:solidFill>
                      <a:srgbClr val="000000"/>
                    </a:solidFill>
                    <a:prstDash val="solid"/>
                    <a:headEnd type="none" w="med" len="med"/>
                    <a:tailEnd type="none" w="med" len="med"/>
                  </a:ln>
                  <a:latin typeface="宋体" panose="02010600030101010101" pitchFamily="2" charset="-122"/>
                </a:rPr>
                <a:t>该处的磁场</a:t>
              </a:r>
            </a:p>
          </p:txBody>
        </p:sp>
        <p:grpSp>
          <p:nvGrpSpPr>
            <p:cNvPr id="6" name="组合 5"/>
            <p:cNvGrpSpPr/>
            <p:nvPr/>
          </p:nvGrpSpPr>
          <p:grpSpPr>
            <a:xfrm>
              <a:off x="7060920" y="2090793"/>
              <a:ext cx="355600" cy="443339"/>
              <a:chOff x="7583488" y="2039511"/>
              <a:chExt cx="355600" cy="443339"/>
            </a:xfrm>
          </p:grpSpPr>
          <p:graphicFrame>
            <p:nvGraphicFramePr>
              <p:cNvPr id="5" name="对象 4"/>
              <p:cNvGraphicFramePr>
                <a:graphicFrameLocks noChangeAspect="1"/>
              </p:cNvGraphicFramePr>
              <p:nvPr/>
            </p:nvGraphicFramePr>
            <p:xfrm>
              <a:off x="7583488" y="2051050"/>
              <a:ext cx="355600" cy="431800"/>
            </p:xfrm>
            <a:graphic>
              <a:graphicData uri="http://schemas.openxmlformats.org/presentationml/2006/ole">
                <mc:AlternateContent xmlns:mc="http://schemas.openxmlformats.org/markup-compatibility/2006">
                  <mc:Choice xmlns:v="urn:schemas-microsoft-com:vml" Requires="v">
                    <p:oleObj name="Equation" r:id="rId16" imgW="355320" imgH="431640" progId="Equation.DSMT4">
                      <p:embed/>
                    </p:oleObj>
                  </mc:Choice>
                  <mc:Fallback>
                    <p:oleObj name="Equation" r:id="rId16" imgW="355320" imgH="431640" progId="Equation.DSMT4">
                      <p:embed/>
                      <p:pic>
                        <p:nvPicPr>
                          <p:cNvPr id="5" name="对象 4"/>
                          <p:cNvPicPr/>
                          <p:nvPr/>
                        </p:nvPicPr>
                        <p:blipFill>
                          <a:blip r:embed="rId17"/>
                          <a:stretch>
                            <a:fillRect/>
                          </a:stretch>
                        </p:blipFill>
                        <p:spPr>
                          <a:xfrm>
                            <a:off x="7583488" y="2051050"/>
                            <a:ext cx="355600" cy="431800"/>
                          </a:xfrm>
                          <a:prstGeom prst="rect">
                            <a:avLst/>
                          </a:prstGeom>
                        </p:spPr>
                      </p:pic>
                    </p:oleObj>
                  </mc:Fallback>
                </mc:AlternateContent>
              </a:graphicData>
            </a:graphic>
          </p:graphicFrame>
          <p:sp>
            <p:nvSpPr>
              <p:cNvPr id="140" name="Line 120"/>
              <p:cNvSpPr/>
              <p:nvPr/>
            </p:nvSpPr>
            <p:spPr>
              <a:xfrm>
                <a:off x="7646514" y="2039511"/>
                <a:ext cx="250922" cy="0"/>
              </a:xfrm>
              <a:prstGeom prst="line">
                <a:avLst/>
              </a:prstGeom>
              <a:ln w="28575" cap="flat" cmpd="sng">
                <a:solidFill>
                  <a:schemeClr val="tx1"/>
                </a:solidFill>
                <a:prstDash val="solid"/>
                <a:headEnd type="none" w="med" len="med"/>
                <a:tailEnd type="triangle" w="med" len="med"/>
              </a:ln>
            </p:spPr>
          </p:sp>
        </p:grpSp>
        <p:grpSp>
          <p:nvGrpSpPr>
            <p:cNvPr id="7" name="组合 6"/>
            <p:cNvGrpSpPr/>
            <p:nvPr/>
          </p:nvGrpSpPr>
          <p:grpSpPr>
            <a:xfrm>
              <a:off x="5622925" y="2294419"/>
              <a:ext cx="450936" cy="475769"/>
              <a:chOff x="5622925" y="2351569"/>
              <a:chExt cx="450936" cy="475769"/>
            </a:xfrm>
          </p:grpSpPr>
          <p:graphicFrame>
            <p:nvGraphicFramePr>
              <p:cNvPr id="4" name="对象 3"/>
              <p:cNvGraphicFramePr>
                <a:graphicFrameLocks noChangeAspect="1"/>
              </p:cNvGraphicFramePr>
              <p:nvPr/>
            </p:nvGraphicFramePr>
            <p:xfrm>
              <a:off x="5622925" y="2395538"/>
              <a:ext cx="431800" cy="431800"/>
            </p:xfrm>
            <a:graphic>
              <a:graphicData uri="http://schemas.openxmlformats.org/presentationml/2006/ole">
                <mc:AlternateContent xmlns:mc="http://schemas.openxmlformats.org/markup-compatibility/2006">
                  <mc:Choice xmlns:v="urn:schemas-microsoft-com:vml" Requires="v">
                    <p:oleObj name="Equation" r:id="rId18" imgW="431640" imgH="431640" progId="Equation.DSMT4">
                      <p:embed/>
                    </p:oleObj>
                  </mc:Choice>
                  <mc:Fallback>
                    <p:oleObj name="Equation" r:id="rId18" imgW="431640" imgH="431640" progId="Equation.DSMT4">
                      <p:embed/>
                      <p:pic>
                        <p:nvPicPr>
                          <p:cNvPr id="4" name="对象 3"/>
                          <p:cNvPicPr/>
                          <p:nvPr/>
                        </p:nvPicPr>
                        <p:blipFill>
                          <a:blip r:embed="rId19"/>
                          <a:stretch>
                            <a:fillRect/>
                          </a:stretch>
                        </p:blipFill>
                        <p:spPr>
                          <a:xfrm>
                            <a:off x="5622925" y="2395538"/>
                            <a:ext cx="431800" cy="431800"/>
                          </a:xfrm>
                          <a:prstGeom prst="rect">
                            <a:avLst/>
                          </a:prstGeom>
                        </p:spPr>
                      </p:pic>
                    </p:oleObj>
                  </mc:Fallback>
                </mc:AlternateContent>
              </a:graphicData>
            </a:graphic>
          </p:graphicFrame>
          <p:sp>
            <p:nvSpPr>
              <p:cNvPr id="141" name="Line 120"/>
              <p:cNvSpPr/>
              <p:nvPr/>
            </p:nvSpPr>
            <p:spPr>
              <a:xfrm>
                <a:off x="5822939" y="2351569"/>
                <a:ext cx="250922" cy="0"/>
              </a:xfrm>
              <a:prstGeom prst="line">
                <a:avLst/>
              </a:prstGeom>
              <a:ln w="28575" cap="flat" cmpd="sng">
                <a:solidFill>
                  <a:schemeClr val="tx1"/>
                </a:solidFill>
                <a:prstDash val="solid"/>
                <a:headEnd type="none" w="med" len="med"/>
                <a:tailEnd type="triangle" w="med" len="med"/>
              </a:ln>
            </p:spPr>
          </p:sp>
        </p:grpSp>
      </p:grpSp>
      <p:grpSp>
        <p:nvGrpSpPr>
          <p:cNvPr id="41" name="组合 40"/>
          <p:cNvGrpSpPr/>
          <p:nvPr/>
        </p:nvGrpSpPr>
        <p:grpSpPr>
          <a:xfrm>
            <a:off x="5145351" y="289162"/>
            <a:ext cx="2581922" cy="646112"/>
            <a:chOff x="5145351" y="308212"/>
            <a:chExt cx="2581922" cy="646112"/>
          </a:xfrm>
        </p:grpSpPr>
        <p:grpSp>
          <p:nvGrpSpPr>
            <p:cNvPr id="189" name="组合 188"/>
            <p:cNvGrpSpPr/>
            <p:nvPr/>
          </p:nvGrpSpPr>
          <p:grpSpPr>
            <a:xfrm>
              <a:off x="5961973" y="308212"/>
              <a:ext cx="1765300" cy="646112"/>
              <a:chOff x="2704102" y="5674157"/>
              <a:chExt cx="1485141" cy="533166"/>
            </a:xfrm>
          </p:grpSpPr>
          <p:graphicFrame>
            <p:nvGraphicFramePr>
              <p:cNvPr id="190" name="对象 189"/>
              <p:cNvGraphicFramePr>
                <a:graphicFrameLocks noChangeAspect="1"/>
              </p:cNvGraphicFramePr>
              <p:nvPr/>
            </p:nvGraphicFramePr>
            <p:xfrm>
              <a:off x="2704102" y="5674157"/>
              <a:ext cx="1485141" cy="533166"/>
            </p:xfrm>
            <a:graphic>
              <a:graphicData uri="http://schemas.openxmlformats.org/presentationml/2006/ole">
                <mc:AlternateContent xmlns:mc="http://schemas.openxmlformats.org/markup-compatibility/2006">
                  <mc:Choice xmlns:v="urn:schemas-microsoft-com:vml" Requires="v">
                    <p:oleObj name="Equation" r:id="rId20" imgW="1485720" imgH="533160" progId="Equation.DSMT4">
                      <p:embed/>
                    </p:oleObj>
                  </mc:Choice>
                  <mc:Fallback>
                    <p:oleObj name="Equation" r:id="rId20" imgW="1485720" imgH="533160" progId="Equation.DSMT4">
                      <p:embed/>
                      <p:pic>
                        <p:nvPicPr>
                          <p:cNvPr id="190" name="对象 189"/>
                          <p:cNvPicPr/>
                          <p:nvPr/>
                        </p:nvPicPr>
                        <p:blipFill>
                          <a:blip r:embed="rId21"/>
                          <a:stretch>
                            <a:fillRect/>
                          </a:stretch>
                        </p:blipFill>
                        <p:spPr>
                          <a:xfrm>
                            <a:off x="2704102" y="5674157"/>
                            <a:ext cx="1485141" cy="533166"/>
                          </a:xfrm>
                          <a:prstGeom prst="rect">
                            <a:avLst/>
                          </a:prstGeom>
                        </p:spPr>
                      </p:pic>
                    </p:oleObj>
                  </mc:Fallback>
                </mc:AlternateContent>
              </a:graphicData>
            </a:graphic>
          </p:graphicFrame>
          <p:sp>
            <p:nvSpPr>
              <p:cNvPr id="191" name="Line 120"/>
              <p:cNvSpPr/>
              <p:nvPr/>
            </p:nvSpPr>
            <p:spPr>
              <a:xfrm>
                <a:off x="3072230" y="5751048"/>
                <a:ext cx="250922" cy="0"/>
              </a:xfrm>
              <a:prstGeom prst="line">
                <a:avLst/>
              </a:prstGeom>
              <a:ln w="28575" cap="flat" cmpd="sng">
                <a:solidFill>
                  <a:schemeClr val="tx1"/>
                </a:solidFill>
                <a:prstDash val="solid"/>
                <a:headEnd type="none" w="med" len="med"/>
                <a:tailEnd type="triangle" w="med" len="med"/>
              </a:ln>
            </p:spPr>
          </p:sp>
          <p:sp>
            <p:nvSpPr>
              <p:cNvPr id="192" name="Line 120"/>
              <p:cNvSpPr/>
              <p:nvPr/>
            </p:nvSpPr>
            <p:spPr>
              <a:xfrm flipV="1">
                <a:off x="3588524" y="5741604"/>
                <a:ext cx="197441" cy="0"/>
              </a:xfrm>
              <a:prstGeom prst="line">
                <a:avLst/>
              </a:prstGeom>
              <a:ln w="28575" cap="flat" cmpd="sng">
                <a:solidFill>
                  <a:schemeClr val="tx1"/>
                </a:solidFill>
                <a:prstDash val="solid"/>
                <a:headEnd type="none" w="med" len="med"/>
                <a:tailEnd type="triangle" w="med" len="med"/>
              </a:ln>
            </p:spPr>
          </p:sp>
        </p:grpSp>
        <p:sp>
          <p:nvSpPr>
            <p:cNvPr id="40" name="右箭头 39"/>
            <p:cNvSpPr/>
            <p:nvPr/>
          </p:nvSpPr>
          <p:spPr bwMode="auto">
            <a:xfrm>
              <a:off x="5145351" y="396288"/>
              <a:ext cx="635383" cy="403328"/>
            </a:xfrm>
            <a:prstGeom prst="rightArrow">
              <a:avLst>
                <a:gd name="adj1" fmla="val 46362"/>
                <a:gd name="adj2" fmla="val 50000"/>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grpSp>
      <p:grpSp>
        <p:nvGrpSpPr>
          <p:cNvPr id="198" name="组合 197"/>
          <p:cNvGrpSpPr/>
          <p:nvPr/>
        </p:nvGrpSpPr>
        <p:grpSpPr>
          <a:xfrm>
            <a:off x="1836333" y="1791009"/>
            <a:ext cx="4989917" cy="1256164"/>
            <a:chOff x="1836333" y="1791009"/>
            <a:chExt cx="4989917" cy="1256164"/>
          </a:xfrm>
        </p:grpSpPr>
        <p:grpSp>
          <p:nvGrpSpPr>
            <p:cNvPr id="199" name="组合 198"/>
            <p:cNvGrpSpPr/>
            <p:nvPr/>
          </p:nvGrpSpPr>
          <p:grpSpPr>
            <a:xfrm>
              <a:off x="1911422" y="2265932"/>
              <a:ext cx="4914828" cy="781241"/>
              <a:chOff x="1911422" y="2265932"/>
              <a:chExt cx="4914828" cy="781241"/>
            </a:xfrm>
          </p:grpSpPr>
          <p:cxnSp>
            <p:nvCxnSpPr>
              <p:cNvPr id="223" name="直接连接符 222"/>
              <p:cNvCxnSpPr/>
              <p:nvPr/>
            </p:nvCxnSpPr>
            <p:spPr bwMode="auto">
              <a:xfrm>
                <a:off x="6751161" y="2431718"/>
                <a:ext cx="75089" cy="169"/>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24" name="直接连接符 223"/>
              <p:cNvCxnSpPr/>
              <p:nvPr/>
            </p:nvCxnSpPr>
            <p:spPr bwMode="auto">
              <a:xfrm flipV="1">
                <a:off x="6689920" y="2265932"/>
                <a:ext cx="54891" cy="29261"/>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nvGrpSpPr>
              <p:cNvPr id="225" name="组合 224"/>
              <p:cNvGrpSpPr/>
              <p:nvPr/>
            </p:nvGrpSpPr>
            <p:grpSpPr>
              <a:xfrm>
                <a:off x="4412785" y="2551390"/>
                <a:ext cx="2308090" cy="495783"/>
                <a:chOff x="4412785" y="2551390"/>
                <a:chExt cx="2308090" cy="495783"/>
              </a:xfrm>
            </p:grpSpPr>
            <p:cxnSp>
              <p:nvCxnSpPr>
                <p:cNvPr id="236" name="直接连接符 235"/>
                <p:cNvCxnSpPr/>
                <p:nvPr/>
              </p:nvCxnSpPr>
              <p:spPr bwMode="auto">
                <a:xfrm>
                  <a:off x="5842711" y="2834788"/>
                  <a:ext cx="19164" cy="9614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37" name="直接连接符 236"/>
                <p:cNvCxnSpPr/>
                <p:nvPr/>
              </p:nvCxnSpPr>
              <p:spPr bwMode="auto">
                <a:xfrm>
                  <a:off x="5525056" y="2890949"/>
                  <a:ext cx="15967" cy="79958"/>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238" name="直接连接符 237"/>
                <p:cNvCxnSpPr/>
                <p:nvPr/>
              </p:nvCxnSpPr>
              <p:spPr bwMode="auto">
                <a:xfrm>
                  <a:off x="6196989" y="2750659"/>
                  <a:ext cx="26486" cy="103765"/>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39" name="直接连接符 238"/>
                <p:cNvCxnSpPr/>
                <p:nvPr/>
              </p:nvCxnSpPr>
              <p:spPr bwMode="auto">
                <a:xfrm>
                  <a:off x="5214774" y="2925758"/>
                  <a:ext cx="4692" cy="90297"/>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240" name="直接连接符 239"/>
                <p:cNvCxnSpPr/>
                <p:nvPr/>
              </p:nvCxnSpPr>
              <p:spPr bwMode="auto">
                <a:xfrm>
                  <a:off x="6461995" y="2663560"/>
                  <a:ext cx="33203" cy="7324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41" name="直接连接符 240"/>
                <p:cNvCxnSpPr/>
                <p:nvPr/>
              </p:nvCxnSpPr>
              <p:spPr bwMode="auto">
                <a:xfrm>
                  <a:off x="6671665" y="2551390"/>
                  <a:ext cx="49210" cy="55667"/>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42" name="直接连接符 241"/>
                <p:cNvCxnSpPr/>
                <p:nvPr/>
              </p:nvCxnSpPr>
              <p:spPr bwMode="auto">
                <a:xfrm>
                  <a:off x="4934491" y="2944418"/>
                  <a:ext cx="4692" cy="90297"/>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243" name="直接连接符 242"/>
                <p:cNvCxnSpPr/>
                <p:nvPr/>
              </p:nvCxnSpPr>
              <p:spPr bwMode="auto">
                <a:xfrm>
                  <a:off x="4667291" y="2956876"/>
                  <a:ext cx="4692" cy="90297"/>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244" name="直接连接符 243"/>
                <p:cNvCxnSpPr/>
                <p:nvPr/>
              </p:nvCxnSpPr>
              <p:spPr bwMode="auto">
                <a:xfrm>
                  <a:off x="4412785" y="2956876"/>
                  <a:ext cx="465" cy="87949"/>
                </a:xfrm>
                <a:prstGeom prst="line">
                  <a:avLst/>
                </a:prstGeom>
                <a:solidFill>
                  <a:schemeClr val="accent1"/>
                </a:solidFill>
                <a:ln w="9525" cap="flat" cmpd="sng" algn="ctr">
                  <a:solidFill>
                    <a:schemeClr val="tx1"/>
                  </a:solidFill>
                  <a:prstDash val="solid"/>
                  <a:round/>
                  <a:headEnd type="none" w="med" len="med"/>
                  <a:tailEnd type="none" w="med" len="med"/>
                </a:ln>
              </p:spPr>
            </p:cxnSp>
          </p:grpSp>
          <p:grpSp>
            <p:nvGrpSpPr>
              <p:cNvPr id="226" name="组合 225"/>
              <p:cNvGrpSpPr/>
              <p:nvPr/>
            </p:nvGrpSpPr>
            <p:grpSpPr>
              <a:xfrm flipH="1">
                <a:off x="1911422" y="2536242"/>
                <a:ext cx="2235065" cy="508483"/>
                <a:chOff x="4412785" y="2538690"/>
                <a:chExt cx="2235065" cy="508483"/>
              </a:xfrm>
            </p:grpSpPr>
            <p:cxnSp>
              <p:nvCxnSpPr>
                <p:cNvPr id="227" name="直接连接符 226"/>
                <p:cNvCxnSpPr/>
                <p:nvPr/>
              </p:nvCxnSpPr>
              <p:spPr bwMode="auto">
                <a:xfrm>
                  <a:off x="5842711" y="2822088"/>
                  <a:ext cx="19164" cy="9614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28" name="直接连接符 227"/>
                <p:cNvCxnSpPr/>
                <p:nvPr/>
              </p:nvCxnSpPr>
              <p:spPr bwMode="auto">
                <a:xfrm>
                  <a:off x="5525056" y="2884599"/>
                  <a:ext cx="15967" cy="79958"/>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229" name="直接连接符 228"/>
                <p:cNvCxnSpPr/>
                <p:nvPr/>
              </p:nvCxnSpPr>
              <p:spPr bwMode="auto">
                <a:xfrm>
                  <a:off x="6196989" y="2728434"/>
                  <a:ext cx="26486" cy="103765"/>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30" name="直接连接符 229"/>
                <p:cNvCxnSpPr/>
                <p:nvPr/>
              </p:nvCxnSpPr>
              <p:spPr bwMode="auto">
                <a:xfrm>
                  <a:off x="5214774" y="2919408"/>
                  <a:ext cx="4692" cy="90297"/>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231" name="直接连接符 230"/>
                <p:cNvCxnSpPr/>
                <p:nvPr/>
              </p:nvCxnSpPr>
              <p:spPr bwMode="auto">
                <a:xfrm>
                  <a:off x="6433420" y="2641335"/>
                  <a:ext cx="33203" cy="7324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32" name="直接连接符 231"/>
                <p:cNvCxnSpPr/>
                <p:nvPr/>
              </p:nvCxnSpPr>
              <p:spPr bwMode="auto">
                <a:xfrm>
                  <a:off x="6598640" y="2538690"/>
                  <a:ext cx="49210" cy="55667"/>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33" name="直接连接符 232"/>
                <p:cNvCxnSpPr/>
                <p:nvPr/>
              </p:nvCxnSpPr>
              <p:spPr bwMode="auto">
                <a:xfrm>
                  <a:off x="4934491" y="2938068"/>
                  <a:ext cx="4692" cy="90297"/>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234" name="直接连接符 233"/>
                <p:cNvCxnSpPr/>
                <p:nvPr/>
              </p:nvCxnSpPr>
              <p:spPr bwMode="auto">
                <a:xfrm>
                  <a:off x="4667291" y="2956876"/>
                  <a:ext cx="4692" cy="90297"/>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235" name="直接连接符 234"/>
                <p:cNvCxnSpPr/>
                <p:nvPr/>
              </p:nvCxnSpPr>
              <p:spPr bwMode="auto">
                <a:xfrm>
                  <a:off x="4412785" y="2956876"/>
                  <a:ext cx="465" cy="87949"/>
                </a:xfrm>
                <a:prstGeom prst="line">
                  <a:avLst/>
                </a:prstGeom>
                <a:solidFill>
                  <a:schemeClr val="accent1"/>
                </a:solidFill>
                <a:ln w="9525" cap="flat" cmpd="sng" algn="ctr">
                  <a:solidFill>
                    <a:schemeClr val="tx1"/>
                  </a:solidFill>
                  <a:prstDash val="solid"/>
                  <a:round/>
                  <a:headEnd type="none" w="med" len="med"/>
                  <a:tailEnd type="none" w="med" len="med"/>
                </a:ln>
              </p:spPr>
            </p:cxnSp>
          </p:grpSp>
        </p:grpSp>
        <p:grpSp>
          <p:nvGrpSpPr>
            <p:cNvPr id="200" name="组合 199"/>
            <p:cNvGrpSpPr/>
            <p:nvPr/>
          </p:nvGrpSpPr>
          <p:grpSpPr>
            <a:xfrm flipH="1" flipV="1">
              <a:off x="1836333" y="1791009"/>
              <a:ext cx="4914828" cy="781241"/>
              <a:chOff x="1911422" y="2265932"/>
              <a:chExt cx="4914828" cy="781241"/>
            </a:xfrm>
          </p:grpSpPr>
          <p:cxnSp>
            <p:nvCxnSpPr>
              <p:cNvPr id="201" name="直接连接符 200"/>
              <p:cNvCxnSpPr/>
              <p:nvPr/>
            </p:nvCxnSpPr>
            <p:spPr bwMode="auto">
              <a:xfrm>
                <a:off x="6751161" y="2431718"/>
                <a:ext cx="75089" cy="169"/>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02" name="直接连接符 201"/>
              <p:cNvCxnSpPr/>
              <p:nvPr/>
            </p:nvCxnSpPr>
            <p:spPr bwMode="auto">
              <a:xfrm flipV="1">
                <a:off x="6689920" y="2265932"/>
                <a:ext cx="54891" cy="29261"/>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nvGrpSpPr>
              <p:cNvPr id="203" name="组合 202"/>
              <p:cNvGrpSpPr/>
              <p:nvPr/>
            </p:nvGrpSpPr>
            <p:grpSpPr>
              <a:xfrm>
                <a:off x="4412785" y="2551390"/>
                <a:ext cx="2308090" cy="495783"/>
                <a:chOff x="4412785" y="2551390"/>
                <a:chExt cx="2308090" cy="495783"/>
              </a:xfrm>
            </p:grpSpPr>
            <p:cxnSp>
              <p:nvCxnSpPr>
                <p:cNvPr id="214" name="直接连接符 213"/>
                <p:cNvCxnSpPr/>
                <p:nvPr/>
              </p:nvCxnSpPr>
              <p:spPr bwMode="auto">
                <a:xfrm>
                  <a:off x="5842711" y="2834788"/>
                  <a:ext cx="19164" cy="9614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15" name="直接连接符 214"/>
                <p:cNvCxnSpPr/>
                <p:nvPr/>
              </p:nvCxnSpPr>
              <p:spPr bwMode="auto">
                <a:xfrm>
                  <a:off x="5525056" y="2890949"/>
                  <a:ext cx="15967" cy="79958"/>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216" name="直接连接符 215"/>
                <p:cNvCxnSpPr/>
                <p:nvPr/>
              </p:nvCxnSpPr>
              <p:spPr bwMode="auto">
                <a:xfrm>
                  <a:off x="6196989" y="2750659"/>
                  <a:ext cx="26486" cy="103765"/>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17" name="直接连接符 216"/>
                <p:cNvCxnSpPr/>
                <p:nvPr/>
              </p:nvCxnSpPr>
              <p:spPr bwMode="auto">
                <a:xfrm>
                  <a:off x="5214774" y="2925758"/>
                  <a:ext cx="4692" cy="90297"/>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218" name="直接连接符 217"/>
                <p:cNvCxnSpPr/>
                <p:nvPr/>
              </p:nvCxnSpPr>
              <p:spPr bwMode="auto">
                <a:xfrm>
                  <a:off x="6461995" y="2663560"/>
                  <a:ext cx="33203" cy="7324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19" name="直接连接符 218"/>
                <p:cNvCxnSpPr/>
                <p:nvPr/>
              </p:nvCxnSpPr>
              <p:spPr bwMode="auto">
                <a:xfrm>
                  <a:off x="6671665" y="2551390"/>
                  <a:ext cx="49210" cy="55667"/>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20" name="直接连接符 219"/>
                <p:cNvCxnSpPr/>
                <p:nvPr/>
              </p:nvCxnSpPr>
              <p:spPr bwMode="auto">
                <a:xfrm>
                  <a:off x="4934491" y="2944418"/>
                  <a:ext cx="4692" cy="90297"/>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221" name="直接连接符 220"/>
                <p:cNvCxnSpPr/>
                <p:nvPr/>
              </p:nvCxnSpPr>
              <p:spPr bwMode="auto">
                <a:xfrm>
                  <a:off x="4667291" y="2956876"/>
                  <a:ext cx="4692" cy="90297"/>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222" name="直接连接符 221"/>
                <p:cNvCxnSpPr/>
                <p:nvPr/>
              </p:nvCxnSpPr>
              <p:spPr bwMode="auto">
                <a:xfrm>
                  <a:off x="4412785" y="2956876"/>
                  <a:ext cx="465" cy="87949"/>
                </a:xfrm>
                <a:prstGeom prst="line">
                  <a:avLst/>
                </a:prstGeom>
                <a:solidFill>
                  <a:schemeClr val="accent1"/>
                </a:solidFill>
                <a:ln w="9525" cap="flat" cmpd="sng" algn="ctr">
                  <a:solidFill>
                    <a:schemeClr val="tx1"/>
                  </a:solidFill>
                  <a:prstDash val="solid"/>
                  <a:round/>
                  <a:headEnd type="none" w="med" len="med"/>
                  <a:tailEnd type="none" w="med" len="med"/>
                </a:ln>
              </p:spPr>
            </p:cxnSp>
          </p:grpSp>
          <p:grpSp>
            <p:nvGrpSpPr>
              <p:cNvPr id="204" name="组合 203"/>
              <p:cNvGrpSpPr/>
              <p:nvPr/>
            </p:nvGrpSpPr>
            <p:grpSpPr>
              <a:xfrm flipH="1">
                <a:off x="1911422" y="2536242"/>
                <a:ext cx="2235065" cy="508483"/>
                <a:chOff x="4412785" y="2538690"/>
                <a:chExt cx="2235065" cy="508483"/>
              </a:xfrm>
            </p:grpSpPr>
            <p:cxnSp>
              <p:nvCxnSpPr>
                <p:cNvPr id="205" name="直接连接符 204"/>
                <p:cNvCxnSpPr/>
                <p:nvPr/>
              </p:nvCxnSpPr>
              <p:spPr bwMode="auto">
                <a:xfrm>
                  <a:off x="5842711" y="2822088"/>
                  <a:ext cx="19164" cy="9614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06" name="直接连接符 205"/>
                <p:cNvCxnSpPr/>
                <p:nvPr/>
              </p:nvCxnSpPr>
              <p:spPr bwMode="auto">
                <a:xfrm>
                  <a:off x="5525056" y="2884599"/>
                  <a:ext cx="15967" cy="79958"/>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207" name="直接连接符 206"/>
                <p:cNvCxnSpPr/>
                <p:nvPr/>
              </p:nvCxnSpPr>
              <p:spPr bwMode="auto">
                <a:xfrm>
                  <a:off x="6196989" y="2728434"/>
                  <a:ext cx="26486" cy="103765"/>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08" name="直接连接符 207"/>
                <p:cNvCxnSpPr/>
                <p:nvPr/>
              </p:nvCxnSpPr>
              <p:spPr bwMode="auto">
                <a:xfrm>
                  <a:off x="5214774" y="2919408"/>
                  <a:ext cx="4692" cy="90297"/>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209" name="直接连接符 208"/>
                <p:cNvCxnSpPr/>
                <p:nvPr/>
              </p:nvCxnSpPr>
              <p:spPr bwMode="auto">
                <a:xfrm>
                  <a:off x="6433420" y="2641335"/>
                  <a:ext cx="33203" cy="7324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10" name="直接连接符 209"/>
                <p:cNvCxnSpPr/>
                <p:nvPr/>
              </p:nvCxnSpPr>
              <p:spPr bwMode="auto">
                <a:xfrm>
                  <a:off x="6598640" y="2538690"/>
                  <a:ext cx="49210" cy="55667"/>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11" name="直接连接符 210"/>
                <p:cNvCxnSpPr/>
                <p:nvPr/>
              </p:nvCxnSpPr>
              <p:spPr bwMode="auto">
                <a:xfrm>
                  <a:off x="4934491" y="2938068"/>
                  <a:ext cx="4692" cy="90297"/>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212" name="直接连接符 211"/>
                <p:cNvCxnSpPr/>
                <p:nvPr/>
              </p:nvCxnSpPr>
              <p:spPr bwMode="auto">
                <a:xfrm>
                  <a:off x="4667291" y="2956876"/>
                  <a:ext cx="4692" cy="90297"/>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213" name="直接连接符 212"/>
                <p:cNvCxnSpPr/>
                <p:nvPr/>
              </p:nvCxnSpPr>
              <p:spPr bwMode="auto">
                <a:xfrm>
                  <a:off x="4412785" y="2956876"/>
                  <a:ext cx="465" cy="87949"/>
                </a:xfrm>
                <a:prstGeom prst="line">
                  <a:avLst/>
                </a:prstGeom>
                <a:solidFill>
                  <a:schemeClr val="accent1"/>
                </a:solidFill>
                <a:ln w="9525" cap="flat" cmpd="sng" algn="ctr">
                  <a:solidFill>
                    <a:schemeClr val="tx1"/>
                  </a:solidFill>
                  <a:prstDash val="solid"/>
                  <a:round/>
                  <a:headEnd type="none" w="med" len="med"/>
                  <a:tailEnd type="none" w="med" len="med"/>
                </a:ln>
              </p:spPr>
            </p:cxnSp>
          </p:grpSp>
        </p:grpSp>
      </p:grpSp>
    </p:spTree>
    <p:extLst>
      <p:ext uri="{BB962C8B-B14F-4D97-AF65-F5344CB8AC3E}">
        <p14:creationId xmlns:p14="http://schemas.microsoft.com/office/powerpoint/2010/main" val="112253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p:cTn id="11" dur="500" fill="hold"/>
                                        <p:tgtEl>
                                          <p:spTgt spid="37"/>
                                        </p:tgtEl>
                                        <p:attrNameLst>
                                          <p:attrName>ppt_w</p:attrName>
                                        </p:attrNameLst>
                                      </p:cBhvr>
                                      <p:tavLst>
                                        <p:tav tm="0">
                                          <p:val>
                                            <p:fltVal val="0"/>
                                          </p:val>
                                        </p:tav>
                                        <p:tav tm="100000">
                                          <p:val>
                                            <p:strVal val="#ppt_w"/>
                                          </p:val>
                                        </p:tav>
                                      </p:tavLst>
                                    </p:anim>
                                    <p:anim calcmode="lin" valueType="num">
                                      <p:cBhvr>
                                        <p:cTn id="12" dur="500" fill="hold"/>
                                        <p:tgtEl>
                                          <p:spTgt spid="37"/>
                                        </p:tgtEl>
                                        <p:attrNameLst>
                                          <p:attrName>ppt_h</p:attrName>
                                        </p:attrNameLst>
                                      </p:cBhvr>
                                      <p:tavLst>
                                        <p:tav tm="0">
                                          <p:val>
                                            <p:fltVal val="0"/>
                                          </p:val>
                                        </p:tav>
                                        <p:tav tm="100000">
                                          <p:val>
                                            <p:strVal val="#ppt_h"/>
                                          </p:val>
                                        </p:tav>
                                      </p:tavLst>
                                    </p:anim>
                                    <p:animEffect transition="in" filter="fade">
                                      <p:cBhvr>
                                        <p:cTn id="13" dur="500"/>
                                        <p:tgtEl>
                                          <p:spTgt spid="37"/>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left)">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98"/>
                                        </p:tgtEl>
                                        <p:attrNameLst>
                                          <p:attrName>style.visibility</p:attrName>
                                        </p:attrNameLst>
                                      </p:cBhvr>
                                      <p:to>
                                        <p:strVal val="visible"/>
                                      </p:to>
                                    </p:set>
                                    <p:anim calcmode="lin" valueType="num">
                                      <p:cBhvr>
                                        <p:cTn id="36" dur="500" fill="hold"/>
                                        <p:tgtEl>
                                          <p:spTgt spid="198"/>
                                        </p:tgtEl>
                                        <p:attrNameLst>
                                          <p:attrName>ppt_w</p:attrName>
                                        </p:attrNameLst>
                                      </p:cBhvr>
                                      <p:tavLst>
                                        <p:tav tm="0">
                                          <p:val>
                                            <p:fltVal val="0"/>
                                          </p:val>
                                        </p:tav>
                                        <p:tav tm="100000">
                                          <p:val>
                                            <p:strVal val="#ppt_w"/>
                                          </p:val>
                                        </p:tav>
                                      </p:tavLst>
                                    </p:anim>
                                    <p:anim calcmode="lin" valueType="num">
                                      <p:cBhvr>
                                        <p:cTn id="37" dur="500" fill="hold"/>
                                        <p:tgtEl>
                                          <p:spTgt spid="198"/>
                                        </p:tgtEl>
                                        <p:attrNameLst>
                                          <p:attrName>ppt_h</p:attrName>
                                        </p:attrNameLst>
                                      </p:cBhvr>
                                      <p:tavLst>
                                        <p:tav tm="0">
                                          <p:val>
                                            <p:fltVal val="0"/>
                                          </p:val>
                                        </p:tav>
                                        <p:tav tm="100000">
                                          <p:val>
                                            <p:strVal val="#ppt_h"/>
                                          </p:val>
                                        </p:tav>
                                      </p:tavLst>
                                    </p:anim>
                                    <p:animEffect transition="in" filter="fade">
                                      <p:cBhvr>
                                        <p:cTn id="38" dur="500"/>
                                        <p:tgtEl>
                                          <p:spTgt spid="198"/>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500"/>
                                        <p:tgtEl>
                                          <p:spTgt spid="30"/>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500"/>
                                        <p:tgtEl>
                                          <p:spTgt spid="3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left)">
                                      <p:cBhvr>
                                        <p:cTn id="56" dur="500"/>
                                        <p:tgtEl>
                                          <p:spTgt spid="3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wipe(left)">
                                      <p:cBhvr>
                                        <p:cTn id="6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p:cNvSpPr>
          <p:nvPr>
            <p:ph type="title" idx="4294967295"/>
          </p:nvPr>
        </p:nvSpPr>
        <p:spPr>
          <a:xfrm>
            <a:off x="6104026" y="0"/>
            <a:ext cx="3039974" cy="227785"/>
          </a:xfrm>
          <a:ln/>
        </p:spPr>
        <p:txBody>
          <a:bodyPr vert="horz" wrap="square" lIns="91440" tIns="45720" rIns="91440" bIns="45720" anchor="ctr"/>
          <a:lstStyle/>
          <a:p>
            <a:pPr eaLnBrk="1" hangingPunct="1"/>
            <a:r>
              <a:rPr lang="zh-CN" altLang="en-US" sz="900" dirty="0">
                <a:solidFill>
                  <a:schemeClr val="bg1"/>
                </a:solidFill>
              </a:rPr>
              <a:t>安培环路定理</a:t>
            </a:r>
          </a:p>
        </p:txBody>
      </p:sp>
      <p:sp>
        <p:nvSpPr>
          <p:cNvPr id="56324" name="Rectangle 6" descr="羊皮纸"/>
          <p:cNvSpPr/>
          <p:nvPr/>
        </p:nvSpPr>
        <p:spPr>
          <a:xfrm>
            <a:off x="0" y="0"/>
            <a:ext cx="9144000" cy="155575"/>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6325" name="Rectangle 7" descr="羊皮纸"/>
          <p:cNvSpPr/>
          <p:nvPr/>
        </p:nvSpPr>
        <p:spPr>
          <a:xfrm>
            <a:off x="0" y="6702425"/>
            <a:ext cx="9144000" cy="155575"/>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56416" name="Group 9"/>
          <p:cNvGrpSpPr/>
          <p:nvPr/>
        </p:nvGrpSpPr>
        <p:grpSpPr>
          <a:xfrm>
            <a:off x="292100" y="5467639"/>
            <a:ext cx="4241800" cy="307975"/>
            <a:chOff x="1959" y="3075"/>
            <a:chExt cx="3556" cy="288"/>
          </a:xfrm>
        </p:grpSpPr>
        <p:sp>
          <p:nvSpPr>
            <p:cNvPr id="56448" name="WordArt 10"/>
            <p:cNvSpPr>
              <a:spLocks noTextEdit="1"/>
            </p:cNvSpPr>
            <p:nvPr/>
          </p:nvSpPr>
          <p:spPr>
            <a:xfrm>
              <a:off x="1959" y="3096"/>
              <a:ext cx="172" cy="258"/>
            </a:xfrm>
            <a:prstGeom prst="rect">
              <a:avLst/>
            </a:prstGeom>
          </p:spPr>
          <p:txBody>
            <a:bodyPr wrap="none" fromWordArt="1">
              <a:prstTxWarp prst="textPlain">
                <a:avLst>
                  <a:gd name="adj" fmla="val 43451"/>
                </a:avLst>
              </a:prstTxWarp>
              <a:normAutofit fontScale="40000" lnSpcReduction="20000"/>
            </a:bodyPr>
            <a:lstStyle/>
            <a:p>
              <a:pPr algn="ctr"/>
              <a:r>
                <a:rPr lang="zh-CN" altLang="en-US" sz="3600" b="1" i="1" dirty="0">
                  <a:ln w="9525" cap="flat" cmpd="sng">
                    <a:solidFill>
                      <a:srgbClr val="FF6600"/>
                    </a:solidFill>
                    <a:prstDash val="solid"/>
                    <a:miter/>
                    <a:headEnd type="none" w="med" len="med"/>
                    <a:tailEnd type="none" w="med" len="med"/>
                  </a:ln>
                  <a:solidFill>
                    <a:srgbClr val="FF6600"/>
                  </a:solidFill>
                  <a:latin typeface="Times New Roman" panose="02020603050405020304" pitchFamily="18" charset="0"/>
                  <a:ea typeface="Times New Roman" panose="02020603050405020304" pitchFamily="18" charset="0"/>
                </a:rPr>
                <a:t>I</a:t>
              </a:r>
            </a:p>
          </p:txBody>
        </p:sp>
        <p:sp>
          <p:nvSpPr>
            <p:cNvPr id="56449" name="WordArt 11"/>
            <p:cNvSpPr>
              <a:spLocks noTextEdit="1"/>
            </p:cNvSpPr>
            <p:nvPr/>
          </p:nvSpPr>
          <p:spPr>
            <a:xfrm>
              <a:off x="2214" y="3075"/>
              <a:ext cx="3301" cy="288"/>
            </a:xfrm>
            <a:prstGeom prst="rect">
              <a:avLst/>
            </a:prstGeom>
          </p:spPr>
          <p:txBody>
            <a:bodyPr wrap="none" fromWordArt="1">
              <a:prstTxWarp prst="textPlain">
                <a:avLst>
                  <a:gd name="adj" fmla="val 50000"/>
                </a:avLst>
              </a:prstTxWarp>
              <a:normAutofit fontScale="92500" lnSpcReduction="20000"/>
            </a:bodyPr>
            <a:lstStyle/>
            <a:p>
              <a:pPr algn="ctr"/>
              <a:r>
                <a:rPr lang="zh-CN" altLang="en-US" sz="1800" dirty="0">
                  <a:ln w="9525" cap="flat" cmpd="sng">
                    <a:solidFill>
                      <a:srgbClr val="008000"/>
                    </a:solidFill>
                    <a:prstDash val="solid"/>
                    <a:miter/>
                    <a:headEnd type="none" w="med" len="med"/>
                    <a:tailEnd type="none" w="med" len="med"/>
                  </a:ln>
                  <a:solidFill>
                    <a:srgbClr val="008000"/>
                  </a:solidFill>
                  <a:latin typeface="黑体" panose="02010609060101010101" pitchFamily="49" charset="-122"/>
                  <a:ea typeface="黑体" panose="02010609060101010101" pitchFamily="49" charset="-122"/>
                </a:rPr>
                <a:t>流向与  绕向成右手螺旋关系时  为正</a:t>
              </a:r>
            </a:p>
          </p:txBody>
        </p:sp>
        <p:sp>
          <p:nvSpPr>
            <p:cNvPr id="56450" name="WordArt 12"/>
            <p:cNvSpPr>
              <a:spLocks noTextEdit="1"/>
            </p:cNvSpPr>
            <p:nvPr/>
          </p:nvSpPr>
          <p:spPr>
            <a:xfrm>
              <a:off x="2798" y="3080"/>
              <a:ext cx="158" cy="273"/>
            </a:xfrm>
            <a:prstGeom prst="rect">
              <a:avLst/>
            </a:prstGeom>
          </p:spPr>
          <p:txBody>
            <a:bodyPr wrap="none" fromWordArt="1">
              <a:prstTxWarp prst="textPlain">
                <a:avLst>
                  <a:gd name="adj" fmla="val 50000"/>
                </a:avLst>
              </a:prstTxWarp>
              <a:normAutofit fontScale="40000" lnSpcReduction="20000"/>
            </a:bodyPr>
            <a:lstStyle/>
            <a:p>
              <a:pPr algn="ctr"/>
              <a:r>
                <a:rPr lang="en-US" altLang="zh-CN" sz="3600" i="1" dirty="0">
                  <a:ln w="28575" cap="flat" cmpd="sng">
                    <a:solidFill>
                      <a:srgbClr val="0066FF"/>
                    </a:solidFill>
                    <a:prstDash val="solid"/>
                    <a:headEnd type="none" w="med" len="med"/>
                    <a:tailEnd type="none" w="med" len="med"/>
                  </a:ln>
                  <a:solidFill>
                    <a:srgbClr val="0066FF"/>
                  </a:solidFill>
                  <a:latin typeface="Times New Roman" panose="02020603050405020304" pitchFamily="18" charset="0"/>
                  <a:ea typeface="Times New Roman" panose="02020603050405020304" pitchFamily="18" charset="0"/>
                </a:rPr>
                <a:t>L</a:t>
              </a:r>
              <a:endParaRPr lang="zh-CN" altLang="en-US" sz="3600" i="1" dirty="0">
                <a:ln w="28575" cap="flat" cmpd="sng">
                  <a:solidFill>
                    <a:srgbClr val="0066FF"/>
                  </a:solidFill>
                  <a:prstDash val="solid"/>
                  <a:headEnd type="none" w="med" len="med"/>
                  <a:tailEnd type="none" w="med" len="med"/>
                </a:ln>
                <a:solidFill>
                  <a:srgbClr val="0066FF"/>
                </a:solidFill>
                <a:latin typeface="Times New Roman" panose="02020603050405020304" pitchFamily="18" charset="0"/>
                <a:ea typeface="Times New Roman" panose="02020603050405020304" pitchFamily="18" charset="0"/>
              </a:endParaRPr>
            </a:p>
          </p:txBody>
        </p:sp>
        <p:sp>
          <p:nvSpPr>
            <p:cNvPr id="56451" name="WordArt 13"/>
            <p:cNvSpPr>
              <a:spLocks noTextEdit="1"/>
            </p:cNvSpPr>
            <p:nvPr/>
          </p:nvSpPr>
          <p:spPr>
            <a:xfrm>
              <a:off x="4986" y="3080"/>
              <a:ext cx="136" cy="257"/>
            </a:xfrm>
            <a:prstGeom prst="rect">
              <a:avLst/>
            </a:prstGeom>
          </p:spPr>
          <p:txBody>
            <a:bodyPr wrap="none" fromWordArt="1">
              <a:prstTxWarp prst="textPlain">
                <a:avLst>
                  <a:gd name="adj" fmla="val 30690"/>
                </a:avLst>
              </a:prstTxWarp>
              <a:normAutofit fontScale="40000" lnSpcReduction="20000"/>
            </a:bodyPr>
            <a:lstStyle/>
            <a:p>
              <a:pPr algn="ctr"/>
              <a:r>
                <a:rPr lang="zh-CN" altLang="en-US" sz="3600" b="1" dirty="0">
                  <a:ln w="9525" cap="flat" cmpd="sng">
                    <a:solidFill>
                      <a:srgbClr val="FF6600"/>
                    </a:solidFill>
                    <a:prstDash val="solid"/>
                    <a:miter/>
                    <a:headEnd type="none" w="med" len="med"/>
                    <a:tailEnd type="none" w="med" len="med"/>
                  </a:ln>
                  <a:solidFill>
                    <a:srgbClr val="FF6600"/>
                  </a:solidFill>
                  <a:latin typeface="Times New Roman" panose="02020603050405020304" pitchFamily="18" charset="0"/>
                  <a:ea typeface="Times New Roman" panose="02020603050405020304" pitchFamily="18" charset="0"/>
                </a:rPr>
                <a:t>I</a:t>
              </a:r>
            </a:p>
          </p:txBody>
        </p:sp>
      </p:grpSp>
      <p:grpSp>
        <p:nvGrpSpPr>
          <p:cNvPr id="24" name="组合 23"/>
          <p:cNvGrpSpPr/>
          <p:nvPr/>
        </p:nvGrpSpPr>
        <p:grpSpPr>
          <a:xfrm>
            <a:off x="2916541" y="4197350"/>
            <a:ext cx="3240579" cy="939800"/>
            <a:chOff x="2916541" y="4197350"/>
            <a:chExt cx="3240579" cy="939800"/>
          </a:xfrm>
        </p:grpSpPr>
        <p:graphicFrame>
          <p:nvGraphicFramePr>
            <p:cNvPr id="14" name="对象 13"/>
            <p:cNvGraphicFramePr>
              <a:graphicFrameLocks noChangeAspect="1"/>
            </p:cNvGraphicFramePr>
            <p:nvPr/>
          </p:nvGraphicFramePr>
          <p:xfrm>
            <a:off x="3243338" y="4400282"/>
            <a:ext cx="2616200" cy="622300"/>
          </p:xfrm>
          <a:graphic>
            <a:graphicData uri="http://schemas.openxmlformats.org/presentationml/2006/ole">
              <mc:AlternateContent xmlns:mc="http://schemas.openxmlformats.org/markup-compatibility/2006">
                <mc:Choice xmlns:v="urn:schemas-microsoft-com:vml" Requires="v">
                  <p:oleObj name="Equation" r:id="rId4" imgW="2616120" imgH="622080" progId="Equation.DSMT4">
                    <p:embed/>
                  </p:oleObj>
                </mc:Choice>
                <mc:Fallback>
                  <p:oleObj name="Equation" r:id="rId4" imgW="2616120" imgH="622080" progId="Equation.DSMT4">
                    <p:embed/>
                    <p:pic>
                      <p:nvPicPr>
                        <p:cNvPr id="14" name="对象 13"/>
                        <p:cNvPicPr/>
                        <p:nvPr/>
                      </p:nvPicPr>
                      <p:blipFill>
                        <a:blip r:embed="rId5"/>
                        <a:stretch>
                          <a:fillRect/>
                        </a:stretch>
                      </p:blipFill>
                      <p:spPr>
                        <a:xfrm>
                          <a:off x="3243338" y="4400282"/>
                          <a:ext cx="2616200" cy="622300"/>
                        </a:xfrm>
                        <a:prstGeom prst="rect">
                          <a:avLst/>
                        </a:prstGeom>
                      </p:spPr>
                    </p:pic>
                  </p:oleObj>
                </mc:Fallback>
              </mc:AlternateContent>
            </a:graphicData>
          </a:graphic>
        </p:graphicFrame>
        <p:sp>
          <p:nvSpPr>
            <p:cNvPr id="56408" name="Line 62"/>
            <p:cNvSpPr/>
            <p:nvPr/>
          </p:nvSpPr>
          <p:spPr>
            <a:xfrm>
              <a:off x="3644541" y="4457433"/>
              <a:ext cx="304179" cy="0"/>
            </a:xfrm>
            <a:prstGeom prst="line">
              <a:avLst/>
            </a:prstGeom>
            <a:ln w="38100" cap="flat" cmpd="sng">
              <a:solidFill>
                <a:schemeClr val="tx1"/>
              </a:solidFill>
              <a:prstDash val="solid"/>
              <a:headEnd type="none" w="med" len="med"/>
              <a:tailEnd type="triangle" w="sm" len="med"/>
            </a:ln>
          </p:spPr>
        </p:sp>
        <p:sp>
          <p:nvSpPr>
            <p:cNvPr id="56409" name="Line 63"/>
            <p:cNvSpPr/>
            <p:nvPr/>
          </p:nvSpPr>
          <p:spPr>
            <a:xfrm>
              <a:off x="4259646" y="4457434"/>
              <a:ext cx="274254" cy="0"/>
            </a:xfrm>
            <a:prstGeom prst="line">
              <a:avLst/>
            </a:prstGeom>
            <a:ln w="38100" cap="flat" cmpd="sng">
              <a:solidFill>
                <a:srgbClr val="3333FF"/>
              </a:solidFill>
              <a:prstDash val="solid"/>
              <a:headEnd type="none" w="med" len="med"/>
              <a:tailEnd type="triangle" w="sm" len="med"/>
            </a:ln>
          </p:spPr>
        </p:sp>
        <p:sp>
          <p:nvSpPr>
            <p:cNvPr id="56402" name="Rectangle 66"/>
            <p:cNvSpPr/>
            <p:nvPr/>
          </p:nvSpPr>
          <p:spPr>
            <a:xfrm>
              <a:off x="2916541" y="4197350"/>
              <a:ext cx="3240579" cy="939800"/>
            </a:xfrm>
            <a:prstGeom prst="rect">
              <a:avLst/>
            </a:prstGeom>
            <a:noFill/>
            <a:ln w="38100" cap="flat" cmpd="sng">
              <a:solidFill>
                <a:srgbClr val="FF9933"/>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56377" name="Group 67"/>
          <p:cNvGrpSpPr/>
          <p:nvPr/>
        </p:nvGrpSpPr>
        <p:grpSpPr>
          <a:xfrm>
            <a:off x="567366" y="3732954"/>
            <a:ext cx="7904083" cy="357188"/>
            <a:chOff x="746" y="2399"/>
            <a:chExt cx="4592" cy="225"/>
          </a:xfrm>
        </p:grpSpPr>
        <p:grpSp>
          <p:nvGrpSpPr>
            <p:cNvPr id="56378" name="Group 68"/>
            <p:cNvGrpSpPr/>
            <p:nvPr/>
          </p:nvGrpSpPr>
          <p:grpSpPr>
            <a:xfrm>
              <a:off x="3323" y="2399"/>
              <a:ext cx="2015" cy="197"/>
              <a:chOff x="2841" y="2391"/>
              <a:chExt cx="2103" cy="197"/>
            </a:xfrm>
          </p:grpSpPr>
          <p:sp>
            <p:nvSpPr>
              <p:cNvPr id="56394" name="WordArt 70"/>
              <p:cNvSpPr>
                <a:spLocks noTextEdit="1"/>
              </p:cNvSpPr>
              <p:nvPr/>
            </p:nvSpPr>
            <p:spPr>
              <a:xfrm>
                <a:off x="3032" y="2391"/>
                <a:ext cx="1912" cy="197"/>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dirty="0">
                    <a:ln w="9525" cap="flat" cmpd="sng">
                      <a:solidFill>
                        <a:srgbClr val="FF6600"/>
                      </a:solidFill>
                      <a:prstDash val="solid"/>
                      <a:miter/>
                      <a:headEnd type="none" w="med" len="med"/>
                      <a:tailEnd type="none" w="med" len="med"/>
                    </a:ln>
                    <a:solidFill>
                      <a:srgbClr val="FF6600"/>
                    </a:solidFill>
                    <a:latin typeface="华文中宋" panose="02010600040101010101" pitchFamily="2" charset="-122"/>
                    <a:ea typeface="华文中宋" panose="02010600040101010101" pitchFamily="2" charset="-122"/>
                  </a:rPr>
                  <a:t>所包围电流的代数和</a:t>
                </a:r>
              </a:p>
            </p:txBody>
          </p:sp>
          <p:sp>
            <p:nvSpPr>
              <p:cNvPr id="56395" name="WordArt 71"/>
              <p:cNvSpPr>
                <a:spLocks noTextEdit="1"/>
              </p:cNvSpPr>
              <p:nvPr/>
            </p:nvSpPr>
            <p:spPr>
              <a:xfrm>
                <a:off x="2841" y="2409"/>
                <a:ext cx="149" cy="178"/>
              </a:xfrm>
              <a:prstGeom prst="rect">
                <a:avLst/>
              </a:prstGeom>
            </p:spPr>
            <p:txBody>
              <a:bodyPr wrap="none" fromWordArt="1">
                <a:prstTxWarp prst="textPlain">
                  <a:avLst>
                    <a:gd name="adj" fmla="val 51874"/>
                  </a:avLst>
                </a:prstTxWarp>
                <a:normAutofit fontScale="40000" lnSpcReduction="20000"/>
              </a:bodyPr>
              <a:lstStyle/>
              <a:p>
                <a:pPr algn="ctr"/>
                <a:r>
                  <a:rPr lang="en-US" altLang="zh-CN" sz="3600" i="1" dirty="0">
                    <a:ln w="28575" cap="flat" cmpd="sng">
                      <a:solidFill>
                        <a:srgbClr val="3333FF"/>
                      </a:solidFill>
                      <a:prstDash val="solid"/>
                      <a:headEnd type="none" w="med" len="med"/>
                      <a:tailEnd type="none" w="med" len="med"/>
                    </a:ln>
                    <a:solidFill>
                      <a:srgbClr val="3333FF"/>
                    </a:solidFill>
                    <a:latin typeface="Times New Roman" panose="02020603050405020304" pitchFamily="18" charset="0"/>
                    <a:ea typeface="Times New Roman" panose="02020603050405020304" pitchFamily="18" charset="0"/>
                  </a:rPr>
                  <a:t>L</a:t>
                </a:r>
                <a:endParaRPr lang="zh-CN" altLang="en-US" sz="3600" i="1" dirty="0">
                  <a:ln w="28575" cap="flat" cmpd="sng">
                    <a:solidFill>
                      <a:srgbClr val="3333FF"/>
                    </a:solidFill>
                    <a:prstDash val="solid"/>
                    <a:headEnd type="none" w="med" len="med"/>
                    <a:tailEnd type="none" w="med" len="med"/>
                  </a:ln>
                  <a:solidFill>
                    <a:srgbClr val="3333FF"/>
                  </a:solidFill>
                  <a:latin typeface="Times New Roman" panose="02020603050405020304" pitchFamily="18" charset="0"/>
                  <a:ea typeface="Times New Roman" panose="02020603050405020304" pitchFamily="18" charset="0"/>
                </a:endParaRPr>
              </a:p>
            </p:txBody>
          </p:sp>
        </p:grpSp>
        <p:grpSp>
          <p:nvGrpSpPr>
            <p:cNvPr id="56379" name="Group 72"/>
            <p:cNvGrpSpPr/>
            <p:nvPr/>
          </p:nvGrpSpPr>
          <p:grpSpPr>
            <a:xfrm>
              <a:off x="746" y="2405"/>
              <a:ext cx="1509" cy="188"/>
              <a:chOff x="551" y="2405"/>
              <a:chExt cx="1704" cy="188"/>
            </a:xfrm>
          </p:grpSpPr>
          <p:sp>
            <p:nvSpPr>
              <p:cNvPr id="56387" name="WordArt 73"/>
              <p:cNvSpPr>
                <a:spLocks noTextEdit="1"/>
              </p:cNvSpPr>
              <p:nvPr/>
            </p:nvSpPr>
            <p:spPr>
              <a:xfrm>
                <a:off x="1538" y="2405"/>
                <a:ext cx="717" cy="183"/>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9525" cap="flat" cmpd="sng">
                      <a:solidFill>
                        <a:srgbClr val="000000"/>
                      </a:solidFill>
                      <a:prstDash val="solid"/>
                      <a:miter/>
                      <a:headEnd type="none" w="med" len="med"/>
                      <a:tailEnd type="none" w="med" len="med"/>
                    </a:ln>
                    <a:solidFill>
                      <a:srgbClr val="000000"/>
                    </a:solidFill>
                    <a:latin typeface="华文中宋" panose="02010600040101010101" pitchFamily="2" charset="-122"/>
                    <a:ea typeface="华文中宋" panose="02010600040101010101" pitchFamily="2" charset="-122"/>
                  </a:rPr>
                  <a:t>的环流</a:t>
                </a:r>
              </a:p>
            </p:txBody>
          </p:sp>
          <p:grpSp>
            <p:nvGrpSpPr>
              <p:cNvPr id="56388" name="Group 74"/>
              <p:cNvGrpSpPr/>
              <p:nvPr/>
            </p:nvGrpSpPr>
            <p:grpSpPr>
              <a:xfrm>
                <a:off x="551" y="2407"/>
                <a:ext cx="890" cy="186"/>
                <a:chOff x="346" y="2740"/>
                <a:chExt cx="894" cy="240"/>
              </a:xfrm>
            </p:grpSpPr>
            <p:sp>
              <p:nvSpPr>
                <p:cNvPr id="56389" name="WordArt 75"/>
                <p:cNvSpPr>
                  <a:spLocks noTextEdit="1"/>
                </p:cNvSpPr>
                <p:nvPr/>
              </p:nvSpPr>
              <p:spPr>
                <a:xfrm>
                  <a:off x="346" y="2813"/>
                  <a:ext cx="254" cy="167"/>
                </a:xfrm>
                <a:prstGeom prst="rect">
                  <a:avLst/>
                </a:prstGeom>
              </p:spPr>
              <p:txBody>
                <a:bodyPr wrap="none" fromWordArt="1">
                  <a:prstTxWarp prst="textPlain">
                    <a:avLst>
                      <a:gd name="adj" fmla="val 55991"/>
                    </a:avLst>
                  </a:prstTxWarp>
                  <a:normAutofit lnSpcReduction="10000"/>
                </a:bodyPr>
                <a:lstStyle/>
                <a:p>
                  <a:pPr algn="ctr"/>
                  <a:r>
                    <a:rPr lang="zh-CN" altLang="en-US" sz="800" b="1" i="1">
                      <a:ln w="9525" cap="flat" cmpd="sng">
                        <a:solidFill>
                          <a:srgbClr val="80808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B</a:t>
                  </a:r>
                </a:p>
              </p:txBody>
            </p:sp>
            <p:sp>
              <p:nvSpPr>
                <p:cNvPr id="56390" name="WordArt 76"/>
                <p:cNvSpPr>
                  <a:spLocks noTextEdit="1"/>
                </p:cNvSpPr>
                <p:nvPr/>
              </p:nvSpPr>
              <p:spPr>
                <a:xfrm>
                  <a:off x="737" y="2740"/>
                  <a:ext cx="256" cy="238"/>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9525" cap="flat" cmpd="sng">
                        <a:solidFill>
                          <a:srgbClr val="000000"/>
                        </a:solidFill>
                        <a:prstDash val="solid"/>
                        <a:miter/>
                        <a:headEnd type="none" w="med" len="med"/>
                        <a:tailEnd type="none" w="med" len="med"/>
                      </a:ln>
                      <a:solidFill>
                        <a:srgbClr val="000000"/>
                      </a:solidFill>
                      <a:latin typeface="华文中宋" panose="02010600040101010101" pitchFamily="2" charset="-122"/>
                      <a:ea typeface="华文中宋" panose="02010600040101010101" pitchFamily="2" charset="-122"/>
                    </a:rPr>
                    <a:t>沿</a:t>
                  </a:r>
                </a:p>
              </p:txBody>
            </p:sp>
            <p:sp>
              <p:nvSpPr>
                <p:cNvPr id="56391" name="Line 77"/>
                <p:cNvSpPr/>
                <p:nvPr/>
              </p:nvSpPr>
              <p:spPr>
                <a:xfrm>
                  <a:off x="375" y="2746"/>
                  <a:ext cx="211" cy="0"/>
                </a:xfrm>
                <a:prstGeom prst="line">
                  <a:avLst/>
                </a:prstGeom>
                <a:ln w="28575" cap="flat" cmpd="sng">
                  <a:solidFill>
                    <a:schemeClr val="tx1"/>
                  </a:solidFill>
                  <a:prstDash val="solid"/>
                  <a:miter/>
                  <a:headEnd type="none" w="med" len="med"/>
                  <a:tailEnd type="triangle" w="med" len="med"/>
                </a:ln>
              </p:spPr>
            </p:sp>
            <p:sp>
              <p:nvSpPr>
                <p:cNvPr id="56392" name="WordArt 78"/>
                <p:cNvSpPr>
                  <a:spLocks noTextEdit="1"/>
                </p:cNvSpPr>
                <p:nvPr/>
              </p:nvSpPr>
              <p:spPr>
                <a:xfrm>
                  <a:off x="1078" y="2746"/>
                  <a:ext cx="162" cy="217"/>
                </a:xfrm>
                <a:prstGeom prst="rect">
                  <a:avLst/>
                </a:prstGeom>
              </p:spPr>
              <p:txBody>
                <a:bodyPr wrap="none" fromWordArt="1">
                  <a:prstTxWarp prst="textPlain">
                    <a:avLst>
                      <a:gd name="adj" fmla="val 46860"/>
                    </a:avLst>
                  </a:prstTxWarp>
                  <a:normAutofit fontScale="40000" lnSpcReduction="20000"/>
                </a:bodyPr>
                <a:lstStyle/>
                <a:p>
                  <a:pPr algn="ctr"/>
                  <a:r>
                    <a:rPr lang="en-US" altLang="zh-CN" sz="3600" i="1" dirty="0">
                      <a:ln w="28575" cap="flat" cmpd="sng">
                        <a:solidFill>
                          <a:srgbClr val="3333FF"/>
                        </a:solidFill>
                        <a:prstDash val="solid"/>
                        <a:headEnd type="none" w="med" len="med"/>
                        <a:tailEnd type="none" w="med" len="med"/>
                      </a:ln>
                      <a:solidFill>
                        <a:srgbClr val="3333FF"/>
                      </a:solidFill>
                      <a:latin typeface="Times New Roman" panose="02020603050405020304" pitchFamily="18" charset="0"/>
                      <a:ea typeface="Times New Roman" panose="02020603050405020304" pitchFamily="18" charset="0"/>
                    </a:rPr>
                    <a:t>L</a:t>
                  </a:r>
                  <a:endParaRPr lang="zh-CN" altLang="en-US" sz="3600" i="1" dirty="0">
                    <a:ln w="28575" cap="flat" cmpd="sng">
                      <a:solidFill>
                        <a:srgbClr val="3333FF"/>
                      </a:solidFill>
                      <a:prstDash val="solid"/>
                      <a:headEnd type="none" w="med" len="med"/>
                      <a:tailEnd type="none" w="med" len="med"/>
                    </a:ln>
                    <a:solidFill>
                      <a:srgbClr val="3333FF"/>
                    </a:solidFill>
                    <a:latin typeface="Times New Roman" panose="02020603050405020304" pitchFamily="18" charset="0"/>
                    <a:ea typeface="Times New Roman" panose="02020603050405020304" pitchFamily="18" charset="0"/>
                  </a:endParaRPr>
                </a:p>
              </p:txBody>
            </p:sp>
          </p:grpSp>
        </p:grpSp>
        <p:grpSp>
          <p:nvGrpSpPr>
            <p:cNvPr id="56380" name="Group 79"/>
            <p:cNvGrpSpPr/>
            <p:nvPr/>
          </p:nvGrpSpPr>
          <p:grpSpPr>
            <a:xfrm>
              <a:off x="2409" y="2472"/>
              <a:ext cx="228" cy="71"/>
              <a:chOff x="1420" y="3072"/>
              <a:chExt cx="192" cy="89"/>
            </a:xfrm>
          </p:grpSpPr>
          <p:sp>
            <p:nvSpPr>
              <p:cNvPr id="56385" name="Line 80"/>
              <p:cNvSpPr/>
              <p:nvPr/>
            </p:nvSpPr>
            <p:spPr>
              <a:xfrm flipV="1">
                <a:off x="1420" y="3072"/>
                <a:ext cx="192" cy="0"/>
              </a:xfrm>
              <a:prstGeom prst="line">
                <a:avLst/>
              </a:prstGeom>
              <a:ln w="38100" cap="flat" cmpd="sng">
                <a:solidFill>
                  <a:schemeClr val="tx1"/>
                </a:solidFill>
                <a:prstDash val="solid"/>
                <a:headEnd type="none" w="med" len="med"/>
                <a:tailEnd type="none" w="med" len="med"/>
              </a:ln>
            </p:spPr>
          </p:sp>
          <p:sp>
            <p:nvSpPr>
              <p:cNvPr id="56386" name="Line 81"/>
              <p:cNvSpPr/>
              <p:nvPr/>
            </p:nvSpPr>
            <p:spPr>
              <a:xfrm>
                <a:off x="1420" y="3161"/>
                <a:ext cx="192" cy="0"/>
              </a:xfrm>
              <a:prstGeom prst="line">
                <a:avLst/>
              </a:prstGeom>
              <a:ln w="38100" cap="flat" cmpd="sng">
                <a:solidFill>
                  <a:schemeClr val="tx1"/>
                </a:solidFill>
                <a:prstDash val="solid"/>
                <a:headEnd type="none" w="med" len="med"/>
                <a:tailEnd type="none" w="med" len="med"/>
              </a:ln>
            </p:spPr>
          </p:sp>
        </p:grpSp>
        <p:grpSp>
          <p:nvGrpSpPr>
            <p:cNvPr id="56381" name="Group 82"/>
            <p:cNvGrpSpPr/>
            <p:nvPr/>
          </p:nvGrpSpPr>
          <p:grpSpPr>
            <a:xfrm>
              <a:off x="2771" y="2436"/>
              <a:ext cx="279" cy="188"/>
              <a:chOff x="4261" y="1796"/>
              <a:chExt cx="322" cy="229"/>
            </a:xfrm>
          </p:grpSpPr>
          <p:sp>
            <p:nvSpPr>
              <p:cNvPr id="56383" name="WordArt 83"/>
              <p:cNvSpPr>
                <a:spLocks noTextEdit="1"/>
              </p:cNvSpPr>
              <p:nvPr/>
            </p:nvSpPr>
            <p:spPr>
              <a:xfrm>
                <a:off x="4491" y="1900"/>
                <a:ext cx="92" cy="10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0</a:t>
                </a:r>
              </a:p>
            </p:txBody>
          </p:sp>
          <p:sp>
            <p:nvSpPr>
              <p:cNvPr id="56384" name="WordArt 84"/>
              <p:cNvSpPr>
                <a:spLocks noTextEdit="1"/>
              </p:cNvSpPr>
              <p:nvPr/>
            </p:nvSpPr>
            <p:spPr>
              <a:xfrm>
                <a:off x="4261" y="1796"/>
                <a:ext cx="209" cy="229"/>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a:ln w="9525" cap="flat" cmpd="sng">
                      <a:solidFill>
                        <a:schemeClr val="tx2"/>
                      </a:solidFill>
                      <a:prstDash val="solid"/>
                      <a:headEnd type="none" w="med" len="med"/>
                      <a:tailEnd type="none" w="med" len="med"/>
                    </a:ln>
                    <a:solidFill>
                      <a:schemeClr val="tx2"/>
                    </a:solidFill>
                    <a:latin typeface="Symbol" panose="05050102010706020507" charset="0"/>
                    <a:ea typeface="Symbol" panose="05050102010706020507" charset="0"/>
                  </a:rPr>
                  <a:t>m</a:t>
                </a:r>
              </a:p>
            </p:txBody>
          </p:sp>
        </p:grpSp>
        <p:sp>
          <p:nvSpPr>
            <p:cNvPr id="56382" name="WordArt 85"/>
            <p:cNvSpPr>
              <a:spLocks noTextEdit="1"/>
            </p:cNvSpPr>
            <p:nvPr/>
          </p:nvSpPr>
          <p:spPr>
            <a:xfrm>
              <a:off x="3094" y="2410"/>
              <a:ext cx="185" cy="184"/>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dirty="0">
                  <a:ln w="9525" cap="flat" cmpd="sng">
                    <a:solidFill>
                      <a:srgbClr val="000000"/>
                    </a:solidFill>
                    <a:prstDash val="solid"/>
                    <a:miter/>
                    <a:headEnd type="none" w="med" len="med"/>
                    <a:tailEnd type="none" w="med" len="med"/>
                  </a:ln>
                  <a:solidFill>
                    <a:srgbClr val="000000"/>
                  </a:solidFill>
                  <a:latin typeface="华文中宋" panose="02010600040101010101" pitchFamily="2" charset="-122"/>
                  <a:ea typeface="华文中宋" panose="02010600040101010101" pitchFamily="2" charset="-122"/>
                </a:rPr>
                <a:t>乘</a:t>
              </a:r>
            </a:p>
          </p:txBody>
        </p:sp>
      </p:grpSp>
      <p:grpSp>
        <p:nvGrpSpPr>
          <p:cNvPr id="2" name="Group 86"/>
          <p:cNvGrpSpPr/>
          <p:nvPr/>
        </p:nvGrpSpPr>
        <p:grpSpPr>
          <a:xfrm>
            <a:off x="788191" y="6139800"/>
            <a:ext cx="7707316" cy="320675"/>
            <a:chOff x="811" y="3809"/>
            <a:chExt cx="4855" cy="202"/>
          </a:xfrm>
        </p:grpSpPr>
        <p:sp>
          <p:nvSpPr>
            <p:cNvPr id="94292" name="WordArt 87"/>
            <p:cNvSpPr>
              <a:spLocks noChangeArrowheads="1" noChangeShapeType="1" noTextEdit="1"/>
            </p:cNvSpPr>
            <p:nvPr/>
          </p:nvSpPr>
          <p:spPr bwMode="auto">
            <a:xfrm>
              <a:off x="1097" y="3812"/>
              <a:ext cx="3012" cy="199"/>
            </a:xfrm>
            <a:prstGeom prst="rect">
              <a:avLst/>
            </a:prstGeom>
          </p:spPr>
          <p:txBody>
            <a:bodyPr wrap="none" numCol="1" fromWordArt="1">
              <a:prstTxWarp prst="textPlain">
                <a:avLst>
                  <a:gd name="adj" fmla="val 50000"/>
                </a:avLst>
              </a:prstTxWarp>
            </a:bodyPr>
            <a:lstStyle/>
            <a:p>
              <a:pPr algn="ctr">
                <a:defRPr/>
              </a:pPr>
              <a:r>
                <a:rPr kumimoji="0" lang="zh-CN" altLang="en-US" sz="3600" b="0" i="0" u="none" strike="noStrike" kern="10" cap="none" spc="0" normalizeH="0" baseline="0" noProof="0" dirty="0">
                  <a:ln w="9525">
                    <a:solidFill>
                      <a:srgbClr val="000000"/>
                    </a:solidFill>
                    <a:miter lim="800000"/>
                  </a:ln>
                  <a:solidFill>
                    <a:srgbClr val="000000"/>
                  </a:solidFill>
                  <a:effectLst/>
                  <a:uLnTx/>
                  <a:uFillTx/>
                  <a:latin typeface="华文中宋" panose="02010600040101010101" pitchFamily="2" charset="-122"/>
                  <a:ea typeface="华文中宋" panose="02010600040101010101" pitchFamily="2" charset="-122"/>
                  <a:cs typeface="+mn-cs"/>
                </a:rPr>
                <a:t>的环流不为零</a:t>
              </a:r>
              <a:r>
                <a:rPr kumimoji="0" lang="en-US" altLang="zh-CN" sz="3600" b="0" i="0" u="none" strike="noStrike" kern="10" cap="none" spc="0" normalizeH="0" baseline="0" noProof="0" dirty="0">
                  <a:ln w="9525">
                    <a:solidFill>
                      <a:srgbClr val="000000"/>
                    </a:solidFill>
                    <a:miter lim="800000"/>
                  </a:ln>
                  <a:solidFill>
                    <a:srgbClr val="000000"/>
                  </a:solidFill>
                  <a:effectLst/>
                  <a:uLnTx/>
                  <a:uFillTx/>
                  <a:latin typeface="华文中宋" panose="02010600040101010101" pitchFamily="2" charset="-122"/>
                  <a:ea typeface="华文中宋" panose="02010600040101010101" pitchFamily="2" charset="-122"/>
                  <a:cs typeface="+mn-cs"/>
                </a:rPr>
                <a:t>,</a:t>
              </a:r>
              <a:r>
                <a:rPr kumimoji="0" lang="zh-CN" altLang="en-US" sz="3600" b="0" i="0" u="none" strike="noStrike" kern="10" cap="none" spc="0" normalizeH="0" baseline="0" noProof="0" dirty="0">
                  <a:ln w="9525">
                    <a:solidFill>
                      <a:srgbClr val="000000"/>
                    </a:solidFill>
                    <a:miter lim="800000"/>
                  </a:ln>
                  <a:solidFill>
                    <a:srgbClr val="000000"/>
                  </a:solidFill>
                  <a:effectLst/>
                  <a:uLnTx/>
                  <a:uFillTx/>
                  <a:latin typeface="华文中宋" panose="02010600040101010101" pitchFamily="2" charset="-122"/>
                  <a:ea typeface="华文中宋" panose="02010600040101010101" pitchFamily="2" charset="-122"/>
                  <a:cs typeface="+mn-cs"/>
                </a:rPr>
                <a:t>表明磁场是</a:t>
              </a:r>
              <a:r>
                <a:rPr lang="zh-CN" altLang="en-US" sz="3600" b="1" dirty="0">
                  <a:ln w="9525" cap="flat" cmpd="sng">
                    <a:solidFill>
                      <a:srgbClr val="CC0000"/>
                    </a:solidFill>
                    <a:prstDash val="solid"/>
                    <a:miter/>
                    <a:headEnd type="none" w="med" len="med"/>
                    <a:tailEnd type="none" w="med" len="med"/>
                  </a:ln>
                  <a:solidFill>
                    <a:srgbClr val="CC0000"/>
                  </a:solidFill>
                  <a:latin typeface="华文中宋" panose="02010600040101010101" pitchFamily="2" charset="-122"/>
                  <a:ea typeface="华文中宋" panose="02010600040101010101" pitchFamily="2" charset="-122"/>
                </a:rPr>
                <a:t>有旋场</a:t>
              </a:r>
              <a:endParaRPr kumimoji="0" lang="zh-CN" altLang="en-US" sz="3600" b="0" i="0" u="none" strike="noStrike" kern="10" cap="none" spc="0" normalizeH="0" baseline="0" noProof="0" dirty="0">
                <a:ln w="9525">
                  <a:solidFill>
                    <a:srgbClr val="000000"/>
                  </a:solidFill>
                  <a:miter lim="800000"/>
                </a:ln>
                <a:solidFill>
                  <a:srgbClr val="000000"/>
                </a:solidFill>
                <a:effectLst/>
                <a:uLnTx/>
                <a:uFillTx/>
                <a:latin typeface="华文中宋" panose="02010600040101010101" pitchFamily="2" charset="-122"/>
                <a:ea typeface="华文中宋" panose="02010600040101010101" pitchFamily="2" charset="-122"/>
                <a:cs typeface="+mn-cs"/>
              </a:endParaRPr>
            </a:p>
          </p:txBody>
        </p:sp>
        <p:grpSp>
          <p:nvGrpSpPr>
            <p:cNvPr id="56370" name="Group 88"/>
            <p:cNvGrpSpPr/>
            <p:nvPr/>
          </p:nvGrpSpPr>
          <p:grpSpPr>
            <a:xfrm>
              <a:off x="811" y="3809"/>
              <a:ext cx="225" cy="199"/>
              <a:chOff x="1184" y="3809"/>
              <a:chExt cx="225" cy="199"/>
            </a:xfrm>
          </p:grpSpPr>
          <p:sp>
            <p:nvSpPr>
              <p:cNvPr id="56374" name="WordArt 89"/>
              <p:cNvSpPr>
                <a:spLocks noTextEdit="1"/>
              </p:cNvSpPr>
              <p:nvPr/>
            </p:nvSpPr>
            <p:spPr>
              <a:xfrm>
                <a:off x="1184" y="3867"/>
                <a:ext cx="207" cy="141"/>
              </a:xfrm>
              <a:prstGeom prst="rect">
                <a:avLst/>
              </a:prstGeom>
            </p:spPr>
            <p:txBody>
              <a:bodyPr wrap="none" fromWordArt="1">
                <a:prstTxWarp prst="textPlain">
                  <a:avLst>
                    <a:gd name="adj" fmla="val 55991"/>
                  </a:avLst>
                </a:prstTxWarp>
                <a:normAutofit/>
              </a:bodyPr>
              <a:lstStyle/>
              <a:p>
                <a:pPr algn="ctr"/>
                <a:r>
                  <a:rPr lang="zh-CN" altLang="en-US" sz="800" b="1" i="1" dirty="0">
                    <a:ln w="9525" cap="flat" cmpd="sng">
                      <a:solidFill>
                        <a:srgbClr val="80808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B</a:t>
                </a:r>
              </a:p>
            </p:txBody>
          </p:sp>
          <p:sp>
            <p:nvSpPr>
              <p:cNvPr id="56375" name="Line 90"/>
              <p:cNvSpPr/>
              <p:nvPr/>
            </p:nvSpPr>
            <p:spPr>
              <a:xfrm>
                <a:off x="1221" y="3809"/>
                <a:ext cx="188" cy="0"/>
              </a:xfrm>
              <a:prstGeom prst="line">
                <a:avLst/>
              </a:prstGeom>
              <a:ln w="28575" cap="flat" cmpd="sng">
                <a:solidFill>
                  <a:schemeClr val="tx1"/>
                </a:solidFill>
                <a:prstDash val="solid"/>
                <a:miter/>
                <a:headEnd type="none" w="med" len="med"/>
                <a:tailEnd type="triangle" w="sm" len="med"/>
              </a:ln>
            </p:spPr>
          </p:sp>
        </p:grpSp>
        <p:sp>
          <p:nvSpPr>
            <p:cNvPr id="94297" name="WordArt 92"/>
            <p:cNvSpPr>
              <a:spLocks noChangeArrowheads="1" noChangeShapeType="1" noTextEdit="1"/>
            </p:cNvSpPr>
            <p:nvPr/>
          </p:nvSpPr>
          <p:spPr bwMode="auto">
            <a:xfrm>
              <a:off x="4187" y="3812"/>
              <a:ext cx="1479" cy="193"/>
            </a:xfrm>
            <a:prstGeom prst="rect">
              <a:avLst/>
            </a:prstGeom>
          </p:spPr>
          <p:txBody>
            <a:bodyPr wrap="none" numCol="1" fromWordArt="1">
              <a:prstTxWarp prst="textPlain">
                <a:avLst>
                  <a:gd name="adj" fmla="val 50000"/>
                </a:avLst>
              </a:prstTxWarp>
            </a:bodyPr>
            <a:lstStyle/>
            <a:p>
              <a:pPr algn="ctr">
                <a:defRPr/>
              </a:pPr>
              <a:r>
                <a:rPr kumimoji="0" lang="en-US" altLang="zh-CN" sz="3600" b="0" i="0" u="none" strike="noStrike" kern="10" cap="none" spc="0" normalizeH="0" baseline="0" noProof="0" dirty="0">
                  <a:ln w="9525">
                    <a:solidFill>
                      <a:srgbClr val="000000"/>
                    </a:solidFill>
                    <a:miter lim="800000"/>
                  </a:ln>
                  <a:solidFill>
                    <a:srgbClr val="000000"/>
                  </a:solidFill>
                  <a:effectLst/>
                  <a:uLnTx/>
                  <a:uFillTx/>
                  <a:latin typeface="华文中宋" panose="02010600040101010101" pitchFamily="2" charset="-122"/>
                  <a:ea typeface="华文中宋" panose="02010600040101010101" pitchFamily="2" charset="-122"/>
                  <a:cs typeface="+mn-cs"/>
                </a:rPr>
                <a:t>, </a:t>
              </a:r>
              <a:r>
                <a:rPr kumimoji="0" lang="zh-CN" altLang="en-US" sz="3600" b="0" i="0" u="none" strike="noStrike" kern="10" cap="none" spc="0" normalizeH="0" baseline="0" noProof="0" dirty="0">
                  <a:ln w="9525">
                    <a:solidFill>
                      <a:srgbClr val="000000"/>
                    </a:solidFill>
                    <a:miter lim="800000"/>
                  </a:ln>
                  <a:solidFill>
                    <a:srgbClr val="000000"/>
                  </a:solidFill>
                  <a:effectLst/>
                  <a:uLnTx/>
                  <a:uFillTx/>
                  <a:latin typeface="华文中宋" panose="02010600040101010101" pitchFamily="2" charset="-122"/>
                  <a:ea typeface="华文中宋" panose="02010600040101010101" pitchFamily="2" charset="-122"/>
                  <a:cs typeface="+mn-cs"/>
                </a:rPr>
                <a:t>是 </a:t>
              </a:r>
              <a:r>
                <a:rPr lang="zh-CN" altLang="en-US" sz="3600" b="1" dirty="0">
                  <a:ln w="9525" cap="flat" cmpd="sng">
                    <a:solidFill>
                      <a:srgbClr val="CC0000"/>
                    </a:solidFill>
                    <a:prstDash val="solid"/>
                    <a:miter/>
                    <a:headEnd type="none" w="med" len="med"/>
                    <a:tailEnd type="none" w="med" len="med"/>
                  </a:ln>
                  <a:solidFill>
                    <a:srgbClr val="CC0000"/>
                  </a:solidFill>
                  <a:latin typeface="华文中宋" panose="02010600040101010101" pitchFamily="2" charset="-122"/>
                  <a:ea typeface="华文中宋" panose="02010600040101010101" pitchFamily="2" charset="-122"/>
                </a:rPr>
                <a:t>非保守场</a:t>
              </a:r>
            </a:p>
          </p:txBody>
        </p:sp>
      </p:grpSp>
      <p:sp>
        <p:nvSpPr>
          <p:cNvPr id="8" name="矩形 7"/>
          <p:cNvSpPr/>
          <p:nvPr/>
        </p:nvSpPr>
        <p:spPr>
          <a:xfrm>
            <a:off x="1306317" y="122719"/>
            <a:ext cx="6340197" cy="707886"/>
          </a:xfrm>
          <a:prstGeom prst="rect">
            <a:avLst/>
          </a:prstGeom>
        </p:spPr>
        <p:txBody>
          <a:bodyPr wrap="none">
            <a:spAutoFit/>
          </a:bodyPr>
          <a:lstStyle/>
          <a:p>
            <a:pPr algn="ctr" eaLnBrk="0" hangingPunct="0"/>
            <a:r>
              <a:rPr lang="zh-CN" altLang="en-US" sz="4000" b="1" dirty="0">
                <a:ln w="9525" cap="flat" cmpd="sng">
                  <a:solidFill>
                    <a:srgbClr val="CC3300"/>
                  </a:solidFill>
                  <a:prstDash val="solid"/>
                  <a:miter/>
                  <a:headEnd type="none" w="med" len="med"/>
                  <a:tailEnd type="none" w="med" len="med"/>
                </a:ln>
                <a:solidFill>
                  <a:srgbClr val="CC3300"/>
                </a:solidFill>
                <a:latin typeface="华文中宋" panose="02010600040101010101" pitchFamily="2" charset="-122"/>
                <a:ea typeface="华文中宋" panose="02010600040101010101" pitchFamily="2" charset="-122"/>
              </a:rPr>
              <a:t>真空中磁场的安培环路定理</a:t>
            </a:r>
          </a:p>
        </p:txBody>
      </p:sp>
      <p:grpSp>
        <p:nvGrpSpPr>
          <p:cNvPr id="13" name="组合 12"/>
          <p:cNvGrpSpPr/>
          <p:nvPr/>
        </p:nvGrpSpPr>
        <p:grpSpPr>
          <a:xfrm>
            <a:off x="1832355" y="961533"/>
            <a:ext cx="5228565" cy="2043868"/>
            <a:chOff x="1832355" y="961533"/>
            <a:chExt cx="5228565" cy="2043868"/>
          </a:xfrm>
        </p:grpSpPr>
        <p:sp>
          <p:nvSpPr>
            <p:cNvPr id="56330" name="Oval 96"/>
            <p:cNvSpPr/>
            <p:nvPr/>
          </p:nvSpPr>
          <p:spPr>
            <a:xfrm>
              <a:off x="1870899" y="1832634"/>
              <a:ext cx="4915187" cy="1172767"/>
            </a:xfrm>
            <a:prstGeom prst="ellipse">
              <a:avLst/>
            </a:prstGeom>
            <a:noFill/>
            <a:ln w="38100" cap="flat" cmpd="sng">
              <a:solidFill>
                <a:srgbClr val="0066FF"/>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6339" name="WordArt 105"/>
            <p:cNvSpPr>
              <a:spLocks noTextEdit="1"/>
            </p:cNvSpPr>
            <p:nvPr/>
          </p:nvSpPr>
          <p:spPr>
            <a:xfrm>
              <a:off x="1832355" y="961533"/>
              <a:ext cx="1241784" cy="606720"/>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b="1" dirty="0">
                  <a:ln w="9525" cap="flat" cmpd="sng">
                    <a:solidFill>
                      <a:srgbClr val="0066FF"/>
                    </a:solidFill>
                    <a:prstDash val="solid"/>
                    <a:miter/>
                    <a:headEnd type="none" w="med" len="med"/>
                    <a:tailEnd type="none" w="med" len="med"/>
                  </a:ln>
                  <a:solidFill>
                    <a:srgbClr val="0066FF"/>
                  </a:solidFill>
                  <a:latin typeface="华文中宋" panose="02010600040101010101" pitchFamily="2" charset="-122"/>
                  <a:ea typeface="华文中宋" panose="02010600040101010101" pitchFamily="2" charset="-122"/>
                </a:rPr>
                <a:t>任意</a:t>
              </a:r>
              <a:endParaRPr lang="en-US" altLang="zh-CN" sz="3600" b="1" dirty="0">
                <a:ln w="9525" cap="flat" cmpd="sng">
                  <a:solidFill>
                    <a:srgbClr val="0066FF"/>
                  </a:solidFill>
                  <a:prstDash val="solid"/>
                  <a:miter/>
                  <a:headEnd type="none" w="med" len="med"/>
                  <a:tailEnd type="none" w="med" len="med"/>
                </a:ln>
                <a:solidFill>
                  <a:srgbClr val="0066FF"/>
                </a:solidFill>
                <a:latin typeface="华文中宋" panose="02010600040101010101" pitchFamily="2" charset="-122"/>
                <a:ea typeface="华文中宋" panose="02010600040101010101" pitchFamily="2" charset="-122"/>
              </a:endParaRPr>
            </a:p>
            <a:p>
              <a:pPr algn="ctr"/>
              <a:r>
                <a:rPr lang="zh-CN" altLang="en-US" sz="3600" b="1" dirty="0">
                  <a:ln w="9525" cap="flat" cmpd="sng">
                    <a:solidFill>
                      <a:srgbClr val="0066FF"/>
                    </a:solidFill>
                    <a:prstDash val="solid"/>
                    <a:miter/>
                    <a:headEnd type="none" w="med" len="med"/>
                    <a:tailEnd type="none" w="med" len="med"/>
                  </a:ln>
                  <a:solidFill>
                    <a:srgbClr val="0066FF"/>
                  </a:solidFill>
                  <a:latin typeface="华文中宋" panose="02010600040101010101" pitchFamily="2" charset="-122"/>
                  <a:ea typeface="华文中宋" panose="02010600040101010101" pitchFamily="2" charset="-122"/>
                </a:rPr>
                <a:t>闭合回路</a:t>
              </a:r>
            </a:p>
          </p:txBody>
        </p:sp>
        <p:sp>
          <p:nvSpPr>
            <p:cNvPr id="56340" name="WordArt 106"/>
            <p:cNvSpPr>
              <a:spLocks noTextEdit="1"/>
            </p:cNvSpPr>
            <p:nvPr/>
          </p:nvSpPr>
          <p:spPr>
            <a:xfrm>
              <a:off x="2172078" y="1658075"/>
              <a:ext cx="300364" cy="325392"/>
            </a:xfrm>
            <a:prstGeom prst="rect">
              <a:avLst/>
            </a:prstGeom>
          </p:spPr>
          <p:txBody>
            <a:bodyPr wrap="none" fromWordArt="1">
              <a:prstTxWarp prst="textPlain">
                <a:avLst>
                  <a:gd name="adj" fmla="val 52987"/>
                </a:avLst>
              </a:prstTxWarp>
              <a:normAutofit fontScale="47500" lnSpcReduction="20000"/>
            </a:bodyPr>
            <a:lstStyle/>
            <a:p>
              <a:pPr algn="ctr"/>
              <a:r>
                <a:rPr lang="en-US" altLang="zh-CN" sz="3600" b="1" i="1" dirty="0">
                  <a:ln w="9525" cap="flat" cmpd="sng">
                    <a:solidFill>
                      <a:srgbClr val="0066FF"/>
                    </a:solidFill>
                    <a:prstDash val="solid"/>
                    <a:headEnd type="none" w="med" len="med"/>
                    <a:tailEnd type="none" w="med" len="med"/>
                  </a:ln>
                  <a:solidFill>
                    <a:srgbClr val="0066FF"/>
                  </a:solidFill>
                  <a:latin typeface="Times New Roman" panose="02020603050405020304" pitchFamily="18" charset="0"/>
                  <a:ea typeface="Times New Roman" panose="02020603050405020304" pitchFamily="18" charset="0"/>
                </a:rPr>
                <a:t>L</a:t>
              </a:r>
              <a:endParaRPr lang="zh-CN" altLang="en-US" sz="3600" b="1" i="1" dirty="0">
                <a:ln w="9525" cap="flat" cmpd="sng">
                  <a:solidFill>
                    <a:srgbClr val="0066FF"/>
                  </a:solidFill>
                  <a:prstDash val="solid"/>
                  <a:headEnd type="none" w="med" len="med"/>
                  <a:tailEnd type="none" w="med" len="med"/>
                </a:ln>
                <a:solidFill>
                  <a:srgbClr val="0066FF"/>
                </a:solidFill>
                <a:latin typeface="Times New Roman" panose="02020603050405020304" pitchFamily="18" charset="0"/>
                <a:ea typeface="Times New Roman" panose="02020603050405020304" pitchFamily="18" charset="0"/>
              </a:endParaRPr>
            </a:p>
          </p:txBody>
        </p:sp>
        <p:sp>
          <p:nvSpPr>
            <p:cNvPr id="56352" name="AutoShape 123"/>
            <p:cNvSpPr/>
            <p:nvPr/>
          </p:nvSpPr>
          <p:spPr>
            <a:xfrm rot="15380827">
              <a:off x="2510013" y="1807600"/>
              <a:ext cx="188117" cy="368681"/>
            </a:xfrm>
            <a:prstGeom prst="triangle">
              <a:avLst>
                <a:gd name="adj" fmla="val 50000"/>
              </a:avLst>
            </a:prstGeom>
            <a:solidFill>
              <a:srgbClr val="0066FF"/>
            </a:solidFill>
            <a:ln w="9525" cap="flat" cmpd="sng">
              <a:solidFill>
                <a:srgbClr val="0066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6361" name="AutoShape 135"/>
            <p:cNvSpPr/>
            <p:nvPr/>
          </p:nvSpPr>
          <p:spPr>
            <a:xfrm rot="6065537">
              <a:off x="2627476" y="2683508"/>
              <a:ext cx="188117" cy="360555"/>
            </a:xfrm>
            <a:prstGeom prst="triangle">
              <a:avLst>
                <a:gd name="adj" fmla="val 50000"/>
              </a:avLst>
            </a:prstGeom>
            <a:solidFill>
              <a:srgbClr val="0066FF"/>
            </a:solidFill>
            <a:ln w="9525" cap="flat" cmpd="sng">
              <a:solidFill>
                <a:srgbClr val="0066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6362" name="AutoShape 136"/>
            <p:cNvSpPr/>
            <p:nvPr/>
          </p:nvSpPr>
          <p:spPr>
            <a:xfrm rot="16670960">
              <a:off x="5717011" y="1768007"/>
              <a:ext cx="188117" cy="367619"/>
            </a:xfrm>
            <a:prstGeom prst="triangle">
              <a:avLst>
                <a:gd name="adj" fmla="val 50000"/>
              </a:avLst>
            </a:prstGeom>
            <a:solidFill>
              <a:srgbClr val="0066FF"/>
            </a:solidFill>
            <a:ln w="9525" cap="flat" cmpd="sng">
              <a:solidFill>
                <a:srgbClr val="0066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6363" name="WordArt 137"/>
            <p:cNvSpPr>
              <a:spLocks noTextEdit="1"/>
            </p:cNvSpPr>
            <p:nvPr/>
          </p:nvSpPr>
          <p:spPr>
            <a:xfrm>
              <a:off x="6073861" y="1220830"/>
              <a:ext cx="987059" cy="284718"/>
            </a:xfrm>
            <a:prstGeom prst="rect">
              <a:avLst/>
            </a:prstGeom>
          </p:spPr>
          <p:txBody>
            <a:bodyPr wrap="none" fromWordArt="1">
              <a:prstTxWarp prst="textPlain">
                <a:avLst>
                  <a:gd name="adj" fmla="val 50000"/>
                </a:avLst>
              </a:prstTxWarp>
              <a:normAutofit fontScale="55000" lnSpcReduction="20000"/>
            </a:bodyPr>
            <a:lstStyle/>
            <a:p>
              <a:pPr algn="ctr"/>
              <a:r>
                <a:rPr lang="zh-CN" altLang="en-US" sz="2800">
                  <a:ln w="9525" cap="flat" cmpd="sng">
                    <a:solidFill>
                      <a:schemeClr val="tx1"/>
                    </a:solidFill>
                    <a:prstDash val="solid"/>
                    <a:miter/>
                    <a:headEnd type="none" w="med" len="med"/>
                    <a:tailEnd type="none" w="med" len="med"/>
                  </a:ln>
                  <a:solidFill>
                    <a:schemeClr val="tx1"/>
                  </a:solidFill>
                  <a:latin typeface="华文中宋" panose="02010600040101010101" pitchFamily="2" charset="-122"/>
                  <a:ea typeface="华文中宋" panose="02010600040101010101" pitchFamily="2" charset="-122"/>
                </a:rPr>
                <a:t>真空中</a:t>
              </a:r>
            </a:p>
          </p:txBody>
        </p:sp>
      </p:grpSp>
      <p:grpSp>
        <p:nvGrpSpPr>
          <p:cNvPr id="12" name="组合 11"/>
          <p:cNvGrpSpPr/>
          <p:nvPr/>
        </p:nvGrpSpPr>
        <p:grpSpPr>
          <a:xfrm>
            <a:off x="5732065" y="2163140"/>
            <a:ext cx="1761932" cy="1376593"/>
            <a:chOff x="5676691" y="2171584"/>
            <a:chExt cx="1761932" cy="1376593"/>
          </a:xfrm>
        </p:grpSpPr>
        <p:sp>
          <p:nvSpPr>
            <p:cNvPr id="56341" name="Line 107"/>
            <p:cNvSpPr/>
            <p:nvPr/>
          </p:nvSpPr>
          <p:spPr>
            <a:xfrm flipV="1">
              <a:off x="5877790" y="2615609"/>
              <a:ext cx="1369147" cy="257602"/>
            </a:xfrm>
            <a:prstGeom prst="line">
              <a:avLst/>
            </a:prstGeom>
            <a:ln w="38100" cap="flat" cmpd="sng">
              <a:solidFill>
                <a:schemeClr val="tx1"/>
              </a:solidFill>
              <a:prstDash val="solid"/>
              <a:miter/>
              <a:headEnd type="none" w="med" len="med"/>
              <a:tailEnd type="triangle" w="sm" len="lg"/>
            </a:ln>
          </p:spPr>
        </p:sp>
        <p:grpSp>
          <p:nvGrpSpPr>
            <p:cNvPr id="56342" name="Group 108"/>
            <p:cNvGrpSpPr/>
            <p:nvPr/>
          </p:nvGrpSpPr>
          <p:grpSpPr>
            <a:xfrm>
              <a:off x="5676691" y="2356312"/>
              <a:ext cx="402197" cy="333866"/>
              <a:chOff x="3658" y="2502"/>
              <a:chExt cx="300" cy="375"/>
            </a:xfrm>
          </p:grpSpPr>
          <p:sp>
            <p:nvSpPr>
              <p:cNvPr id="56366" name="WordArt 109"/>
              <p:cNvSpPr>
                <a:spLocks noTextEdit="1"/>
              </p:cNvSpPr>
              <p:nvPr/>
            </p:nvSpPr>
            <p:spPr>
              <a:xfrm>
                <a:off x="3658" y="2608"/>
                <a:ext cx="113" cy="269"/>
              </a:xfrm>
              <a:prstGeom prst="rect">
                <a:avLst/>
              </a:prstGeom>
            </p:spPr>
            <p:txBody>
              <a:bodyPr wrap="none" fromWordArt="1">
                <a:prstTxWarp prst="textPlain">
                  <a:avLst>
                    <a:gd name="adj" fmla="val 50000"/>
                  </a:avLst>
                </a:prstTxWarp>
                <a:normAutofit fontScale="62500" lnSpcReduction="20000"/>
              </a:bodyPr>
              <a:lstStyle/>
              <a:p>
                <a:pPr algn="ctr"/>
                <a:r>
                  <a:rPr lang="zh-CN" altLang="en-US" sz="1800" b="1" dirty="0">
                    <a:ln w="9525" cap="flat" cmpd="sng">
                      <a:solidFill>
                        <a:srgbClr val="0066FF"/>
                      </a:solidFill>
                      <a:prstDash val="solid"/>
                      <a:headEnd type="none" w="med" len="med"/>
                      <a:tailEnd type="none" w="med" len="med"/>
                    </a:ln>
                    <a:solidFill>
                      <a:srgbClr val="0066FF"/>
                    </a:solidFill>
                    <a:cs typeface="Times New Roman" panose="02020603050405020304" pitchFamily="18" charset="0"/>
                  </a:rPr>
                  <a:t>d</a:t>
                </a:r>
              </a:p>
            </p:txBody>
          </p:sp>
          <p:sp>
            <p:nvSpPr>
              <p:cNvPr id="56367" name="WordArt 110"/>
              <p:cNvSpPr>
                <a:spLocks noTextEdit="1"/>
              </p:cNvSpPr>
              <p:nvPr/>
            </p:nvSpPr>
            <p:spPr>
              <a:xfrm>
                <a:off x="3810" y="2608"/>
                <a:ext cx="81" cy="263"/>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b="1" i="1" dirty="0">
                    <a:ln w="9525" cap="flat" cmpd="sng">
                      <a:solidFill>
                        <a:srgbClr val="0066FF"/>
                      </a:solidFill>
                      <a:prstDash val="solid"/>
                      <a:headEnd type="none" w="med" len="med"/>
                      <a:tailEnd type="none" w="med" len="med"/>
                    </a:ln>
                    <a:solidFill>
                      <a:srgbClr val="0066FF"/>
                    </a:solidFill>
                    <a:latin typeface="Times New Roman" panose="02020603050405020304" pitchFamily="18" charset="0"/>
                    <a:ea typeface="Times New Roman" panose="02020603050405020304" pitchFamily="18" charset="0"/>
                  </a:rPr>
                  <a:t>l</a:t>
                </a:r>
              </a:p>
            </p:txBody>
          </p:sp>
          <p:sp>
            <p:nvSpPr>
              <p:cNvPr id="56368" name="Line 111"/>
              <p:cNvSpPr/>
              <p:nvPr/>
            </p:nvSpPr>
            <p:spPr>
              <a:xfrm>
                <a:off x="3771" y="2502"/>
                <a:ext cx="187" cy="2"/>
              </a:xfrm>
              <a:prstGeom prst="line">
                <a:avLst/>
              </a:prstGeom>
              <a:ln w="38100" cap="flat" cmpd="sng">
                <a:solidFill>
                  <a:srgbClr val="0066FF"/>
                </a:solidFill>
                <a:prstDash val="solid"/>
                <a:headEnd type="none" w="med" len="med"/>
                <a:tailEnd type="triangle" w="sm" len="med"/>
              </a:ln>
            </p:spPr>
          </p:sp>
        </p:grpSp>
        <p:grpSp>
          <p:nvGrpSpPr>
            <p:cNvPr id="56349" name="Group 118"/>
            <p:cNvGrpSpPr/>
            <p:nvPr/>
          </p:nvGrpSpPr>
          <p:grpSpPr>
            <a:xfrm>
              <a:off x="6848091" y="2171584"/>
              <a:ext cx="378736" cy="355897"/>
              <a:chOff x="2059" y="2394"/>
              <a:chExt cx="233" cy="219"/>
            </a:xfrm>
          </p:grpSpPr>
          <p:sp>
            <p:nvSpPr>
              <p:cNvPr id="56364" name="WordArt 119"/>
              <p:cNvSpPr>
                <a:spLocks noTextEdit="1"/>
              </p:cNvSpPr>
              <p:nvPr/>
            </p:nvSpPr>
            <p:spPr>
              <a:xfrm>
                <a:off x="2059" y="2445"/>
                <a:ext cx="203" cy="168"/>
              </a:xfrm>
              <a:prstGeom prst="rect">
                <a:avLst/>
              </a:prstGeom>
            </p:spPr>
            <p:txBody>
              <a:bodyPr wrap="none" fromWordArt="1">
                <a:prstTxWarp prst="textPlain">
                  <a:avLst>
                    <a:gd name="adj" fmla="val 55991"/>
                  </a:avLst>
                </a:prstTxWarp>
                <a:normAutofit/>
              </a:bodyPr>
              <a:lstStyle/>
              <a:p>
                <a:pPr algn="ctr"/>
                <a:r>
                  <a:rPr lang="zh-CN" altLang="en-US" sz="800" b="1" i="1" dirty="0">
                    <a:ln w="9525" cap="flat" cmpd="sng">
                      <a:solidFill>
                        <a:srgbClr val="80808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B</a:t>
                </a:r>
              </a:p>
            </p:txBody>
          </p:sp>
          <p:sp>
            <p:nvSpPr>
              <p:cNvPr id="3" name="Line 120"/>
              <p:cNvSpPr/>
              <p:nvPr/>
            </p:nvSpPr>
            <p:spPr>
              <a:xfrm>
                <a:off x="2088" y="2394"/>
                <a:ext cx="204" cy="0"/>
              </a:xfrm>
              <a:prstGeom prst="line">
                <a:avLst/>
              </a:prstGeom>
              <a:ln w="28575" cap="flat" cmpd="sng">
                <a:solidFill>
                  <a:schemeClr val="tx1"/>
                </a:solidFill>
                <a:prstDash val="solid"/>
                <a:headEnd type="none" w="med" len="med"/>
                <a:tailEnd type="triangle" w="med" len="med"/>
              </a:ln>
            </p:spPr>
          </p:sp>
        </p:grpSp>
        <p:sp>
          <p:nvSpPr>
            <p:cNvPr id="139" name="Line 111"/>
            <p:cNvSpPr/>
            <p:nvPr/>
          </p:nvSpPr>
          <p:spPr>
            <a:xfrm flipV="1">
              <a:off x="5699567" y="2823045"/>
              <a:ext cx="431604" cy="87321"/>
            </a:xfrm>
            <a:prstGeom prst="line">
              <a:avLst/>
            </a:prstGeom>
            <a:ln w="57150" cap="flat" cmpd="sng">
              <a:solidFill>
                <a:schemeClr val="accent1">
                  <a:lumMod val="50000"/>
                </a:schemeClr>
              </a:solidFill>
              <a:prstDash val="solid"/>
              <a:headEnd type="none" w="med" len="med"/>
              <a:tailEnd type="triangle" w="med" len="med"/>
            </a:ln>
          </p:spPr>
        </p:sp>
        <p:sp>
          <p:nvSpPr>
            <p:cNvPr id="11" name="矩形 10"/>
            <p:cNvSpPr/>
            <p:nvPr/>
          </p:nvSpPr>
          <p:spPr>
            <a:xfrm>
              <a:off x="6253174" y="2778736"/>
              <a:ext cx="1185449" cy="769441"/>
            </a:xfrm>
            <a:prstGeom prst="rect">
              <a:avLst/>
            </a:prstGeom>
          </p:spPr>
          <p:txBody>
            <a:bodyPr wrap="square">
              <a:spAutoFit/>
            </a:bodyPr>
            <a:lstStyle/>
            <a:p>
              <a:pPr algn="ctr"/>
              <a:r>
                <a:rPr lang="zh-CN" altLang="en-US" sz="2200" dirty="0">
                  <a:ln w="9525" cap="flat" cmpd="sng">
                    <a:solidFill>
                      <a:srgbClr val="000000"/>
                    </a:solidFill>
                    <a:prstDash val="solid"/>
                    <a:headEnd type="none" w="med" len="med"/>
                    <a:tailEnd type="none" w="med" len="med"/>
                  </a:ln>
                  <a:latin typeface="宋体" panose="02010600030101010101" pitchFamily="2" charset="-122"/>
                </a:rPr>
                <a:t>该处的合磁场</a:t>
              </a:r>
            </a:p>
          </p:txBody>
        </p:sp>
      </p:grpSp>
      <p:grpSp>
        <p:nvGrpSpPr>
          <p:cNvPr id="23" name="组合 22"/>
          <p:cNvGrpSpPr/>
          <p:nvPr/>
        </p:nvGrpSpPr>
        <p:grpSpPr>
          <a:xfrm>
            <a:off x="578649" y="1082777"/>
            <a:ext cx="813346" cy="2296429"/>
            <a:chOff x="578649" y="1082777"/>
            <a:chExt cx="813346" cy="2296429"/>
          </a:xfrm>
        </p:grpSpPr>
        <p:graphicFrame>
          <p:nvGraphicFramePr>
            <p:cNvPr id="145" name="对象 144"/>
            <p:cNvGraphicFramePr>
              <a:graphicFrameLocks noChangeAspect="1"/>
            </p:cNvGraphicFramePr>
            <p:nvPr/>
          </p:nvGraphicFramePr>
          <p:xfrm>
            <a:off x="578649" y="2186092"/>
            <a:ext cx="647700" cy="584200"/>
          </p:xfrm>
          <a:graphic>
            <a:graphicData uri="http://schemas.openxmlformats.org/presentationml/2006/ole">
              <mc:AlternateContent xmlns:mc="http://schemas.openxmlformats.org/markup-compatibility/2006">
                <mc:Choice xmlns:v="urn:schemas-microsoft-com:vml" Requires="v">
                  <p:oleObj name="Equation" r:id="rId6" imgW="647640" imgH="583920" progId="Equation.DSMT4">
                    <p:embed/>
                  </p:oleObj>
                </mc:Choice>
                <mc:Fallback>
                  <p:oleObj name="Equation" r:id="rId6" imgW="647640" imgH="583920" progId="Equation.DSMT4">
                    <p:embed/>
                    <p:pic>
                      <p:nvPicPr>
                        <p:cNvPr id="145" name="对象 144"/>
                        <p:cNvPicPr/>
                        <p:nvPr/>
                      </p:nvPicPr>
                      <p:blipFill>
                        <a:blip r:embed="rId7"/>
                        <a:stretch>
                          <a:fillRect/>
                        </a:stretch>
                      </p:blipFill>
                      <p:spPr>
                        <a:xfrm>
                          <a:off x="578649" y="2186092"/>
                          <a:ext cx="647700" cy="584200"/>
                        </a:xfrm>
                        <a:prstGeom prst="rect">
                          <a:avLst/>
                        </a:prstGeom>
                      </p:spPr>
                    </p:pic>
                  </p:oleObj>
                </mc:Fallback>
              </mc:AlternateContent>
            </a:graphicData>
          </a:graphic>
        </p:graphicFrame>
        <p:grpSp>
          <p:nvGrpSpPr>
            <p:cNvPr id="20" name="组合 19"/>
            <p:cNvGrpSpPr/>
            <p:nvPr/>
          </p:nvGrpSpPr>
          <p:grpSpPr>
            <a:xfrm rot="20769974">
              <a:off x="1263891" y="1082777"/>
              <a:ext cx="128104" cy="2296429"/>
              <a:chOff x="1263891" y="1082777"/>
              <a:chExt cx="128104" cy="2296429"/>
            </a:xfrm>
          </p:grpSpPr>
          <p:sp>
            <p:nvSpPr>
              <p:cNvPr id="144" name="Freeform 100"/>
              <p:cNvSpPr/>
              <p:nvPr/>
            </p:nvSpPr>
            <p:spPr>
              <a:xfrm>
                <a:off x="1263891" y="1082777"/>
                <a:ext cx="128104" cy="2296429"/>
              </a:xfrm>
              <a:custGeom>
                <a:avLst/>
                <a:gdLst/>
                <a:ahLst/>
                <a:cxnLst>
                  <a:cxn ang="0">
                    <a:pos x="9" y="0"/>
                  </a:cxn>
                  <a:cxn ang="0">
                    <a:pos x="6" y="170"/>
                  </a:cxn>
                  <a:cxn ang="0">
                    <a:pos x="6" y="465"/>
                  </a:cxn>
                  <a:cxn ang="0">
                    <a:pos x="0" y="806"/>
                  </a:cxn>
                </a:cxnLst>
                <a:rect l="0" t="0" r="0" b="0"/>
                <a:pathLst>
                  <a:path w="528" h="2496">
                    <a:moveTo>
                      <a:pt x="528" y="0"/>
                    </a:moveTo>
                    <a:cubicBezTo>
                      <a:pt x="444" y="144"/>
                      <a:pt x="360" y="288"/>
                      <a:pt x="336" y="528"/>
                    </a:cubicBezTo>
                    <a:cubicBezTo>
                      <a:pt x="312" y="768"/>
                      <a:pt x="440" y="1112"/>
                      <a:pt x="384" y="1440"/>
                    </a:cubicBezTo>
                    <a:cubicBezTo>
                      <a:pt x="328" y="1768"/>
                      <a:pt x="64" y="2320"/>
                      <a:pt x="0" y="2496"/>
                    </a:cubicBezTo>
                  </a:path>
                </a:pathLst>
              </a:custGeom>
              <a:noFill/>
              <a:ln w="76200" cap="flat" cmpd="sng">
                <a:solidFill>
                  <a:srgbClr val="FF6600">
                    <a:alpha val="100000"/>
                  </a:srgbClr>
                </a:solidFill>
                <a:prstDash val="solid"/>
                <a:miter lim="800000"/>
                <a:headEnd type="none" w="med" len="med"/>
                <a:tailEnd type="none" w="med" len="med"/>
              </a:ln>
              <a:effectLst>
                <a:outerShdw dist="35921" dir="2699999" algn="ctr" rotWithShape="0">
                  <a:schemeClr val="bg2">
                    <a:alpha val="100000"/>
                  </a:schemeClr>
                </a:outerShdw>
              </a:effectLst>
            </p:spPr>
            <p:txBody>
              <a:bodyPr/>
              <a:lstStyle/>
              <a:p>
                <a:endParaRPr lang="zh-CN" altLang="en-US"/>
              </a:p>
            </p:txBody>
          </p:sp>
          <p:sp>
            <p:nvSpPr>
              <p:cNvPr id="146" name="Line 134"/>
              <p:cNvSpPr/>
              <p:nvPr/>
            </p:nvSpPr>
            <p:spPr>
              <a:xfrm flipH="1" flipV="1">
                <a:off x="1349375" y="1961034"/>
                <a:ext cx="23335" cy="421097"/>
              </a:xfrm>
              <a:prstGeom prst="line">
                <a:avLst/>
              </a:prstGeom>
              <a:ln w="57150" cap="flat" cmpd="sng">
                <a:solidFill>
                  <a:srgbClr val="FF6600"/>
                </a:solidFill>
                <a:prstDash val="solid"/>
                <a:miter/>
                <a:headEnd type="none" w="med" len="med"/>
                <a:tailEnd type="triangle" w="lg" len="lg"/>
              </a:ln>
            </p:spPr>
          </p:sp>
        </p:grpSp>
      </p:grpSp>
      <p:grpSp>
        <p:nvGrpSpPr>
          <p:cNvPr id="19" name="组合 18"/>
          <p:cNvGrpSpPr/>
          <p:nvPr/>
        </p:nvGrpSpPr>
        <p:grpSpPr>
          <a:xfrm>
            <a:off x="4721696" y="5353743"/>
            <a:ext cx="4152337" cy="495300"/>
            <a:chOff x="4721696" y="5353743"/>
            <a:chExt cx="4152337" cy="495300"/>
          </a:xfrm>
        </p:grpSpPr>
        <p:sp>
          <p:nvSpPr>
            <p:cNvPr id="56418" name="WordArt 44"/>
            <p:cNvSpPr>
              <a:spLocks noTextEdit="1"/>
            </p:cNvSpPr>
            <p:nvPr/>
          </p:nvSpPr>
          <p:spPr>
            <a:xfrm>
              <a:off x="4721696" y="5476871"/>
              <a:ext cx="1066402" cy="284163"/>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b="1" dirty="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例如上图</a:t>
              </a:r>
            </a:p>
          </p:txBody>
        </p:sp>
        <p:grpSp>
          <p:nvGrpSpPr>
            <p:cNvPr id="18" name="组合 17"/>
            <p:cNvGrpSpPr/>
            <p:nvPr/>
          </p:nvGrpSpPr>
          <p:grpSpPr>
            <a:xfrm>
              <a:off x="5957557" y="5353743"/>
              <a:ext cx="2916476" cy="495300"/>
              <a:chOff x="5957557" y="5353743"/>
              <a:chExt cx="2916476" cy="495300"/>
            </a:xfrm>
          </p:grpSpPr>
          <p:graphicFrame>
            <p:nvGraphicFramePr>
              <p:cNvPr id="16" name="对象 15"/>
              <p:cNvGraphicFramePr>
                <a:graphicFrameLocks noChangeAspect="1"/>
              </p:cNvGraphicFramePr>
              <p:nvPr/>
            </p:nvGraphicFramePr>
            <p:xfrm>
              <a:off x="5957557" y="5353743"/>
              <a:ext cx="2916476" cy="495300"/>
            </p:xfrm>
            <a:graphic>
              <a:graphicData uri="http://schemas.openxmlformats.org/presentationml/2006/ole">
                <mc:AlternateContent xmlns:mc="http://schemas.openxmlformats.org/markup-compatibility/2006">
                  <mc:Choice xmlns:v="urn:schemas-microsoft-com:vml" Requires="v">
                    <p:oleObj name="Equation" r:id="rId8" imgW="3009600" imgH="495000" progId="Equation.DSMT4">
                      <p:embed/>
                    </p:oleObj>
                  </mc:Choice>
                  <mc:Fallback>
                    <p:oleObj name="Equation" r:id="rId8" imgW="3009600" imgH="495000" progId="Equation.DSMT4">
                      <p:embed/>
                      <p:pic>
                        <p:nvPicPr>
                          <p:cNvPr id="16" name="对象 15"/>
                          <p:cNvPicPr/>
                          <p:nvPr/>
                        </p:nvPicPr>
                        <p:blipFill>
                          <a:blip r:embed="rId9"/>
                          <a:stretch>
                            <a:fillRect/>
                          </a:stretch>
                        </p:blipFill>
                        <p:spPr>
                          <a:xfrm>
                            <a:off x="5957557" y="5353743"/>
                            <a:ext cx="2916476" cy="495300"/>
                          </a:xfrm>
                          <a:prstGeom prst="rect">
                            <a:avLst/>
                          </a:prstGeom>
                        </p:spPr>
                      </p:pic>
                    </p:oleObj>
                  </mc:Fallback>
                </mc:AlternateContent>
              </a:graphicData>
            </a:graphic>
          </p:graphicFrame>
          <p:sp>
            <p:nvSpPr>
              <p:cNvPr id="154" name="Line 62"/>
              <p:cNvSpPr/>
              <p:nvPr/>
            </p:nvSpPr>
            <p:spPr>
              <a:xfrm>
                <a:off x="6282421" y="5424352"/>
                <a:ext cx="232915" cy="0"/>
              </a:xfrm>
              <a:prstGeom prst="line">
                <a:avLst/>
              </a:prstGeom>
              <a:ln w="28575" cap="flat" cmpd="sng">
                <a:solidFill>
                  <a:schemeClr val="tx1"/>
                </a:solidFill>
                <a:prstDash val="solid"/>
                <a:headEnd type="none" w="med" len="med"/>
                <a:tailEnd type="triangle" w="sm" len="med"/>
              </a:ln>
            </p:spPr>
          </p:sp>
          <p:sp>
            <p:nvSpPr>
              <p:cNvPr id="155" name="Line 63"/>
              <p:cNvSpPr/>
              <p:nvPr/>
            </p:nvSpPr>
            <p:spPr>
              <a:xfrm>
                <a:off x="6731894" y="5411792"/>
                <a:ext cx="210001" cy="0"/>
              </a:xfrm>
              <a:prstGeom prst="line">
                <a:avLst/>
              </a:prstGeom>
              <a:ln w="28575" cap="flat" cmpd="sng">
                <a:solidFill>
                  <a:srgbClr val="3333FF"/>
                </a:solidFill>
                <a:prstDash val="solid"/>
                <a:headEnd type="none" w="med" len="med"/>
                <a:tailEnd type="triangle" w="sm" len="med"/>
              </a:ln>
            </p:spPr>
          </p:sp>
        </p:grpSp>
      </p:grpSp>
      <p:grpSp>
        <p:nvGrpSpPr>
          <p:cNvPr id="22" name="组合 21"/>
          <p:cNvGrpSpPr/>
          <p:nvPr/>
        </p:nvGrpSpPr>
        <p:grpSpPr>
          <a:xfrm>
            <a:off x="7518294" y="1110301"/>
            <a:ext cx="1015211" cy="2403154"/>
            <a:chOff x="7518294" y="1110301"/>
            <a:chExt cx="1015211" cy="2403154"/>
          </a:xfrm>
        </p:grpSpPr>
        <p:grpSp>
          <p:nvGrpSpPr>
            <p:cNvPr id="147" name="组合 146"/>
            <p:cNvGrpSpPr/>
            <p:nvPr/>
          </p:nvGrpSpPr>
          <p:grpSpPr>
            <a:xfrm rot="529600">
              <a:off x="7518294" y="1110301"/>
              <a:ext cx="113956" cy="2403154"/>
              <a:chOff x="7518294" y="1110301"/>
              <a:chExt cx="113956" cy="2403154"/>
            </a:xfrm>
          </p:grpSpPr>
          <p:sp>
            <p:nvSpPr>
              <p:cNvPr id="148" name="Freeform 100"/>
              <p:cNvSpPr/>
              <p:nvPr/>
            </p:nvSpPr>
            <p:spPr>
              <a:xfrm flipV="1">
                <a:off x="7518294" y="1110301"/>
                <a:ext cx="113956" cy="2403154"/>
              </a:xfrm>
              <a:custGeom>
                <a:avLst/>
                <a:gdLst/>
                <a:ahLst/>
                <a:cxnLst>
                  <a:cxn ang="0">
                    <a:pos x="9" y="0"/>
                  </a:cxn>
                  <a:cxn ang="0">
                    <a:pos x="6" y="170"/>
                  </a:cxn>
                  <a:cxn ang="0">
                    <a:pos x="6" y="465"/>
                  </a:cxn>
                  <a:cxn ang="0">
                    <a:pos x="0" y="806"/>
                  </a:cxn>
                </a:cxnLst>
                <a:rect l="0" t="0" r="0" b="0"/>
                <a:pathLst>
                  <a:path w="528" h="2496">
                    <a:moveTo>
                      <a:pt x="528" y="0"/>
                    </a:moveTo>
                    <a:cubicBezTo>
                      <a:pt x="444" y="144"/>
                      <a:pt x="360" y="288"/>
                      <a:pt x="336" y="528"/>
                    </a:cubicBezTo>
                    <a:cubicBezTo>
                      <a:pt x="312" y="768"/>
                      <a:pt x="440" y="1112"/>
                      <a:pt x="384" y="1440"/>
                    </a:cubicBezTo>
                    <a:cubicBezTo>
                      <a:pt x="328" y="1768"/>
                      <a:pt x="64" y="2320"/>
                      <a:pt x="0" y="2496"/>
                    </a:cubicBezTo>
                  </a:path>
                </a:pathLst>
              </a:custGeom>
              <a:noFill/>
              <a:ln w="76200" cap="flat" cmpd="sng">
                <a:solidFill>
                  <a:srgbClr val="FF6600">
                    <a:alpha val="100000"/>
                  </a:srgbClr>
                </a:solidFill>
                <a:prstDash val="solid"/>
                <a:miter lim="800000"/>
                <a:headEnd type="none" w="med" len="med"/>
                <a:tailEnd type="none" w="med" len="med"/>
              </a:ln>
              <a:effectLst>
                <a:outerShdw dist="35921" dir="2699999" algn="ctr" rotWithShape="0">
                  <a:schemeClr val="bg2">
                    <a:alpha val="100000"/>
                  </a:schemeClr>
                </a:outerShdw>
              </a:effectLst>
            </p:spPr>
            <p:txBody>
              <a:bodyPr/>
              <a:lstStyle/>
              <a:p>
                <a:endParaRPr lang="zh-CN" altLang="en-US"/>
              </a:p>
            </p:txBody>
          </p:sp>
          <p:sp>
            <p:nvSpPr>
              <p:cNvPr id="150" name="Line 134"/>
              <p:cNvSpPr/>
              <p:nvPr/>
            </p:nvSpPr>
            <p:spPr>
              <a:xfrm>
                <a:off x="7595182" y="1896142"/>
                <a:ext cx="14640" cy="433194"/>
              </a:xfrm>
              <a:prstGeom prst="line">
                <a:avLst/>
              </a:prstGeom>
              <a:ln w="57150" cap="flat" cmpd="sng">
                <a:solidFill>
                  <a:srgbClr val="FF6600"/>
                </a:solidFill>
                <a:prstDash val="solid"/>
                <a:miter/>
                <a:headEnd type="none" w="med" len="med"/>
                <a:tailEnd type="triangle" w="lg" len="lg"/>
              </a:ln>
            </p:spPr>
          </p:sp>
        </p:grpSp>
        <p:graphicFrame>
          <p:nvGraphicFramePr>
            <p:cNvPr id="21" name="对象 20"/>
            <p:cNvGraphicFramePr>
              <a:graphicFrameLocks noChangeAspect="1"/>
            </p:cNvGraphicFramePr>
            <p:nvPr/>
          </p:nvGraphicFramePr>
          <p:xfrm>
            <a:off x="7873105" y="1979156"/>
            <a:ext cx="660400" cy="585787"/>
          </p:xfrm>
          <a:graphic>
            <a:graphicData uri="http://schemas.openxmlformats.org/presentationml/2006/ole">
              <mc:AlternateContent xmlns:mc="http://schemas.openxmlformats.org/markup-compatibility/2006">
                <mc:Choice xmlns:v="urn:schemas-microsoft-com:vml" Requires="v">
                  <p:oleObj name="Equation" r:id="rId10" imgW="659929" imgH="585381" progId="Equation.DSMT4">
                    <p:embed/>
                  </p:oleObj>
                </mc:Choice>
                <mc:Fallback>
                  <p:oleObj name="Equation" r:id="rId10" imgW="659929" imgH="585381" progId="Equation.DSMT4">
                    <p:embed/>
                    <p:pic>
                      <p:nvPicPr>
                        <p:cNvPr id="21" name="对象 20"/>
                        <p:cNvPicPr/>
                        <p:nvPr/>
                      </p:nvPicPr>
                      <p:blipFill>
                        <a:blip r:embed="rId11"/>
                        <a:stretch>
                          <a:fillRect/>
                        </a:stretch>
                      </p:blipFill>
                      <p:spPr>
                        <a:xfrm>
                          <a:off x="7873105" y="1979156"/>
                          <a:ext cx="660400" cy="585787"/>
                        </a:xfrm>
                        <a:prstGeom prst="rect">
                          <a:avLst/>
                        </a:prstGeom>
                      </p:spPr>
                    </p:pic>
                  </p:oleObj>
                </mc:Fallback>
              </mc:AlternateContent>
            </a:graphicData>
          </a:graphic>
        </p:graphicFrame>
      </p:grpSp>
      <p:grpSp>
        <p:nvGrpSpPr>
          <p:cNvPr id="9" name="组合 8"/>
          <p:cNvGrpSpPr/>
          <p:nvPr/>
        </p:nvGrpSpPr>
        <p:grpSpPr>
          <a:xfrm>
            <a:off x="3063474" y="1022403"/>
            <a:ext cx="2171866" cy="2408239"/>
            <a:chOff x="3064084" y="1044576"/>
            <a:chExt cx="2171866" cy="2408239"/>
          </a:xfrm>
        </p:grpSpPr>
        <p:sp>
          <p:nvSpPr>
            <p:cNvPr id="56331" name="Line 97"/>
            <p:cNvSpPr/>
            <p:nvPr/>
          </p:nvSpPr>
          <p:spPr>
            <a:xfrm>
              <a:off x="4413121" y="1663159"/>
              <a:ext cx="13407" cy="366066"/>
            </a:xfrm>
            <a:prstGeom prst="line">
              <a:avLst/>
            </a:prstGeom>
            <a:ln w="152400" cap="flat" cmpd="sng">
              <a:solidFill>
                <a:schemeClr val="bg1"/>
              </a:solidFill>
              <a:prstDash val="solid"/>
              <a:headEnd type="none" w="med" len="med"/>
              <a:tailEnd type="none" w="med" len="med"/>
            </a:ln>
          </p:spPr>
        </p:sp>
        <p:sp>
          <p:nvSpPr>
            <p:cNvPr id="56332" name="Line 98"/>
            <p:cNvSpPr/>
            <p:nvPr/>
          </p:nvSpPr>
          <p:spPr>
            <a:xfrm>
              <a:off x="5162214" y="1673328"/>
              <a:ext cx="43571" cy="366066"/>
            </a:xfrm>
            <a:prstGeom prst="line">
              <a:avLst/>
            </a:prstGeom>
            <a:ln w="152400" cap="flat" cmpd="sng">
              <a:solidFill>
                <a:schemeClr val="bg1"/>
              </a:solidFill>
              <a:prstDash val="solid"/>
              <a:headEnd type="none" w="med" len="med"/>
              <a:tailEnd type="none" w="med" len="med"/>
            </a:ln>
          </p:spPr>
        </p:sp>
        <p:sp>
          <p:nvSpPr>
            <p:cNvPr id="56333" name="Line 99"/>
            <p:cNvSpPr/>
            <p:nvPr/>
          </p:nvSpPr>
          <p:spPr>
            <a:xfrm>
              <a:off x="3568507" y="1644517"/>
              <a:ext cx="13407" cy="366066"/>
            </a:xfrm>
            <a:prstGeom prst="line">
              <a:avLst/>
            </a:prstGeom>
            <a:ln w="152400" cap="flat" cmpd="sng">
              <a:solidFill>
                <a:schemeClr val="bg1"/>
              </a:solidFill>
              <a:prstDash val="solid"/>
              <a:headEnd type="none" w="med" len="med"/>
              <a:tailEnd type="none" w="med" len="med"/>
            </a:ln>
          </p:spPr>
        </p:sp>
        <p:sp>
          <p:nvSpPr>
            <p:cNvPr id="56334" name="Freeform 100"/>
            <p:cNvSpPr/>
            <p:nvPr/>
          </p:nvSpPr>
          <p:spPr>
            <a:xfrm>
              <a:off x="3493095" y="1049660"/>
              <a:ext cx="113956" cy="2403155"/>
            </a:xfrm>
            <a:custGeom>
              <a:avLst/>
              <a:gdLst/>
              <a:ahLst/>
              <a:cxnLst>
                <a:cxn ang="0">
                  <a:pos x="9" y="0"/>
                </a:cxn>
                <a:cxn ang="0">
                  <a:pos x="6" y="170"/>
                </a:cxn>
                <a:cxn ang="0">
                  <a:pos x="6" y="465"/>
                </a:cxn>
                <a:cxn ang="0">
                  <a:pos x="0" y="806"/>
                </a:cxn>
              </a:cxnLst>
              <a:rect l="0" t="0" r="0" b="0"/>
              <a:pathLst>
                <a:path w="528" h="2496">
                  <a:moveTo>
                    <a:pt x="528" y="0"/>
                  </a:moveTo>
                  <a:cubicBezTo>
                    <a:pt x="444" y="144"/>
                    <a:pt x="360" y="288"/>
                    <a:pt x="336" y="528"/>
                  </a:cubicBezTo>
                  <a:cubicBezTo>
                    <a:pt x="312" y="768"/>
                    <a:pt x="440" y="1112"/>
                    <a:pt x="384" y="1440"/>
                  </a:cubicBezTo>
                  <a:cubicBezTo>
                    <a:pt x="328" y="1768"/>
                    <a:pt x="64" y="2320"/>
                    <a:pt x="0" y="2496"/>
                  </a:cubicBezTo>
                </a:path>
              </a:pathLst>
            </a:custGeom>
            <a:noFill/>
            <a:ln w="76200" cap="flat" cmpd="sng">
              <a:solidFill>
                <a:srgbClr val="FF6600">
                  <a:alpha val="100000"/>
                </a:srgbClr>
              </a:solidFill>
              <a:prstDash val="solid"/>
              <a:miter lim="800000"/>
              <a:headEnd type="none" w="med" len="med"/>
              <a:tailEnd type="none" w="med" len="med"/>
            </a:ln>
            <a:effectLst>
              <a:outerShdw dist="35921" dir="2699999" algn="ctr" rotWithShape="0">
                <a:schemeClr val="bg2">
                  <a:alpha val="100000"/>
                </a:schemeClr>
              </a:outerShdw>
            </a:effectLst>
          </p:spPr>
          <p:txBody>
            <a:bodyPr/>
            <a:lstStyle/>
            <a:p>
              <a:endParaRPr lang="zh-CN" altLang="en-US"/>
            </a:p>
          </p:txBody>
        </p:sp>
        <p:sp>
          <p:nvSpPr>
            <p:cNvPr id="56335" name="Line 101"/>
            <p:cNvSpPr/>
            <p:nvPr/>
          </p:nvSpPr>
          <p:spPr>
            <a:xfrm>
              <a:off x="4406418" y="1044576"/>
              <a:ext cx="0" cy="2406545"/>
            </a:xfrm>
            <a:prstGeom prst="line">
              <a:avLst/>
            </a:prstGeom>
            <a:ln w="76200" cap="flat" cmpd="sng">
              <a:solidFill>
                <a:srgbClr val="FF6600"/>
              </a:solidFill>
              <a:prstDash val="solid"/>
              <a:miter/>
              <a:headEnd type="none" w="med" len="med"/>
              <a:tailEnd type="none" w="med" len="med"/>
            </a:ln>
            <a:effectLst>
              <a:outerShdw dist="35921" dir="2699999" algn="ctr" rotWithShape="0">
                <a:schemeClr val="bg2"/>
              </a:outerShdw>
            </a:effectLst>
          </p:spPr>
        </p:sp>
        <p:sp>
          <p:nvSpPr>
            <p:cNvPr id="56336" name="Line 102"/>
            <p:cNvSpPr/>
            <p:nvPr/>
          </p:nvSpPr>
          <p:spPr>
            <a:xfrm flipV="1">
              <a:off x="3578562" y="1325904"/>
              <a:ext cx="0" cy="205065"/>
            </a:xfrm>
            <a:prstGeom prst="line">
              <a:avLst/>
            </a:prstGeom>
            <a:ln w="57150" cap="flat" cmpd="sng">
              <a:solidFill>
                <a:srgbClr val="FF6600"/>
              </a:solidFill>
              <a:prstDash val="solid"/>
              <a:miter/>
              <a:headEnd type="none" w="med" len="med"/>
              <a:tailEnd type="triangle" w="lg" len="lg"/>
            </a:ln>
          </p:spPr>
        </p:sp>
        <p:sp>
          <p:nvSpPr>
            <p:cNvPr id="56337" name="Line 103"/>
            <p:cNvSpPr/>
            <p:nvPr/>
          </p:nvSpPr>
          <p:spPr>
            <a:xfrm>
              <a:off x="3189771" y="2769831"/>
              <a:ext cx="175961" cy="0"/>
            </a:xfrm>
            <a:prstGeom prst="line">
              <a:avLst/>
            </a:prstGeom>
            <a:ln w="28575" cap="flat" cmpd="sng">
              <a:solidFill>
                <a:schemeClr val="bg1"/>
              </a:solidFill>
              <a:prstDash val="solid"/>
              <a:miter/>
              <a:headEnd type="none" w="med" len="med"/>
              <a:tailEnd type="none" w="med" len="med"/>
            </a:ln>
          </p:spPr>
        </p:sp>
        <p:sp>
          <p:nvSpPr>
            <p:cNvPr id="56338" name="Line 104"/>
            <p:cNvSpPr/>
            <p:nvPr/>
          </p:nvSpPr>
          <p:spPr>
            <a:xfrm flipV="1">
              <a:off x="4749962" y="2510534"/>
              <a:ext cx="207802" cy="49148"/>
            </a:xfrm>
            <a:prstGeom prst="line">
              <a:avLst/>
            </a:prstGeom>
            <a:ln w="38100" cap="flat" cmpd="sng">
              <a:solidFill>
                <a:schemeClr val="bg1"/>
              </a:solidFill>
              <a:prstDash val="solid"/>
              <a:miter/>
              <a:headEnd type="none" w="med" len="med"/>
              <a:tailEnd type="none" w="med" len="med"/>
            </a:ln>
          </p:spPr>
        </p:sp>
        <p:sp>
          <p:nvSpPr>
            <p:cNvPr id="56343" name="WordArt 112"/>
            <p:cNvSpPr>
              <a:spLocks noTextEdit="1"/>
            </p:cNvSpPr>
            <p:nvPr/>
          </p:nvSpPr>
          <p:spPr>
            <a:xfrm>
              <a:off x="4156721" y="2468165"/>
              <a:ext cx="137417" cy="120327"/>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FF6600"/>
                    </a:solidFill>
                    <a:prstDash val="solid"/>
                    <a:headEnd type="none" w="med" len="med"/>
                    <a:tailEnd type="none" w="med" len="med"/>
                  </a:ln>
                  <a:solidFill>
                    <a:srgbClr val="FF6600"/>
                  </a:solidFill>
                  <a:latin typeface="宋体" panose="02010600030101010101" pitchFamily="2" charset="-122"/>
                  <a:ea typeface="宋体" panose="02010600030101010101" pitchFamily="2" charset="-122"/>
                </a:rPr>
                <a:t>2</a:t>
              </a:r>
            </a:p>
          </p:txBody>
        </p:sp>
        <p:sp>
          <p:nvSpPr>
            <p:cNvPr id="56344" name="WordArt 113"/>
            <p:cNvSpPr>
              <a:spLocks noTextEdit="1"/>
            </p:cNvSpPr>
            <p:nvPr/>
          </p:nvSpPr>
          <p:spPr>
            <a:xfrm>
              <a:off x="3064084" y="2134300"/>
              <a:ext cx="286566" cy="398266"/>
            </a:xfrm>
            <a:prstGeom prst="rect">
              <a:avLst/>
            </a:prstGeom>
          </p:spPr>
          <p:txBody>
            <a:bodyPr wrap="none" fromWordArt="1">
              <a:prstTxWarp prst="textPlain">
                <a:avLst>
                  <a:gd name="adj" fmla="val 52912"/>
                </a:avLst>
              </a:prstTxWarp>
              <a:normAutofit fontScale="70000" lnSpcReduction="20000"/>
            </a:bodyPr>
            <a:lstStyle/>
            <a:p>
              <a:pPr algn="ctr"/>
              <a:r>
                <a:rPr lang="zh-CN" altLang="en-US" sz="3600" b="1" i="1" dirty="0">
                  <a:ln w="9525" cap="flat" cmpd="sng">
                    <a:solidFill>
                      <a:srgbClr val="FF6600"/>
                    </a:solidFill>
                    <a:prstDash val="solid"/>
                    <a:miter/>
                    <a:headEnd type="none" w="med" len="med"/>
                    <a:tailEnd type="none" w="med" len="med"/>
                  </a:ln>
                  <a:solidFill>
                    <a:srgbClr val="FF6600"/>
                  </a:solidFill>
                  <a:latin typeface="Times New Roman" panose="02020603050405020304" pitchFamily="18" charset="0"/>
                  <a:ea typeface="Times New Roman" panose="02020603050405020304" pitchFamily="18" charset="0"/>
                </a:rPr>
                <a:t>I</a:t>
              </a:r>
            </a:p>
          </p:txBody>
        </p:sp>
        <p:sp>
          <p:nvSpPr>
            <p:cNvPr id="56345" name="WordArt 114"/>
            <p:cNvSpPr>
              <a:spLocks noTextEdit="1"/>
            </p:cNvSpPr>
            <p:nvPr/>
          </p:nvSpPr>
          <p:spPr>
            <a:xfrm>
              <a:off x="3315458" y="2435965"/>
              <a:ext cx="147472" cy="137275"/>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FF6600"/>
                    </a:solidFill>
                    <a:prstDash val="solid"/>
                    <a:headEnd type="none" w="med" len="med"/>
                    <a:tailEnd type="none" w="med" len="med"/>
                  </a:ln>
                  <a:solidFill>
                    <a:srgbClr val="FF6600"/>
                  </a:solidFill>
                  <a:latin typeface="宋体" panose="02010600030101010101" pitchFamily="2" charset="-122"/>
                  <a:ea typeface="宋体" panose="02010600030101010101" pitchFamily="2" charset="-122"/>
                </a:rPr>
                <a:t>1</a:t>
              </a:r>
            </a:p>
          </p:txBody>
        </p:sp>
        <p:sp>
          <p:nvSpPr>
            <p:cNvPr id="56346" name="WordArt 115"/>
            <p:cNvSpPr>
              <a:spLocks noTextEdit="1"/>
            </p:cNvSpPr>
            <p:nvPr/>
          </p:nvSpPr>
          <p:spPr>
            <a:xfrm>
              <a:off x="4942681" y="2437660"/>
              <a:ext cx="134066" cy="133885"/>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rgbClr val="FF6600"/>
                    </a:solidFill>
                    <a:prstDash val="solid"/>
                    <a:headEnd type="none" w="med" len="med"/>
                    <a:tailEnd type="none" w="med" len="med"/>
                  </a:ln>
                  <a:solidFill>
                    <a:srgbClr val="FF6600"/>
                  </a:solidFill>
                  <a:latin typeface="宋体" panose="02010600030101010101" pitchFamily="2" charset="-122"/>
                  <a:ea typeface="宋体" panose="02010600030101010101" pitchFamily="2" charset="-122"/>
                </a:rPr>
                <a:t>3</a:t>
              </a:r>
            </a:p>
          </p:txBody>
        </p:sp>
        <p:sp>
          <p:nvSpPr>
            <p:cNvPr id="56347" name="Freeform 116"/>
            <p:cNvSpPr/>
            <p:nvPr/>
          </p:nvSpPr>
          <p:spPr>
            <a:xfrm>
              <a:off x="5133725" y="1053049"/>
              <a:ext cx="102225" cy="2389597"/>
            </a:xfrm>
            <a:custGeom>
              <a:avLst/>
              <a:gdLst/>
              <a:ahLst/>
              <a:cxnLst>
                <a:cxn ang="0">
                  <a:pos x="6" y="0"/>
                </a:cxn>
                <a:cxn ang="0">
                  <a:pos x="1" y="182"/>
                </a:cxn>
                <a:cxn ang="0">
                  <a:pos x="14" y="547"/>
                </a:cxn>
                <a:cxn ang="0">
                  <a:pos x="1" y="828"/>
                </a:cxn>
              </a:cxnLst>
              <a:rect l="0" t="0" r="0" b="0"/>
              <a:pathLst>
                <a:path w="264" h="2400">
                  <a:moveTo>
                    <a:pt x="120" y="0"/>
                  </a:moveTo>
                  <a:cubicBezTo>
                    <a:pt x="60" y="132"/>
                    <a:pt x="0" y="264"/>
                    <a:pt x="24" y="528"/>
                  </a:cubicBezTo>
                  <a:cubicBezTo>
                    <a:pt x="48" y="792"/>
                    <a:pt x="264" y="1272"/>
                    <a:pt x="264" y="1584"/>
                  </a:cubicBezTo>
                  <a:cubicBezTo>
                    <a:pt x="264" y="1896"/>
                    <a:pt x="144" y="2148"/>
                    <a:pt x="24" y="2400"/>
                  </a:cubicBezTo>
                </a:path>
              </a:pathLst>
            </a:custGeom>
            <a:noFill/>
            <a:ln w="76200" cap="flat" cmpd="sng">
              <a:solidFill>
                <a:srgbClr val="FF6600">
                  <a:alpha val="100000"/>
                </a:srgbClr>
              </a:solidFill>
              <a:prstDash val="solid"/>
              <a:miter lim="800000"/>
              <a:headEnd type="none" w="med" len="med"/>
              <a:tailEnd type="none" w="med" len="med"/>
            </a:ln>
            <a:effectLst>
              <a:outerShdw dist="35921" dir="2699999" algn="ctr" rotWithShape="0">
                <a:schemeClr val="bg2">
                  <a:alpha val="100000"/>
                </a:schemeClr>
              </a:outerShdw>
            </a:effectLst>
          </p:spPr>
          <p:txBody>
            <a:bodyPr/>
            <a:lstStyle/>
            <a:p>
              <a:endParaRPr lang="zh-CN" altLang="en-US"/>
            </a:p>
          </p:txBody>
        </p:sp>
        <p:sp>
          <p:nvSpPr>
            <p:cNvPr id="56355" name="WordArt 126"/>
            <p:cNvSpPr>
              <a:spLocks noTextEdit="1"/>
            </p:cNvSpPr>
            <p:nvPr/>
          </p:nvSpPr>
          <p:spPr>
            <a:xfrm>
              <a:off x="3896968" y="2139384"/>
              <a:ext cx="286566" cy="398266"/>
            </a:xfrm>
            <a:prstGeom prst="rect">
              <a:avLst/>
            </a:prstGeom>
          </p:spPr>
          <p:txBody>
            <a:bodyPr wrap="none" fromWordArt="1">
              <a:prstTxWarp prst="textPlain">
                <a:avLst>
                  <a:gd name="adj" fmla="val 52912"/>
                </a:avLst>
              </a:prstTxWarp>
              <a:normAutofit fontScale="70000" lnSpcReduction="20000"/>
            </a:bodyPr>
            <a:lstStyle/>
            <a:p>
              <a:pPr algn="ctr"/>
              <a:r>
                <a:rPr lang="zh-CN" altLang="en-US" sz="3600" b="1" i="1">
                  <a:ln w="9525" cap="flat" cmpd="sng">
                    <a:solidFill>
                      <a:srgbClr val="FF6600"/>
                    </a:solidFill>
                    <a:prstDash val="solid"/>
                    <a:miter/>
                    <a:headEnd type="none" w="med" len="med"/>
                    <a:tailEnd type="none" w="med" len="med"/>
                  </a:ln>
                  <a:solidFill>
                    <a:srgbClr val="FF6600"/>
                  </a:solidFill>
                  <a:latin typeface="Times New Roman" panose="02020603050405020304" pitchFamily="18" charset="0"/>
                  <a:ea typeface="Times New Roman" panose="02020603050405020304" pitchFamily="18" charset="0"/>
                </a:rPr>
                <a:t>I</a:t>
              </a:r>
            </a:p>
          </p:txBody>
        </p:sp>
        <p:sp>
          <p:nvSpPr>
            <p:cNvPr id="56356" name="WordArt 127"/>
            <p:cNvSpPr>
              <a:spLocks noTextEdit="1"/>
            </p:cNvSpPr>
            <p:nvPr/>
          </p:nvSpPr>
          <p:spPr>
            <a:xfrm>
              <a:off x="4716445" y="2169890"/>
              <a:ext cx="288241" cy="398266"/>
            </a:xfrm>
            <a:prstGeom prst="rect">
              <a:avLst/>
            </a:prstGeom>
          </p:spPr>
          <p:txBody>
            <a:bodyPr wrap="none" fromWordArt="1">
              <a:prstTxWarp prst="textPlain">
                <a:avLst>
                  <a:gd name="adj" fmla="val 52912"/>
                </a:avLst>
              </a:prstTxWarp>
              <a:normAutofit fontScale="70000" lnSpcReduction="20000"/>
            </a:bodyPr>
            <a:lstStyle/>
            <a:p>
              <a:pPr algn="ctr"/>
              <a:r>
                <a:rPr lang="zh-CN" altLang="en-US" sz="3600" b="1" i="1" dirty="0">
                  <a:ln w="9525" cap="flat" cmpd="sng">
                    <a:solidFill>
                      <a:srgbClr val="FF6600"/>
                    </a:solidFill>
                    <a:prstDash val="solid"/>
                    <a:miter/>
                    <a:headEnd type="none" w="med" len="med"/>
                    <a:tailEnd type="none" w="med" len="med"/>
                  </a:ln>
                  <a:solidFill>
                    <a:srgbClr val="FF6600"/>
                  </a:solidFill>
                  <a:latin typeface="Times New Roman" panose="02020603050405020304" pitchFamily="18" charset="0"/>
                  <a:ea typeface="Times New Roman" panose="02020603050405020304" pitchFamily="18" charset="0"/>
                </a:rPr>
                <a:t>I</a:t>
              </a:r>
            </a:p>
          </p:txBody>
        </p:sp>
        <p:sp>
          <p:nvSpPr>
            <p:cNvPr id="56359" name="Line 133"/>
            <p:cNvSpPr/>
            <p:nvPr/>
          </p:nvSpPr>
          <p:spPr>
            <a:xfrm flipH="1">
              <a:off x="4406418" y="1397084"/>
              <a:ext cx="1676" cy="276244"/>
            </a:xfrm>
            <a:prstGeom prst="line">
              <a:avLst/>
            </a:prstGeom>
            <a:ln w="57150" cap="flat" cmpd="sng">
              <a:solidFill>
                <a:srgbClr val="FF6600"/>
              </a:solidFill>
              <a:prstDash val="solid"/>
              <a:miter/>
              <a:headEnd type="none" w="med" len="med"/>
              <a:tailEnd type="triangle" w="lg" len="lg"/>
            </a:ln>
          </p:spPr>
        </p:sp>
        <p:sp>
          <p:nvSpPr>
            <p:cNvPr id="56360" name="Line 134"/>
            <p:cNvSpPr/>
            <p:nvPr/>
          </p:nvSpPr>
          <p:spPr>
            <a:xfrm flipH="1" flipV="1">
              <a:off x="5137077" y="1320820"/>
              <a:ext cx="15082" cy="205065"/>
            </a:xfrm>
            <a:prstGeom prst="line">
              <a:avLst/>
            </a:prstGeom>
            <a:ln w="57150" cap="flat" cmpd="sng">
              <a:solidFill>
                <a:srgbClr val="FF6600"/>
              </a:solidFill>
              <a:prstDash val="solid"/>
              <a:miter/>
              <a:headEnd type="none" w="med" len="med"/>
              <a:tailEnd type="triangle" w="lg" len="lg"/>
            </a:ln>
          </p:spPr>
        </p:sp>
      </p:grpSp>
      <p:grpSp>
        <p:nvGrpSpPr>
          <p:cNvPr id="25" name="组合 24"/>
          <p:cNvGrpSpPr/>
          <p:nvPr/>
        </p:nvGrpSpPr>
        <p:grpSpPr>
          <a:xfrm>
            <a:off x="3132059" y="2420981"/>
            <a:ext cx="2377122" cy="581299"/>
            <a:chOff x="3132059" y="2420981"/>
            <a:chExt cx="2377122" cy="581299"/>
          </a:xfrm>
        </p:grpSpPr>
        <p:sp>
          <p:nvSpPr>
            <p:cNvPr id="165" name="Arc 128"/>
            <p:cNvSpPr/>
            <p:nvPr/>
          </p:nvSpPr>
          <p:spPr>
            <a:xfrm>
              <a:off x="3233414" y="2420981"/>
              <a:ext cx="2275767" cy="581299"/>
            </a:xfrm>
            <a:custGeom>
              <a:avLst/>
              <a:gdLst/>
              <a:ahLst/>
              <a:cxnLst>
                <a:cxn ang="0">
                  <a:pos x="92" y="5"/>
                </a:cxn>
                <a:cxn ang="0">
                  <a:pos x="47" y="5"/>
                </a:cxn>
                <a:cxn ang="0">
                  <a:pos x="0" y="5"/>
                </a:cxn>
                <a:cxn ang="0">
                  <a:pos x="92" y="5"/>
                </a:cxn>
                <a:cxn ang="0">
                  <a:pos x="47" y="5"/>
                </a:cxn>
                <a:cxn ang="0">
                  <a:pos x="0" y="5"/>
                </a:cxn>
                <a:cxn ang="0">
                  <a:pos x="47" y="0"/>
                </a:cxn>
                <a:cxn ang="0">
                  <a:pos x="92" y="5"/>
                </a:cxn>
              </a:cxnLst>
              <a:rect l="0" t="0" r="0" b="0"/>
              <a:pathLst>
                <a:path w="20096" h="21600" fill="none">
                  <a:moveTo>
                    <a:pt x="20095" y="19251"/>
                  </a:moveTo>
                  <a:cubicBezTo>
                    <a:pt x="17061" y="20795"/>
                    <a:pt x="13706" y="21599"/>
                    <a:pt x="10302" y="21600"/>
                  </a:cubicBezTo>
                  <a:cubicBezTo>
                    <a:pt x="6703" y="21600"/>
                    <a:pt x="3162" y="20701"/>
                    <a:pt x="0" y="18984"/>
                  </a:cubicBezTo>
                </a:path>
                <a:path w="20096" h="21600" stroke="0">
                  <a:moveTo>
                    <a:pt x="20095" y="19251"/>
                  </a:moveTo>
                  <a:cubicBezTo>
                    <a:pt x="17061" y="20795"/>
                    <a:pt x="13706" y="21599"/>
                    <a:pt x="10302" y="21600"/>
                  </a:cubicBezTo>
                  <a:cubicBezTo>
                    <a:pt x="6703" y="21600"/>
                    <a:pt x="3162" y="20701"/>
                    <a:pt x="0" y="18984"/>
                  </a:cubicBezTo>
                  <a:lnTo>
                    <a:pt x="10302" y="0"/>
                  </a:lnTo>
                  <a:lnTo>
                    <a:pt x="20095" y="19251"/>
                  </a:lnTo>
                  <a:close/>
                </a:path>
              </a:pathLst>
            </a:custGeom>
            <a:noFill/>
            <a:ln w="101600" cap="flat" cmpd="sng">
              <a:solidFill>
                <a:schemeClr val="bg1"/>
              </a:solidFill>
              <a:prstDash val="solid"/>
              <a:round/>
              <a:headEnd type="none" w="med" len="med"/>
              <a:tailEnd type="none" w="med" len="med"/>
            </a:ln>
          </p:spPr>
          <p:txBody>
            <a:bodyPr/>
            <a:lstStyle/>
            <a:p>
              <a:endParaRPr lang="zh-CN" altLang="en-US">
                <a:ln>
                  <a:solidFill>
                    <a:schemeClr val="bg1">
                      <a:lumMod val="95000"/>
                    </a:schemeClr>
                  </a:solidFill>
                </a:ln>
                <a:solidFill>
                  <a:schemeClr val="bg1"/>
                </a:solidFill>
              </a:endParaRPr>
            </a:p>
          </p:txBody>
        </p:sp>
        <p:sp>
          <p:nvSpPr>
            <p:cNvPr id="164" name="Arc 129"/>
            <p:cNvSpPr/>
            <p:nvPr/>
          </p:nvSpPr>
          <p:spPr>
            <a:xfrm>
              <a:off x="3132059" y="2491666"/>
              <a:ext cx="2377122" cy="502218"/>
            </a:xfrm>
            <a:custGeom>
              <a:avLst/>
              <a:gdLst/>
              <a:ahLst/>
              <a:cxnLst>
                <a:cxn ang="0">
                  <a:pos x="98" y="5"/>
                </a:cxn>
                <a:cxn ang="0">
                  <a:pos x="48" y="5"/>
                </a:cxn>
                <a:cxn ang="0">
                  <a:pos x="0" y="5"/>
                </a:cxn>
                <a:cxn ang="0">
                  <a:pos x="98" y="5"/>
                </a:cxn>
                <a:cxn ang="0">
                  <a:pos x="48" y="5"/>
                </a:cxn>
                <a:cxn ang="0">
                  <a:pos x="0" y="5"/>
                </a:cxn>
                <a:cxn ang="0">
                  <a:pos x="48" y="0"/>
                </a:cxn>
                <a:cxn ang="0">
                  <a:pos x="98" y="5"/>
                </a:cxn>
              </a:cxnLst>
              <a:rect l="0" t="0" r="0" b="0"/>
              <a:pathLst>
                <a:path w="21478" h="21600" fill="none">
                  <a:moveTo>
                    <a:pt x="21477" y="18616"/>
                  </a:moveTo>
                  <a:cubicBezTo>
                    <a:pt x="18158" y="20570"/>
                    <a:pt x="14376" y="21599"/>
                    <a:pt x="10525" y="21600"/>
                  </a:cubicBezTo>
                  <a:cubicBezTo>
                    <a:pt x="6840" y="21600"/>
                    <a:pt x="3217" y="20657"/>
                    <a:pt x="-1" y="18862"/>
                  </a:cubicBezTo>
                </a:path>
                <a:path w="21478" h="21600" stroke="0">
                  <a:moveTo>
                    <a:pt x="21477" y="18616"/>
                  </a:moveTo>
                  <a:cubicBezTo>
                    <a:pt x="18158" y="20570"/>
                    <a:pt x="14376" y="21599"/>
                    <a:pt x="10525" y="21600"/>
                  </a:cubicBezTo>
                  <a:cubicBezTo>
                    <a:pt x="6840" y="21600"/>
                    <a:pt x="3217" y="20657"/>
                    <a:pt x="-1" y="18862"/>
                  </a:cubicBezTo>
                  <a:lnTo>
                    <a:pt x="10525" y="0"/>
                  </a:lnTo>
                  <a:lnTo>
                    <a:pt x="21477" y="18616"/>
                  </a:lnTo>
                  <a:close/>
                </a:path>
              </a:pathLst>
            </a:custGeom>
            <a:noFill/>
            <a:ln w="38100" cap="flat" cmpd="sng">
              <a:solidFill>
                <a:srgbClr val="0066FF">
                  <a:alpha val="100000"/>
                </a:srgbClr>
              </a:solidFill>
              <a:prstDash val="solid"/>
              <a:round/>
              <a:headEnd type="none" w="med" len="med"/>
              <a:tailEnd type="none" w="med" len="med"/>
            </a:ln>
          </p:spPr>
          <p:txBody>
            <a:bodyPr/>
            <a:lstStyle/>
            <a:p>
              <a:endParaRPr lang="zh-CN" altLang="en-US"/>
            </a:p>
          </p:txBody>
        </p:sp>
      </p:grpSp>
      <p:sp>
        <p:nvSpPr>
          <p:cNvPr id="4" name="椭圆 3">
            <a:extLst>
              <a:ext uri="{FF2B5EF4-FFF2-40B4-BE49-F238E27FC236}">
                <a16:creationId xmlns:a16="http://schemas.microsoft.com/office/drawing/2014/main" id="{C63D5B80-8A61-A193-CA62-6B45C43CE683}"/>
              </a:ext>
            </a:extLst>
          </p:cNvPr>
          <p:cNvSpPr/>
          <p:nvPr/>
        </p:nvSpPr>
        <p:spPr bwMode="auto">
          <a:xfrm>
            <a:off x="6282421" y="3662993"/>
            <a:ext cx="894057" cy="469890"/>
          </a:xfrm>
          <a:prstGeom prst="ellipse">
            <a:avLst/>
          </a:prstGeom>
          <a:solidFill>
            <a:schemeClr val="accent1">
              <a:alpha val="41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5" name="椭圆 4">
            <a:extLst>
              <a:ext uri="{FF2B5EF4-FFF2-40B4-BE49-F238E27FC236}">
                <a16:creationId xmlns:a16="http://schemas.microsoft.com/office/drawing/2014/main" id="{F0A2EDB2-DE4D-97D2-13CA-8BCCBDEB1D8F}"/>
              </a:ext>
            </a:extLst>
          </p:cNvPr>
          <p:cNvSpPr/>
          <p:nvPr/>
        </p:nvSpPr>
        <p:spPr bwMode="auto">
          <a:xfrm>
            <a:off x="169333" y="5386742"/>
            <a:ext cx="4402667" cy="495300"/>
          </a:xfrm>
          <a:prstGeom prst="ellipse">
            <a:avLst/>
          </a:prstGeom>
          <a:solidFill>
            <a:schemeClr val="accent1">
              <a:alpha val="41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7" name="椭圆 6">
            <a:extLst>
              <a:ext uri="{FF2B5EF4-FFF2-40B4-BE49-F238E27FC236}">
                <a16:creationId xmlns:a16="http://schemas.microsoft.com/office/drawing/2014/main" id="{03E6589E-343E-6119-F212-426D0B513FE5}"/>
              </a:ext>
            </a:extLst>
          </p:cNvPr>
          <p:cNvSpPr/>
          <p:nvPr/>
        </p:nvSpPr>
        <p:spPr bwMode="auto">
          <a:xfrm>
            <a:off x="7447832" y="6378065"/>
            <a:ext cx="1645942" cy="469890"/>
          </a:xfrm>
          <a:prstGeom prst="ellipse">
            <a:avLst/>
          </a:prstGeom>
          <a:solidFill>
            <a:schemeClr val="accent1">
              <a:alpha val="41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为什么？</a:t>
            </a:r>
          </a:p>
        </p:txBody>
      </p:sp>
    </p:spTree>
    <p:extLst>
      <p:ext uri="{BB962C8B-B14F-4D97-AF65-F5344CB8AC3E}">
        <p14:creationId xmlns:p14="http://schemas.microsoft.com/office/powerpoint/2010/main" val="211835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childTnLst>
                          </p:cTn>
                        </p:par>
                        <p:par>
                          <p:cTn id="12" fill="hold">
                            <p:stCondLst>
                              <p:cond delay="0"/>
                            </p:stCondLst>
                            <p:childTnLst>
                              <p:par>
                                <p:cTn id="13" presetID="22" presetClass="entr" presetSubtype="4"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500"/>
                                        <p:tgtEl>
                                          <p:spTgt spid="23"/>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up)">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6377"/>
                                        </p:tgtEl>
                                        <p:attrNameLst>
                                          <p:attrName>style.visibility</p:attrName>
                                        </p:attrNameLst>
                                      </p:cBhvr>
                                      <p:to>
                                        <p:strVal val="visible"/>
                                      </p:to>
                                    </p:set>
                                    <p:animEffect transition="in" filter="wipe(left)">
                                      <p:cBhvr>
                                        <p:cTn id="28" dur="500"/>
                                        <p:tgtEl>
                                          <p:spTgt spid="56377"/>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6416"/>
                                        </p:tgtEl>
                                        <p:attrNameLst>
                                          <p:attrName>style.visibility</p:attrName>
                                        </p:attrNameLst>
                                      </p:cBhvr>
                                      <p:to>
                                        <p:strVal val="visible"/>
                                      </p:to>
                                    </p:set>
                                    <p:animEffect transition="in" filter="wipe(left)">
                                      <p:cBhvr>
                                        <p:cTn id="37" dur="500"/>
                                        <p:tgtEl>
                                          <p:spTgt spid="564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p:cTn id="47" dur="500" fill="hold"/>
                                        <p:tgtEl>
                                          <p:spTgt spid="2"/>
                                        </p:tgtEl>
                                        <p:attrNameLst>
                                          <p:attrName>ppt_w</p:attrName>
                                        </p:attrNameLst>
                                      </p:cBhvr>
                                      <p:tavLst>
                                        <p:tav tm="0">
                                          <p:val>
                                            <p:fltVal val="0"/>
                                          </p:val>
                                        </p:tav>
                                        <p:tav tm="100000">
                                          <p:val>
                                            <p:strVal val="#ppt_w"/>
                                          </p:val>
                                        </p:tav>
                                      </p:tavLst>
                                    </p:anim>
                                    <p:anim calcmode="lin" valueType="num">
                                      <p:cBhvr>
                                        <p:cTn id="4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p:cNvSpPr>
          <p:nvPr>
            <p:ph type="title" idx="4294967295"/>
          </p:nvPr>
        </p:nvSpPr>
        <p:spPr>
          <a:xfrm>
            <a:off x="7608888" y="20638"/>
            <a:ext cx="1487487" cy="231775"/>
          </a:xfrm>
          <a:ln/>
        </p:spPr>
        <p:txBody>
          <a:bodyPr vert="horz" wrap="square" lIns="91440" tIns="45720" rIns="91440" bIns="45720" anchor="ctr"/>
          <a:lstStyle/>
          <a:p>
            <a:pPr eaLnBrk="1" hangingPunct="1"/>
            <a:r>
              <a:rPr lang="zh-CN" altLang="en-US" sz="900" dirty="0">
                <a:solidFill>
                  <a:schemeClr val="bg1"/>
                </a:solidFill>
              </a:rPr>
              <a:t>图象</a:t>
            </a:r>
          </a:p>
        </p:txBody>
      </p:sp>
      <p:sp>
        <p:nvSpPr>
          <p:cNvPr id="57347" name="Rectangle 42" descr="羊皮纸"/>
          <p:cNvSpPr/>
          <p:nvPr/>
        </p:nvSpPr>
        <p:spPr>
          <a:xfrm>
            <a:off x="0" y="0"/>
            <a:ext cx="9144000" cy="201613"/>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7348" name="Rectangle 123" descr="羊皮纸"/>
          <p:cNvSpPr/>
          <p:nvPr/>
        </p:nvSpPr>
        <p:spPr>
          <a:xfrm flipV="1">
            <a:off x="0" y="0"/>
            <a:ext cx="168275" cy="6858000"/>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7349" name="Rectangle 124" descr="羊皮纸"/>
          <p:cNvSpPr/>
          <p:nvPr/>
        </p:nvSpPr>
        <p:spPr>
          <a:xfrm flipV="1">
            <a:off x="8885238" y="0"/>
            <a:ext cx="258762" cy="6858000"/>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2" name="组合 1"/>
          <p:cNvGrpSpPr/>
          <p:nvPr/>
        </p:nvGrpSpPr>
        <p:grpSpPr>
          <a:xfrm>
            <a:off x="385763" y="3224213"/>
            <a:ext cx="8251825" cy="2120900"/>
            <a:chOff x="342900" y="244476"/>
            <a:chExt cx="8251825" cy="2120899"/>
          </a:xfrm>
        </p:grpSpPr>
        <p:sp>
          <p:nvSpPr>
            <p:cNvPr id="57360" name="Freeform 43"/>
            <p:cNvSpPr/>
            <p:nvPr/>
          </p:nvSpPr>
          <p:spPr>
            <a:xfrm>
              <a:off x="349250" y="1108075"/>
              <a:ext cx="2655888" cy="862013"/>
            </a:xfrm>
            <a:custGeom>
              <a:avLst/>
              <a:gdLst/>
              <a:ahLst/>
              <a:cxnLst>
                <a:cxn ang="0">
                  <a:pos x="0" y="967534391"/>
                </a:cxn>
                <a:cxn ang="0">
                  <a:pos x="723682885" y="0"/>
                </a:cxn>
                <a:cxn ang="0">
                  <a:pos x="2147483647" y="0"/>
                </a:cxn>
                <a:cxn ang="0">
                  <a:pos x="1899668545" y="967534391"/>
                </a:cxn>
                <a:cxn ang="0">
                  <a:pos x="0" y="967534391"/>
                </a:cxn>
              </a:cxnLst>
              <a:rect l="0" t="0" r="0" b="0"/>
              <a:pathLst>
                <a:path w="2736" h="768">
                  <a:moveTo>
                    <a:pt x="0" y="768"/>
                  </a:moveTo>
                  <a:lnTo>
                    <a:pt x="768" y="0"/>
                  </a:lnTo>
                  <a:lnTo>
                    <a:pt x="2736" y="0"/>
                  </a:lnTo>
                  <a:lnTo>
                    <a:pt x="2016" y="768"/>
                  </a:lnTo>
                  <a:lnTo>
                    <a:pt x="0" y="768"/>
                  </a:lnTo>
                  <a:close/>
                </a:path>
              </a:pathLst>
            </a:custGeom>
            <a:gradFill rotWithShape="0">
              <a:gsLst>
                <a:gs pos="0">
                  <a:srgbClr val="000000">
                    <a:alpha val="100000"/>
                  </a:srgbClr>
                </a:gs>
                <a:gs pos="100000">
                  <a:srgbClr val="B2B2B2">
                    <a:alpha val="100000"/>
                  </a:srgbClr>
                </a:gs>
              </a:gsLst>
              <a:path path="rect">
                <a:fillToRect l="50000" t="50000" r="50000" b="50000"/>
              </a:path>
              <a:tileRect/>
            </a:gradFill>
            <a:ln w="9525" cap="flat" cmpd="sng">
              <a:solidFill>
                <a:srgbClr val="969696">
                  <a:alpha val="100000"/>
                </a:srgbClr>
              </a:solidFill>
              <a:prstDash val="solid"/>
              <a:miter lim="800000"/>
              <a:headEnd type="none" w="med" len="med"/>
              <a:tailEnd type="none" w="med" len="med"/>
            </a:ln>
          </p:spPr>
          <p:txBody>
            <a:bodyPr/>
            <a:lstStyle/>
            <a:p>
              <a:endParaRPr lang="zh-CN" altLang="en-US"/>
            </a:p>
          </p:txBody>
        </p:sp>
        <p:sp>
          <p:nvSpPr>
            <p:cNvPr id="57361" name="Line 44"/>
            <p:cNvSpPr/>
            <p:nvPr/>
          </p:nvSpPr>
          <p:spPr>
            <a:xfrm>
              <a:off x="1676400" y="1958975"/>
              <a:ext cx="0" cy="406400"/>
            </a:xfrm>
            <a:prstGeom prst="line">
              <a:avLst/>
            </a:prstGeom>
            <a:ln w="57150" cap="flat" cmpd="sng">
              <a:solidFill>
                <a:srgbClr val="FF0000"/>
              </a:solidFill>
              <a:prstDash val="solid"/>
              <a:miter/>
              <a:headEnd type="none" w="med" len="med"/>
              <a:tailEnd type="none" w="med" len="med"/>
            </a:ln>
          </p:spPr>
        </p:sp>
        <p:sp>
          <p:nvSpPr>
            <p:cNvPr id="57362" name="Line 45"/>
            <p:cNvSpPr/>
            <p:nvPr/>
          </p:nvSpPr>
          <p:spPr>
            <a:xfrm flipV="1">
              <a:off x="2308225" y="1108075"/>
              <a:ext cx="739775" cy="876300"/>
            </a:xfrm>
            <a:prstGeom prst="line">
              <a:avLst/>
            </a:prstGeom>
            <a:ln w="57150" cap="flat" cmpd="sng">
              <a:solidFill>
                <a:schemeClr val="tx1"/>
              </a:solidFill>
              <a:prstDash val="solid"/>
              <a:miter/>
              <a:headEnd type="none" w="med" len="med"/>
              <a:tailEnd type="none" w="med" len="med"/>
            </a:ln>
          </p:spPr>
        </p:sp>
        <p:sp>
          <p:nvSpPr>
            <p:cNvPr id="57363" name="Line 46"/>
            <p:cNvSpPr/>
            <p:nvPr/>
          </p:nvSpPr>
          <p:spPr>
            <a:xfrm flipV="1">
              <a:off x="349250" y="1108075"/>
              <a:ext cx="771525" cy="842963"/>
            </a:xfrm>
            <a:prstGeom prst="line">
              <a:avLst/>
            </a:prstGeom>
            <a:ln w="28575" cap="flat" cmpd="sng">
              <a:solidFill>
                <a:srgbClr val="B2B2B2"/>
              </a:solidFill>
              <a:prstDash val="solid"/>
              <a:miter/>
              <a:headEnd type="none" w="med" len="med"/>
              <a:tailEnd type="none" w="med" len="med"/>
            </a:ln>
          </p:spPr>
        </p:sp>
        <p:sp>
          <p:nvSpPr>
            <p:cNvPr id="57364" name="Line 47"/>
            <p:cNvSpPr/>
            <p:nvPr/>
          </p:nvSpPr>
          <p:spPr>
            <a:xfrm>
              <a:off x="1120775" y="1108075"/>
              <a:ext cx="1927225" cy="0"/>
            </a:xfrm>
            <a:prstGeom prst="line">
              <a:avLst/>
            </a:prstGeom>
            <a:ln w="9525" cap="flat" cmpd="sng">
              <a:solidFill>
                <a:schemeClr val="tx1"/>
              </a:solidFill>
              <a:prstDash val="solid"/>
              <a:miter/>
              <a:headEnd type="none" w="med" len="med"/>
              <a:tailEnd type="none" w="med" len="med"/>
            </a:ln>
          </p:spPr>
        </p:sp>
        <p:sp>
          <p:nvSpPr>
            <p:cNvPr id="57365" name="WordArt 48"/>
            <p:cNvSpPr>
              <a:spLocks noTextEdit="1"/>
            </p:cNvSpPr>
            <p:nvPr/>
          </p:nvSpPr>
          <p:spPr>
            <a:xfrm>
              <a:off x="850900" y="2135188"/>
              <a:ext cx="257175" cy="163513"/>
            </a:xfrm>
            <a:prstGeom prst="rect">
              <a:avLst/>
            </a:prstGeom>
          </p:spPr>
          <p:txBody>
            <a:bodyPr wrap="none" fromWordArt="1">
              <a:prstTxWarp prst="textPlain">
                <a:avLst>
                  <a:gd name="adj" fmla="val 55991"/>
                </a:avLst>
              </a:prstTxWarp>
              <a:normAutofit fontScale="62500" lnSpcReduction="20000"/>
            </a:bodyPr>
            <a:lstStyle/>
            <a:p>
              <a:pPr algn="ctr"/>
              <a:r>
                <a:rPr lang="zh-CN" altLang="en-US" sz="800" b="1" i="1">
                  <a:ln w="9525" cap="flat" cmpd="sng">
                    <a:solidFill>
                      <a:srgbClr val="008000"/>
                    </a:solidFill>
                    <a:prstDash val="solid"/>
                    <a:headEnd type="none" w="med" len="med"/>
                    <a:tailEnd type="none" w="med" len="med"/>
                  </a:ln>
                  <a:solidFill>
                    <a:srgbClr val="008000"/>
                  </a:solidFill>
                  <a:latin typeface="Times New Roman" panose="02020603050405020304" pitchFamily="18" charset="0"/>
                  <a:ea typeface="Times New Roman" panose="02020603050405020304" pitchFamily="18" charset="0"/>
                </a:rPr>
                <a:t>B</a:t>
              </a:r>
            </a:p>
          </p:txBody>
        </p:sp>
        <p:sp>
          <p:nvSpPr>
            <p:cNvPr id="57366" name="Line 49"/>
            <p:cNvSpPr/>
            <p:nvPr/>
          </p:nvSpPr>
          <p:spPr>
            <a:xfrm>
              <a:off x="901700" y="2057400"/>
              <a:ext cx="260350" cy="4763"/>
            </a:xfrm>
            <a:prstGeom prst="line">
              <a:avLst/>
            </a:prstGeom>
            <a:ln w="28575" cap="flat" cmpd="sng">
              <a:solidFill>
                <a:srgbClr val="008000"/>
              </a:solidFill>
              <a:prstDash val="solid"/>
              <a:miter/>
              <a:headEnd type="none" w="med" len="med"/>
              <a:tailEnd type="triangle" w="sm" len="med"/>
            </a:ln>
          </p:spPr>
        </p:sp>
        <p:sp>
          <p:nvSpPr>
            <p:cNvPr id="57367" name="Arc 50"/>
            <p:cNvSpPr/>
            <p:nvPr/>
          </p:nvSpPr>
          <p:spPr>
            <a:xfrm>
              <a:off x="842963" y="1119188"/>
              <a:ext cx="835025" cy="411163"/>
            </a:xfrm>
            <a:custGeom>
              <a:avLst/>
              <a:gdLst/>
              <a:ahLst/>
              <a:cxnLst>
                <a:cxn ang="0">
                  <a:pos x="-1508" y="10462672"/>
                </a:cxn>
                <a:cxn ang="0">
                  <a:pos x="10562511" y="-669"/>
                </a:cxn>
                <a:cxn ang="0">
                  <a:pos x="-1508" y="10462672"/>
                </a:cxn>
                <a:cxn ang="0">
                  <a:pos x="10562511" y="-669"/>
                </a:cxn>
                <a:cxn ang="0">
                  <a:pos x="32282363" y="10578500"/>
                </a:cxn>
                <a:cxn ang="0">
                  <a:pos x="-1508" y="10462672"/>
                </a:cxn>
              </a:cxnLst>
              <a:rect l="0" t="0" r="0" b="0"/>
              <a:pathLst>
                <a:path w="21599" h="15981" fill="none">
                  <a:moveTo>
                    <a:pt x="-1" y="15806"/>
                  </a:moveTo>
                  <a:cubicBezTo>
                    <a:pt x="48" y="9782"/>
                    <a:pt x="2610" y="4052"/>
                    <a:pt x="7067" y="-1"/>
                  </a:cubicBezTo>
                </a:path>
                <a:path w="21599" h="15981" stroke="0">
                  <a:moveTo>
                    <a:pt x="-1" y="15806"/>
                  </a:moveTo>
                  <a:cubicBezTo>
                    <a:pt x="48" y="9782"/>
                    <a:pt x="2610" y="4052"/>
                    <a:pt x="7067" y="-1"/>
                  </a:cubicBezTo>
                  <a:lnTo>
                    <a:pt x="21599" y="15981"/>
                  </a:lnTo>
                  <a:lnTo>
                    <a:pt x="-1" y="15806"/>
                  </a:lnTo>
                  <a:close/>
                </a:path>
              </a:pathLst>
            </a:custGeom>
            <a:noFill/>
            <a:ln w="12700" cap="flat" cmpd="sng">
              <a:solidFill>
                <a:srgbClr val="FFFF99">
                  <a:alpha val="100000"/>
                </a:srgbClr>
              </a:solidFill>
              <a:prstDash val="solid"/>
              <a:miter lim="800000"/>
              <a:headEnd type="none" w="sm" len="med"/>
              <a:tailEnd type="none" w="med" len="med"/>
            </a:ln>
          </p:spPr>
          <p:txBody>
            <a:bodyPr/>
            <a:lstStyle/>
            <a:p>
              <a:endParaRPr lang="zh-CN" altLang="en-US"/>
            </a:p>
          </p:txBody>
        </p:sp>
        <p:sp>
          <p:nvSpPr>
            <p:cNvPr id="57368" name="Arc 51"/>
            <p:cNvSpPr/>
            <p:nvPr/>
          </p:nvSpPr>
          <p:spPr>
            <a:xfrm>
              <a:off x="1066800" y="1157288"/>
              <a:ext cx="1241425" cy="492125"/>
            </a:xfrm>
            <a:custGeom>
              <a:avLst/>
              <a:gdLst/>
              <a:ahLst/>
              <a:cxnLst>
                <a:cxn ang="0">
                  <a:pos x="649076" y="8846368"/>
                </a:cxn>
                <a:cxn ang="0">
                  <a:pos x="0" y="6979629"/>
                </a:cxn>
                <a:cxn ang="0">
                  <a:pos x="17837237" y="0"/>
                </a:cxn>
                <a:cxn ang="0">
                  <a:pos x="35674445" y="6979629"/>
                </a:cxn>
                <a:cxn ang="0">
                  <a:pos x="35660393" y="7253653"/>
                </a:cxn>
                <a:cxn ang="0">
                  <a:pos x="649076" y="8846368"/>
                </a:cxn>
                <a:cxn ang="0">
                  <a:pos x="0" y="6979629"/>
                </a:cxn>
                <a:cxn ang="0">
                  <a:pos x="17837237" y="0"/>
                </a:cxn>
                <a:cxn ang="0">
                  <a:pos x="35674445" y="6979629"/>
                </a:cxn>
                <a:cxn ang="0">
                  <a:pos x="35660393" y="7253653"/>
                </a:cxn>
                <a:cxn ang="0">
                  <a:pos x="17837237" y="6979629"/>
                </a:cxn>
                <a:cxn ang="0">
                  <a:pos x="649076" y="8846368"/>
                </a:cxn>
              </a:cxnLst>
              <a:rect l="0" t="0" r="0" b="0"/>
              <a:pathLst>
                <a:path w="43200" h="27377" fill="none">
                  <a:moveTo>
                    <a:pt x="786" y="27377"/>
                  </a:moveTo>
                  <a:cubicBezTo>
                    <a:pt x="264" y="25495"/>
                    <a:pt x="0" y="23552"/>
                    <a:pt x="0" y="21600"/>
                  </a:cubicBezTo>
                  <a:cubicBezTo>
                    <a:pt x="0" y="9670"/>
                    <a:pt x="9670" y="0"/>
                    <a:pt x="21600" y="0"/>
                  </a:cubicBezTo>
                  <a:cubicBezTo>
                    <a:pt x="33529" y="0"/>
                    <a:pt x="43200" y="9670"/>
                    <a:pt x="43200" y="21600"/>
                  </a:cubicBezTo>
                  <a:cubicBezTo>
                    <a:pt x="43200" y="21882"/>
                    <a:pt x="43194" y="22165"/>
                    <a:pt x="43183" y="22448"/>
                  </a:cubicBezTo>
                </a:path>
                <a:path w="43200" h="27377" stroke="0">
                  <a:moveTo>
                    <a:pt x="786" y="27377"/>
                  </a:moveTo>
                  <a:cubicBezTo>
                    <a:pt x="264" y="25495"/>
                    <a:pt x="0" y="23552"/>
                    <a:pt x="0" y="21600"/>
                  </a:cubicBezTo>
                  <a:cubicBezTo>
                    <a:pt x="0" y="9670"/>
                    <a:pt x="9670" y="0"/>
                    <a:pt x="21600" y="0"/>
                  </a:cubicBezTo>
                  <a:cubicBezTo>
                    <a:pt x="33529" y="0"/>
                    <a:pt x="43200" y="9670"/>
                    <a:pt x="43200" y="21600"/>
                  </a:cubicBezTo>
                  <a:cubicBezTo>
                    <a:pt x="43200" y="21882"/>
                    <a:pt x="43194" y="22165"/>
                    <a:pt x="43183" y="22448"/>
                  </a:cubicBezTo>
                  <a:lnTo>
                    <a:pt x="21600" y="21600"/>
                  </a:lnTo>
                  <a:lnTo>
                    <a:pt x="786" y="27377"/>
                  </a:lnTo>
                  <a:close/>
                </a:path>
              </a:pathLst>
            </a:custGeom>
            <a:noFill/>
            <a:ln w="12700" cap="flat" cmpd="sng">
              <a:solidFill>
                <a:srgbClr val="FFFF99">
                  <a:alpha val="100000"/>
                </a:srgbClr>
              </a:solidFill>
              <a:prstDash val="solid"/>
              <a:miter lim="800000"/>
              <a:headEnd type="none" w="sm" len="med"/>
              <a:tailEnd type="none" w="med" len="med"/>
            </a:ln>
          </p:spPr>
          <p:txBody>
            <a:bodyPr/>
            <a:lstStyle/>
            <a:p>
              <a:endParaRPr lang="zh-CN" altLang="en-US"/>
            </a:p>
          </p:txBody>
        </p:sp>
        <p:sp>
          <p:nvSpPr>
            <p:cNvPr id="57369" name="Arc 52"/>
            <p:cNvSpPr/>
            <p:nvPr/>
          </p:nvSpPr>
          <p:spPr>
            <a:xfrm>
              <a:off x="1250950" y="1235075"/>
              <a:ext cx="860425" cy="355600"/>
            </a:xfrm>
            <a:custGeom>
              <a:avLst/>
              <a:gdLst/>
              <a:ahLst/>
              <a:cxnLst>
                <a:cxn ang="0">
                  <a:pos x="305849" y="4628019"/>
                </a:cxn>
                <a:cxn ang="0">
                  <a:pos x="0" y="3658647"/>
                </a:cxn>
                <a:cxn ang="0">
                  <a:pos x="8568658" y="0"/>
                </a:cxn>
                <a:cxn ang="0">
                  <a:pos x="17137296" y="3658647"/>
                </a:cxn>
                <a:cxn ang="0">
                  <a:pos x="17123414" y="3865632"/>
                </a:cxn>
                <a:cxn ang="0">
                  <a:pos x="305849" y="4628019"/>
                </a:cxn>
                <a:cxn ang="0">
                  <a:pos x="0" y="3658647"/>
                </a:cxn>
                <a:cxn ang="0">
                  <a:pos x="8568658" y="0"/>
                </a:cxn>
                <a:cxn ang="0">
                  <a:pos x="17137296" y="3658647"/>
                </a:cxn>
                <a:cxn ang="0">
                  <a:pos x="17123414" y="3865632"/>
                </a:cxn>
                <a:cxn ang="0">
                  <a:pos x="8568658" y="3658647"/>
                </a:cxn>
                <a:cxn ang="0">
                  <a:pos x="305849" y="4628019"/>
                </a:cxn>
              </a:cxnLst>
              <a:rect l="0" t="0" r="0" b="0"/>
              <a:pathLst>
                <a:path w="43200" h="27323" fill="none">
                  <a:moveTo>
                    <a:pt x="771" y="27323"/>
                  </a:moveTo>
                  <a:cubicBezTo>
                    <a:pt x="259" y="25458"/>
                    <a:pt x="0" y="23533"/>
                    <a:pt x="0" y="21600"/>
                  </a:cubicBezTo>
                  <a:cubicBezTo>
                    <a:pt x="0" y="9670"/>
                    <a:pt x="9670" y="0"/>
                    <a:pt x="21600" y="0"/>
                  </a:cubicBezTo>
                  <a:cubicBezTo>
                    <a:pt x="33529" y="0"/>
                    <a:pt x="43200" y="9670"/>
                    <a:pt x="43200" y="21600"/>
                  </a:cubicBezTo>
                  <a:cubicBezTo>
                    <a:pt x="43200" y="22007"/>
                    <a:pt x="43188" y="22415"/>
                    <a:pt x="43165" y="22822"/>
                  </a:cubicBezTo>
                </a:path>
                <a:path w="43200" h="27323" stroke="0">
                  <a:moveTo>
                    <a:pt x="771" y="27323"/>
                  </a:moveTo>
                  <a:cubicBezTo>
                    <a:pt x="259" y="25458"/>
                    <a:pt x="0" y="23533"/>
                    <a:pt x="0" y="21600"/>
                  </a:cubicBezTo>
                  <a:cubicBezTo>
                    <a:pt x="0" y="9670"/>
                    <a:pt x="9670" y="0"/>
                    <a:pt x="21600" y="0"/>
                  </a:cubicBezTo>
                  <a:cubicBezTo>
                    <a:pt x="33529" y="0"/>
                    <a:pt x="43200" y="9670"/>
                    <a:pt x="43200" y="21600"/>
                  </a:cubicBezTo>
                  <a:cubicBezTo>
                    <a:pt x="43200" y="22007"/>
                    <a:pt x="43188" y="22415"/>
                    <a:pt x="43165" y="22822"/>
                  </a:cubicBezTo>
                  <a:lnTo>
                    <a:pt x="21600" y="21600"/>
                  </a:lnTo>
                  <a:lnTo>
                    <a:pt x="771" y="27323"/>
                  </a:lnTo>
                  <a:close/>
                </a:path>
              </a:pathLst>
            </a:custGeom>
            <a:noFill/>
            <a:ln w="12700" cap="flat" cmpd="sng">
              <a:solidFill>
                <a:srgbClr val="FFFF99">
                  <a:alpha val="100000"/>
                </a:srgbClr>
              </a:solidFill>
              <a:prstDash val="solid"/>
              <a:miter lim="800000"/>
              <a:headEnd type="none" w="sm" len="med"/>
              <a:tailEnd type="none" w="med" len="med"/>
            </a:ln>
          </p:spPr>
          <p:txBody>
            <a:bodyPr/>
            <a:lstStyle/>
            <a:p>
              <a:endParaRPr lang="zh-CN" altLang="en-US"/>
            </a:p>
          </p:txBody>
        </p:sp>
        <p:sp>
          <p:nvSpPr>
            <p:cNvPr id="57370" name="Arc 53"/>
            <p:cNvSpPr/>
            <p:nvPr/>
          </p:nvSpPr>
          <p:spPr>
            <a:xfrm>
              <a:off x="1363663" y="1316038"/>
              <a:ext cx="636588" cy="258763"/>
            </a:xfrm>
            <a:custGeom>
              <a:avLst/>
              <a:gdLst/>
              <a:ahLst/>
              <a:cxnLst>
                <a:cxn ang="0">
                  <a:pos x="242110" y="2353377"/>
                </a:cxn>
                <a:cxn ang="0">
                  <a:pos x="0" y="1786622"/>
                </a:cxn>
                <a:cxn ang="0">
                  <a:pos x="4690327" y="0"/>
                </a:cxn>
                <a:cxn ang="0">
                  <a:pos x="9380655" y="1786622"/>
                </a:cxn>
                <a:cxn ang="0">
                  <a:pos x="9256225" y="2195065"/>
                </a:cxn>
                <a:cxn ang="0">
                  <a:pos x="242110" y="2353377"/>
                </a:cxn>
                <a:cxn ang="0">
                  <a:pos x="0" y="1786622"/>
                </a:cxn>
                <a:cxn ang="0">
                  <a:pos x="4690327" y="0"/>
                </a:cxn>
                <a:cxn ang="0">
                  <a:pos x="9380655" y="1786622"/>
                </a:cxn>
                <a:cxn ang="0">
                  <a:pos x="9256225" y="2195065"/>
                </a:cxn>
                <a:cxn ang="0">
                  <a:pos x="4690327" y="1786622"/>
                </a:cxn>
                <a:cxn ang="0">
                  <a:pos x="242110" y="2353377"/>
                </a:cxn>
              </a:cxnLst>
              <a:rect l="0" t="0" r="0" b="0"/>
              <a:pathLst>
                <a:path w="43200" h="28452" fill="none">
                  <a:moveTo>
                    <a:pt x="1115" y="28452"/>
                  </a:moveTo>
                  <a:cubicBezTo>
                    <a:pt x="376" y="26243"/>
                    <a:pt x="0" y="23929"/>
                    <a:pt x="0" y="21600"/>
                  </a:cubicBezTo>
                  <a:cubicBezTo>
                    <a:pt x="0" y="9670"/>
                    <a:pt x="9670" y="0"/>
                    <a:pt x="21600" y="0"/>
                  </a:cubicBezTo>
                  <a:cubicBezTo>
                    <a:pt x="33529" y="0"/>
                    <a:pt x="43200" y="9670"/>
                    <a:pt x="43200" y="21600"/>
                  </a:cubicBezTo>
                  <a:cubicBezTo>
                    <a:pt x="43200" y="23262"/>
                    <a:pt x="43007" y="24920"/>
                    <a:pt x="42627" y="26538"/>
                  </a:cubicBezTo>
                </a:path>
                <a:path w="43200" h="28452" stroke="0">
                  <a:moveTo>
                    <a:pt x="1115" y="28452"/>
                  </a:moveTo>
                  <a:cubicBezTo>
                    <a:pt x="376" y="26243"/>
                    <a:pt x="0" y="23929"/>
                    <a:pt x="0" y="21600"/>
                  </a:cubicBezTo>
                  <a:cubicBezTo>
                    <a:pt x="0" y="9670"/>
                    <a:pt x="9670" y="0"/>
                    <a:pt x="21600" y="0"/>
                  </a:cubicBezTo>
                  <a:cubicBezTo>
                    <a:pt x="33529" y="0"/>
                    <a:pt x="43200" y="9670"/>
                    <a:pt x="43200" y="21600"/>
                  </a:cubicBezTo>
                  <a:cubicBezTo>
                    <a:pt x="43200" y="23262"/>
                    <a:pt x="43007" y="24920"/>
                    <a:pt x="42627" y="26538"/>
                  </a:cubicBezTo>
                  <a:lnTo>
                    <a:pt x="21600" y="21600"/>
                  </a:lnTo>
                  <a:lnTo>
                    <a:pt x="1115" y="28452"/>
                  </a:lnTo>
                  <a:close/>
                </a:path>
              </a:pathLst>
            </a:custGeom>
            <a:noFill/>
            <a:ln w="12700" cap="flat" cmpd="sng">
              <a:solidFill>
                <a:srgbClr val="FFFF99">
                  <a:alpha val="100000"/>
                </a:srgbClr>
              </a:solidFill>
              <a:prstDash val="solid"/>
              <a:miter lim="800000"/>
              <a:headEnd type="none" w="sm" len="med"/>
              <a:tailEnd type="none" w="med" len="med"/>
            </a:ln>
          </p:spPr>
          <p:txBody>
            <a:bodyPr/>
            <a:lstStyle/>
            <a:p>
              <a:endParaRPr lang="zh-CN" altLang="en-US"/>
            </a:p>
          </p:txBody>
        </p:sp>
        <p:sp>
          <p:nvSpPr>
            <p:cNvPr id="57371" name="Arc 54"/>
            <p:cNvSpPr/>
            <p:nvPr/>
          </p:nvSpPr>
          <p:spPr>
            <a:xfrm>
              <a:off x="1463675" y="1377950"/>
              <a:ext cx="444500" cy="196850"/>
            </a:xfrm>
            <a:custGeom>
              <a:avLst/>
              <a:gdLst/>
              <a:ahLst/>
              <a:cxnLst>
                <a:cxn ang="0">
                  <a:pos x="18737" y="1049210"/>
                </a:cxn>
                <a:cxn ang="0">
                  <a:pos x="0" y="930368"/>
                </a:cxn>
                <a:cxn ang="0">
                  <a:pos x="2286808" y="0"/>
                </a:cxn>
                <a:cxn ang="0">
                  <a:pos x="4573617" y="930368"/>
                </a:cxn>
                <a:cxn ang="0">
                  <a:pos x="4393852" y="1291922"/>
                </a:cxn>
                <a:cxn ang="0">
                  <a:pos x="18737" y="1049210"/>
                </a:cxn>
                <a:cxn ang="0">
                  <a:pos x="0" y="930368"/>
                </a:cxn>
                <a:cxn ang="0">
                  <a:pos x="2286808" y="0"/>
                </a:cxn>
                <a:cxn ang="0">
                  <a:pos x="4573617" y="930368"/>
                </a:cxn>
                <a:cxn ang="0">
                  <a:pos x="4393852" y="1291922"/>
                </a:cxn>
                <a:cxn ang="0">
                  <a:pos x="2286808" y="930368"/>
                </a:cxn>
                <a:cxn ang="0">
                  <a:pos x="18737" y="1049210"/>
                </a:cxn>
              </a:cxnLst>
              <a:rect l="0" t="0" r="0" b="0"/>
              <a:pathLst>
                <a:path w="43200" h="29994" fill="none">
                  <a:moveTo>
                    <a:pt x="177" y="24359"/>
                  </a:moveTo>
                  <a:cubicBezTo>
                    <a:pt x="59" y="23444"/>
                    <a:pt x="0" y="22522"/>
                    <a:pt x="0" y="21600"/>
                  </a:cubicBezTo>
                  <a:cubicBezTo>
                    <a:pt x="0" y="9670"/>
                    <a:pt x="9670" y="0"/>
                    <a:pt x="21600" y="0"/>
                  </a:cubicBezTo>
                  <a:cubicBezTo>
                    <a:pt x="33529" y="0"/>
                    <a:pt x="43200" y="9670"/>
                    <a:pt x="43200" y="21600"/>
                  </a:cubicBezTo>
                  <a:cubicBezTo>
                    <a:pt x="43200" y="24483"/>
                    <a:pt x="42622" y="27337"/>
                    <a:pt x="41502" y="29994"/>
                  </a:cubicBezTo>
                </a:path>
                <a:path w="43200" h="29994" stroke="0">
                  <a:moveTo>
                    <a:pt x="177" y="24359"/>
                  </a:moveTo>
                  <a:cubicBezTo>
                    <a:pt x="59" y="23444"/>
                    <a:pt x="0" y="22522"/>
                    <a:pt x="0" y="21600"/>
                  </a:cubicBezTo>
                  <a:cubicBezTo>
                    <a:pt x="0" y="9670"/>
                    <a:pt x="9670" y="0"/>
                    <a:pt x="21600" y="0"/>
                  </a:cubicBezTo>
                  <a:cubicBezTo>
                    <a:pt x="33529" y="0"/>
                    <a:pt x="43200" y="9670"/>
                    <a:pt x="43200" y="21600"/>
                  </a:cubicBezTo>
                  <a:cubicBezTo>
                    <a:pt x="43200" y="24483"/>
                    <a:pt x="42622" y="27337"/>
                    <a:pt x="41502" y="29994"/>
                  </a:cubicBezTo>
                  <a:lnTo>
                    <a:pt x="21600" y="21600"/>
                  </a:lnTo>
                  <a:lnTo>
                    <a:pt x="177" y="24359"/>
                  </a:lnTo>
                  <a:close/>
                </a:path>
              </a:pathLst>
            </a:custGeom>
            <a:noFill/>
            <a:ln w="12700" cap="flat" cmpd="sng">
              <a:solidFill>
                <a:srgbClr val="FFFF99">
                  <a:alpha val="100000"/>
                </a:srgbClr>
              </a:solidFill>
              <a:prstDash val="solid"/>
              <a:miter lim="800000"/>
              <a:headEnd type="none" w="sm" len="med"/>
              <a:tailEnd type="none" w="med" len="med"/>
            </a:ln>
          </p:spPr>
          <p:txBody>
            <a:bodyPr/>
            <a:lstStyle/>
            <a:p>
              <a:endParaRPr lang="zh-CN" altLang="en-US"/>
            </a:p>
          </p:txBody>
        </p:sp>
        <p:sp>
          <p:nvSpPr>
            <p:cNvPr id="57372" name="Arc 55"/>
            <p:cNvSpPr/>
            <p:nvPr/>
          </p:nvSpPr>
          <p:spPr>
            <a:xfrm>
              <a:off x="1543050" y="1435100"/>
              <a:ext cx="276225" cy="141288"/>
            </a:xfrm>
            <a:custGeom>
              <a:avLst/>
              <a:gdLst/>
              <a:ahLst/>
              <a:cxnLst>
                <a:cxn ang="0">
                  <a:pos x="56300" y="480406"/>
                </a:cxn>
                <a:cxn ang="0">
                  <a:pos x="0" y="355516"/>
                </a:cxn>
                <a:cxn ang="0">
                  <a:pos x="883108" y="0"/>
                </a:cxn>
                <a:cxn ang="0">
                  <a:pos x="1766210" y="355516"/>
                </a:cxn>
                <a:cxn ang="0">
                  <a:pos x="1581286" y="573201"/>
                </a:cxn>
                <a:cxn ang="0">
                  <a:pos x="56300" y="480406"/>
                </a:cxn>
                <a:cxn ang="0">
                  <a:pos x="0" y="355516"/>
                </a:cxn>
                <a:cxn ang="0">
                  <a:pos x="883108" y="0"/>
                </a:cxn>
                <a:cxn ang="0">
                  <a:pos x="1766210" y="355516"/>
                </a:cxn>
                <a:cxn ang="0">
                  <a:pos x="1581286" y="573201"/>
                </a:cxn>
                <a:cxn ang="0">
                  <a:pos x="883108" y="355516"/>
                </a:cxn>
                <a:cxn ang="0">
                  <a:pos x="56300" y="480406"/>
                </a:cxn>
              </a:cxnLst>
              <a:rect l="0" t="0" r="0" b="0"/>
              <a:pathLst>
                <a:path w="43200" h="34826" fill="none">
                  <a:moveTo>
                    <a:pt x="1377" y="29188"/>
                  </a:moveTo>
                  <a:cubicBezTo>
                    <a:pt x="466" y="26762"/>
                    <a:pt x="0" y="24191"/>
                    <a:pt x="0" y="21600"/>
                  </a:cubicBezTo>
                  <a:cubicBezTo>
                    <a:pt x="0" y="9670"/>
                    <a:pt x="9670" y="0"/>
                    <a:pt x="21600" y="0"/>
                  </a:cubicBezTo>
                  <a:cubicBezTo>
                    <a:pt x="33529" y="0"/>
                    <a:pt x="43200" y="9670"/>
                    <a:pt x="43200" y="21600"/>
                  </a:cubicBezTo>
                  <a:cubicBezTo>
                    <a:pt x="43200" y="26388"/>
                    <a:pt x="41609" y="31040"/>
                    <a:pt x="38677" y="34826"/>
                  </a:cubicBezTo>
                </a:path>
                <a:path w="43200" h="34826" stroke="0">
                  <a:moveTo>
                    <a:pt x="1377" y="29188"/>
                  </a:moveTo>
                  <a:cubicBezTo>
                    <a:pt x="466" y="26762"/>
                    <a:pt x="0" y="24191"/>
                    <a:pt x="0" y="21600"/>
                  </a:cubicBezTo>
                  <a:cubicBezTo>
                    <a:pt x="0" y="9670"/>
                    <a:pt x="9670" y="0"/>
                    <a:pt x="21600" y="0"/>
                  </a:cubicBezTo>
                  <a:cubicBezTo>
                    <a:pt x="33529" y="0"/>
                    <a:pt x="43200" y="9670"/>
                    <a:pt x="43200" y="21600"/>
                  </a:cubicBezTo>
                  <a:cubicBezTo>
                    <a:pt x="43200" y="26388"/>
                    <a:pt x="41609" y="31040"/>
                    <a:pt x="38677" y="34826"/>
                  </a:cubicBezTo>
                  <a:lnTo>
                    <a:pt x="21600" y="21600"/>
                  </a:lnTo>
                  <a:lnTo>
                    <a:pt x="1377" y="29188"/>
                  </a:lnTo>
                  <a:close/>
                </a:path>
              </a:pathLst>
            </a:custGeom>
            <a:noFill/>
            <a:ln w="12700" cap="flat" cmpd="sng">
              <a:solidFill>
                <a:srgbClr val="FFFF99">
                  <a:alpha val="100000"/>
                </a:srgbClr>
              </a:solidFill>
              <a:prstDash val="solid"/>
              <a:miter lim="800000"/>
              <a:headEnd type="none" w="sm" len="med"/>
              <a:tailEnd type="none" w="med" len="med"/>
            </a:ln>
          </p:spPr>
          <p:txBody>
            <a:bodyPr/>
            <a:lstStyle/>
            <a:p>
              <a:endParaRPr lang="zh-CN" altLang="en-US"/>
            </a:p>
          </p:txBody>
        </p:sp>
        <p:sp>
          <p:nvSpPr>
            <p:cNvPr id="57373" name="Arc 56"/>
            <p:cNvSpPr/>
            <p:nvPr/>
          </p:nvSpPr>
          <p:spPr>
            <a:xfrm>
              <a:off x="1677988" y="1133475"/>
              <a:ext cx="844550" cy="411163"/>
            </a:xfrm>
            <a:custGeom>
              <a:avLst/>
              <a:gdLst/>
              <a:ahLst/>
              <a:cxnLst>
                <a:cxn ang="0">
                  <a:pos x="22271697" y="0"/>
                </a:cxn>
                <a:cxn ang="0">
                  <a:pos x="33023043" y="10486719"/>
                </a:cxn>
                <a:cxn ang="0">
                  <a:pos x="22271697" y="0"/>
                </a:cxn>
                <a:cxn ang="0">
                  <a:pos x="33023043" y="10486719"/>
                </a:cxn>
                <a:cxn ang="0">
                  <a:pos x="0" y="10600390"/>
                </a:cxn>
                <a:cxn ang="0">
                  <a:pos x="22271697" y="0"/>
                </a:cxn>
              </a:cxnLst>
              <a:rect l="0" t="0" r="0" b="0"/>
              <a:pathLst>
                <a:path w="21599" h="15948" fill="none">
                  <a:moveTo>
                    <a:pt x="14567" y="0"/>
                  </a:moveTo>
                  <a:cubicBezTo>
                    <a:pt x="19004" y="4052"/>
                    <a:pt x="21552" y="9769"/>
                    <a:pt x="21599" y="15777"/>
                  </a:cubicBezTo>
                </a:path>
                <a:path w="21599" h="15948" stroke="0">
                  <a:moveTo>
                    <a:pt x="14567" y="0"/>
                  </a:moveTo>
                  <a:cubicBezTo>
                    <a:pt x="19004" y="4052"/>
                    <a:pt x="21552" y="9769"/>
                    <a:pt x="21599" y="15777"/>
                  </a:cubicBezTo>
                  <a:lnTo>
                    <a:pt x="0" y="15948"/>
                  </a:lnTo>
                  <a:lnTo>
                    <a:pt x="14567" y="0"/>
                  </a:lnTo>
                  <a:close/>
                </a:path>
              </a:pathLst>
            </a:custGeom>
            <a:noFill/>
            <a:ln w="12700" cap="flat" cmpd="sng">
              <a:solidFill>
                <a:srgbClr val="FFFF99">
                  <a:alpha val="100000"/>
                </a:srgbClr>
              </a:solidFill>
              <a:prstDash val="solid"/>
              <a:miter lim="800000"/>
              <a:headEnd type="none" w="lg" len="lg"/>
              <a:tailEnd type="none" w="med" len="med"/>
            </a:ln>
          </p:spPr>
          <p:txBody>
            <a:bodyPr/>
            <a:lstStyle/>
            <a:p>
              <a:endParaRPr lang="zh-CN" altLang="en-US"/>
            </a:p>
          </p:txBody>
        </p:sp>
        <p:sp>
          <p:nvSpPr>
            <p:cNvPr id="57374" name="Arc 57"/>
            <p:cNvSpPr/>
            <p:nvPr/>
          </p:nvSpPr>
          <p:spPr>
            <a:xfrm>
              <a:off x="1677988" y="1109663"/>
              <a:ext cx="1077913" cy="430213"/>
            </a:xfrm>
            <a:custGeom>
              <a:avLst/>
              <a:gdLst/>
              <a:ahLst/>
              <a:cxnLst>
                <a:cxn ang="0">
                  <a:pos x="46510624" y="0"/>
                </a:cxn>
                <a:cxn ang="0">
                  <a:pos x="54492822" y="11175001"/>
                </a:cxn>
                <a:cxn ang="0">
                  <a:pos x="46510624" y="0"/>
                </a:cxn>
                <a:cxn ang="0">
                  <a:pos x="54492822" y="11175001"/>
                </a:cxn>
                <a:cxn ang="0">
                  <a:pos x="0" y="15906087"/>
                </a:cxn>
                <a:cxn ang="0">
                  <a:pos x="46510624" y="0"/>
                </a:cxn>
              </a:cxnLst>
              <a:rect l="0" t="0" r="0" b="0"/>
              <a:pathLst>
                <a:path w="21321" h="11636" fill="none">
                  <a:moveTo>
                    <a:pt x="18197" y="0"/>
                  </a:moveTo>
                  <a:cubicBezTo>
                    <a:pt x="19785" y="2483"/>
                    <a:pt x="20848" y="5265"/>
                    <a:pt x="21320" y="8175"/>
                  </a:cubicBezTo>
                </a:path>
                <a:path w="21321" h="11636" stroke="0">
                  <a:moveTo>
                    <a:pt x="18197" y="0"/>
                  </a:moveTo>
                  <a:cubicBezTo>
                    <a:pt x="19785" y="2483"/>
                    <a:pt x="20848" y="5265"/>
                    <a:pt x="21320" y="8175"/>
                  </a:cubicBezTo>
                  <a:lnTo>
                    <a:pt x="0" y="11636"/>
                  </a:lnTo>
                  <a:lnTo>
                    <a:pt x="18197" y="0"/>
                  </a:lnTo>
                  <a:close/>
                </a:path>
              </a:pathLst>
            </a:custGeom>
            <a:noFill/>
            <a:ln w="12700" cap="flat" cmpd="sng">
              <a:solidFill>
                <a:srgbClr val="FFFF99">
                  <a:alpha val="100000"/>
                </a:srgbClr>
              </a:solidFill>
              <a:prstDash val="solid"/>
              <a:miter lim="800000"/>
              <a:headEnd type="none" w="sm" len="med"/>
              <a:tailEnd type="none" w="med" len="med"/>
            </a:ln>
          </p:spPr>
          <p:txBody>
            <a:bodyPr/>
            <a:lstStyle/>
            <a:p>
              <a:endParaRPr lang="zh-CN" altLang="en-US"/>
            </a:p>
          </p:txBody>
        </p:sp>
        <p:sp>
          <p:nvSpPr>
            <p:cNvPr id="57375" name="Arc 58"/>
            <p:cNvSpPr/>
            <p:nvPr/>
          </p:nvSpPr>
          <p:spPr>
            <a:xfrm>
              <a:off x="606425" y="1536700"/>
              <a:ext cx="1077913" cy="398463"/>
            </a:xfrm>
            <a:custGeom>
              <a:avLst/>
              <a:gdLst/>
              <a:ahLst/>
              <a:cxnLst>
                <a:cxn ang="0">
                  <a:pos x="6677615" y="14736658"/>
                </a:cxn>
                <a:cxn ang="0">
                  <a:pos x="-2576" y="4576129"/>
                </a:cxn>
                <a:cxn ang="0">
                  <a:pos x="6677615" y="14736658"/>
                </a:cxn>
                <a:cxn ang="0">
                  <a:pos x="-2576" y="4576129"/>
                </a:cxn>
                <a:cxn ang="0">
                  <a:pos x="54449432" y="0"/>
                </a:cxn>
                <a:cxn ang="0">
                  <a:pos x="6677615" y="14736658"/>
                </a:cxn>
              </a:cxnLst>
              <a:rect l="0" t="0" r="0" b="0"/>
              <a:pathLst>
                <a:path w="21339" h="10773" fill="none">
                  <a:moveTo>
                    <a:pt x="2617" y="10772"/>
                  </a:moveTo>
                  <a:cubicBezTo>
                    <a:pt x="1296" y="8478"/>
                    <a:pt x="409" y="5960"/>
                    <a:pt x="-1" y="3345"/>
                  </a:cubicBezTo>
                </a:path>
                <a:path w="21339" h="10773" stroke="0">
                  <a:moveTo>
                    <a:pt x="2617" y="10772"/>
                  </a:moveTo>
                  <a:cubicBezTo>
                    <a:pt x="1296" y="8478"/>
                    <a:pt x="409" y="5960"/>
                    <a:pt x="-1" y="3345"/>
                  </a:cubicBezTo>
                  <a:lnTo>
                    <a:pt x="21339" y="0"/>
                  </a:lnTo>
                  <a:lnTo>
                    <a:pt x="2617" y="10772"/>
                  </a:lnTo>
                  <a:close/>
                </a:path>
              </a:pathLst>
            </a:custGeom>
            <a:noFill/>
            <a:ln w="12700" cap="flat" cmpd="sng">
              <a:solidFill>
                <a:srgbClr val="FFFF99">
                  <a:alpha val="100000"/>
                </a:srgbClr>
              </a:solidFill>
              <a:prstDash val="solid"/>
              <a:miter lim="800000"/>
              <a:headEnd type="none" w="sm" len="med"/>
              <a:tailEnd type="none" w="med" len="med"/>
            </a:ln>
          </p:spPr>
          <p:txBody>
            <a:bodyPr/>
            <a:lstStyle/>
            <a:p>
              <a:endParaRPr lang="zh-CN" altLang="en-US"/>
            </a:p>
          </p:txBody>
        </p:sp>
        <p:sp>
          <p:nvSpPr>
            <p:cNvPr id="57376" name="Arc 59"/>
            <p:cNvSpPr/>
            <p:nvPr/>
          </p:nvSpPr>
          <p:spPr>
            <a:xfrm>
              <a:off x="847725" y="1508125"/>
              <a:ext cx="835025" cy="420688"/>
            </a:xfrm>
            <a:custGeom>
              <a:avLst/>
              <a:gdLst/>
              <a:ahLst/>
              <a:cxnLst>
                <a:cxn ang="0">
                  <a:pos x="10178916" y="10885619"/>
                </a:cxn>
                <a:cxn ang="0">
                  <a:pos x="0" y="344148"/>
                </a:cxn>
                <a:cxn ang="0">
                  <a:pos x="8969" y="0"/>
                </a:cxn>
                <a:cxn ang="0">
                  <a:pos x="10178916" y="10885619"/>
                </a:cxn>
                <a:cxn ang="0">
                  <a:pos x="0" y="344148"/>
                </a:cxn>
                <a:cxn ang="0">
                  <a:pos x="8969" y="0"/>
                </a:cxn>
                <a:cxn ang="0">
                  <a:pos x="32280868" y="344148"/>
                </a:cxn>
                <a:cxn ang="0">
                  <a:pos x="10178916" y="10885619"/>
                </a:cxn>
              </a:cxnLst>
              <a:rect l="0" t="0" r="0" b="0"/>
              <a:pathLst>
                <a:path w="21600" h="16258" fill="none">
                  <a:moveTo>
                    <a:pt x="6811" y="16258"/>
                  </a:moveTo>
                  <a:cubicBezTo>
                    <a:pt x="2465" y="12175"/>
                    <a:pt x="0" y="6477"/>
                    <a:pt x="0" y="514"/>
                  </a:cubicBezTo>
                  <a:cubicBezTo>
                    <a:pt x="-1" y="342"/>
                    <a:pt x="2" y="171"/>
                    <a:pt x="6" y="0"/>
                  </a:cubicBezTo>
                </a:path>
                <a:path w="21600" h="16258" stroke="0">
                  <a:moveTo>
                    <a:pt x="6811" y="16258"/>
                  </a:moveTo>
                  <a:cubicBezTo>
                    <a:pt x="2465" y="12175"/>
                    <a:pt x="0" y="6477"/>
                    <a:pt x="0" y="514"/>
                  </a:cubicBezTo>
                  <a:cubicBezTo>
                    <a:pt x="-1" y="342"/>
                    <a:pt x="2" y="171"/>
                    <a:pt x="6" y="0"/>
                  </a:cubicBezTo>
                  <a:lnTo>
                    <a:pt x="21600" y="514"/>
                  </a:lnTo>
                  <a:lnTo>
                    <a:pt x="6811" y="16258"/>
                  </a:lnTo>
                  <a:close/>
                </a:path>
              </a:pathLst>
            </a:custGeom>
            <a:noFill/>
            <a:ln w="12700" cap="flat" cmpd="sng">
              <a:solidFill>
                <a:srgbClr val="FFFF99">
                  <a:alpha val="100000"/>
                </a:srgbClr>
              </a:solidFill>
              <a:prstDash val="solid"/>
              <a:miter lim="800000"/>
              <a:headEnd type="none" w="med" len="med"/>
              <a:tailEnd type="none" w="med" len="med"/>
            </a:ln>
          </p:spPr>
          <p:txBody>
            <a:bodyPr/>
            <a:lstStyle/>
            <a:p>
              <a:endParaRPr lang="zh-CN" altLang="en-US"/>
            </a:p>
          </p:txBody>
        </p:sp>
        <p:sp>
          <p:nvSpPr>
            <p:cNvPr id="57377" name="Arc 60"/>
            <p:cNvSpPr/>
            <p:nvPr/>
          </p:nvSpPr>
          <p:spPr>
            <a:xfrm>
              <a:off x="1114425" y="1519238"/>
              <a:ext cx="1193800" cy="390525"/>
            </a:xfrm>
            <a:custGeom>
              <a:avLst/>
              <a:gdLst/>
              <a:ahLst/>
              <a:cxnLst>
                <a:cxn ang="0">
                  <a:pos x="34366004" y="0"/>
                </a:cxn>
                <a:cxn ang="0">
                  <a:pos x="34366839" y="9786"/>
                </a:cxn>
                <a:cxn ang="0">
                  <a:pos x="16466143" y="7050845"/>
                </a:cxn>
                <a:cxn ang="0">
                  <a:pos x="-835" y="2771446"/>
                </a:cxn>
                <a:cxn ang="0">
                  <a:pos x="34366004" y="0"/>
                </a:cxn>
                <a:cxn ang="0">
                  <a:pos x="34366839" y="9786"/>
                </a:cxn>
                <a:cxn ang="0">
                  <a:pos x="16466143" y="7050845"/>
                </a:cxn>
                <a:cxn ang="0">
                  <a:pos x="-835" y="2771446"/>
                </a:cxn>
                <a:cxn ang="0">
                  <a:pos x="16466143" y="9786"/>
                </a:cxn>
                <a:cxn ang="0">
                  <a:pos x="34366004" y="0"/>
                </a:cxn>
              </a:cxnLst>
              <a:rect l="0" t="0" r="0" b="0"/>
              <a:pathLst>
                <a:path w="41469" h="21630" fill="none">
                  <a:moveTo>
                    <a:pt x="41468" y="0"/>
                  </a:moveTo>
                  <a:cubicBezTo>
                    <a:pt x="41468" y="10"/>
                    <a:pt x="41469" y="20"/>
                    <a:pt x="41469" y="30"/>
                  </a:cubicBezTo>
                  <a:cubicBezTo>
                    <a:pt x="41469" y="11959"/>
                    <a:pt x="31798" y="21630"/>
                    <a:pt x="19869" y="21630"/>
                  </a:cubicBezTo>
                  <a:cubicBezTo>
                    <a:pt x="11213" y="21630"/>
                    <a:pt x="3394" y="16463"/>
                    <a:pt x="-1" y="8502"/>
                  </a:cubicBezTo>
                </a:path>
                <a:path w="41469" h="21630" stroke="0">
                  <a:moveTo>
                    <a:pt x="41468" y="0"/>
                  </a:moveTo>
                  <a:cubicBezTo>
                    <a:pt x="41468" y="10"/>
                    <a:pt x="41469" y="20"/>
                    <a:pt x="41469" y="30"/>
                  </a:cubicBezTo>
                  <a:cubicBezTo>
                    <a:pt x="41469" y="11959"/>
                    <a:pt x="31798" y="21630"/>
                    <a:pt x="19869" y="21630"/>
                  </a:cubicBezTo>
                  <a:cubicBezTo>
                    <a:pt x="11213" y="21630"/>
                    <a:pt x="3394" y="16463"/>
                    <a:pt x="-1" y="8502"/>
                  </a:cubicBezTo>
                  <a:lnTo>
                    <a:pt x="19869" y="30"/>
                  </a:lnTo>
                  <a:lnTo>
                    <a:pt x="41468" y="0"/>
                  </a:lnTo>
                  <a:close/>
                </a:path>
              </a:pathLst>
            </a:custGeom>
            <a:noFill/>
            <a:ln w="12700" cap="flat" cmpd="sng">
              <a:solidFill>
                <a:srgbClr val="FFFF99">
                  <a:alpha val="100000"/>
                </a:srgbClr>
              </a:solidFill>
              <a:prstDash val="solid"/>
              <a:miter lim="800000"/>
              <a:headEnd type="none" w="sm" len="med"/>
              <a:tailEnd type="none" w="med" len="med"/>
            </a:ln>
          </p:spPr>
          <p:txBody>
            <a:bodyPr/>
            <a:lstStyle/>
            <a:p>
              <a:endParaRPr lang="zh-CN" altLang="en-US"/>
            </a:p>
          </p:txBody>
        </p:sp>
        <p:sp>
          <p:nvSpPr>
            <p:cNvPr id="57378" name="Arc 61"/>
            <p:cNvSpPr/>
            <p:nvPr/>
          </p:nvSpPr>
          <p:spPr>
            <a:xfrm>
              <a:off x="1266825" y="1508125"/>
              <a:ext cx="847725" cy="300038"/>
            </a:xfrm>
            <a:custGeom>
              <a:avLst/>
              <a:gdLst/>
              <a:ahLst/>
              <a:cxnLst>
                <a:cxn ang="0">
                  <a:pos x="16813752" y="-169"/>
                </a:cxn>
                <a:cxn ang="0">
                  <a:pos x="16833470" y="247610"/>
                </a:cxn>
                <a:cxn ang="0">
                  <a:pos x="8316387" y="3903343"/>
                </a:cxn>
                <a:cxn ang="0">
                  <a:pos x="0" y="1036636"/>
                </a:cxn>
                <a:cxn ang="0">
                  <a:pos x="16813752" y="-169"/>
                </a:cxn>
                <a:cxn ang="0">
                  <a:pos x="16833470" y="247610"/>
                </a:cxn>
                <a:cxn ang="0">
                  <a:pos x="8316387" y="3903343"/>
                </a:cxn>
                <a:cxn ang="0">
                  <a:pos x="0" y="1036636"/>
                </a:cxn>
                <a:cxn ang="0">
                  <a:pos x="8316387" y="247610"/>
                </a:cxn>
                <a:cxn ang="0">
                  <a:pos x="16813752" y="-169"/>
                </a:cxn>
              </a:cxnLst>
              <a:rect l="0" t="0" r="0" b="0"/>
              <a:pathLst>
                <a:path w="42691" h="23063" fill="none">
                  <a:moveTo>
                    <a:pt x="42641" y="-1"/>
                  </a:moveTo>
                  <a:cubicBezTo>
                    <a:pt x="42674" y="486"/>
                    <a:pt x="42691" y="974"/>
                    <a:pt x="42691" y="1463"/>
                  </a:cubicBezTo>
                  <a:cubicBezTo>
                    <a:pt x="42691" y="13392"/>
                    <a:pt x="33020" y="23063"/>
                    <a:pt x="21091" y="23063"/>
                  </a:cubicBezTo>
                  <a:cubicBezTo>
                    <a:pt x="10958" y="23063"/>
                    <a:pt x="2187" y="16019"/>
                    <a:pt x="0" y="6125"/>
                  </a:cubicBezTo>
                </a:path>
                <a:path w="42691" h="23063" stroke="0">
                  <a:moveTo>
                    <a:pt x="42641" y="-1"/>
                  </a:moveTo>
                  <a:cubicBezTo>
                    <a:pt x="42674" y="486"/>
                    <a:pt x="42691" y="974"/>
                    <a:pt x="42691" y="1463"/>
                  </a:cubicBezTo>
                  <a:cubicBezTo>
                    <a:pt x="42691" y="13392"/>
                    <a:pt x="33020" y="23063"/>
                    <a:pt x="21091" y="23063"/>
                  </a:cubicBezTo>
                  <a:cubicBezTo>
                    <a:pt x="10958" y="23063"/>
                    <a:pt x="2187" y="16019"/>
                    <a:pt x="0" y="6125"/>
                  </a:cubicBezTo>
                  <a:lnTo>
                    <a:pt x="21091" y="1463"/>
                  </a:lnTo>
                  <a:lnTo>
                    <a:pt x="42641" y="-1"/>
                  </a:lnTo>
                  <a:close/>
                </a:path>
              </a:pathLst>
            </a:custGeom>
            <a:noFill/>
            <a:ln w="12700" cap="flat" cmpd="sng">
              <a:solidFill>
                <a:srgbClr val="FFFF99">
                  <a:alpha val="100000"/>
                </a:srgbClr>
              </a:solidFill>
              <a:prstDash val="solid"/>
              <a:miter lim="800000"/>
              <a:headEnd type="none" w="sm" len="med"/>
              <a:tailEnd type="none" w="med" len="med"/>
            </a:ln>
          </p:spPr>
          <p:txBody>
            <a:bodyPr/>
            <a:lstStyle/>
            <a:p>
              <a:endParaRPr lang="zh-CN" altLang="en-US"/>
            </a:p>
          </p:txBody>
        </p:sp>
        <p:sp>
          <p:nvSpPr>
            <p:cNvPr id="57379" name="Arc 62"/>
            <p:cNvSpPr/>
            <p:nvPr/>
          </p:nvSpPr>
          <p:spPr>
            <a:xfrm>
              <a:off x="1384300" y="1520825"/>
              <a:ext cx="615950" cy="196850"/>
            </a:xfrm>
            <a:custGeom>
              <a:avLst/>
              <a:gdLst/>
              <a:ahLst/>
              <a:cxnLst>
                <a:cxn ang="0">
                  <a:pos x="8863532" y="0"/>
                </a:cxn>
                <a:cxn ang="0">
                  <a:pos x="8863734" y="7415"/>
                </a:cxn>
                <a:cxn ang="0">
                  <a:pos x="4390768" y="1786534"/>
                </a:cxn>
                <a:cxn ang="0">
                  <a:pos x="0" y="346924"/>
                </a:cxn>
                <a:cxn ang="0">
                  <a:pos x="8863532" y="0"/>
                </a:cxn>
                <a:cxn ang="0">
                  <a:pos x="8863734" y="7415"/>
                </a:cxn>
                <a:cxn ang="0">
                  <a:pos x="4390768" y="1786534"/>
                </a:cxn>
                <a:cxn ang="0">
                  <a:pos x="0" y="346924"/>
                </a:cxn>
                <a:cxn ang="0">
                  <a:pos x="4390768" y="7415"/>
                </a:cxn>
                <a:cxn ang="0">
                  <a:pos x="8863532" y="0"/>
                </a:cxn>
              </a:cxnLst>
              <a:rect l="0" t="0" r="0" b="0"/>
              <a:pathLst>
                <a:path w="42803" h="21690" fill="none">
                  <a:moveTo>
                    <a:pt x="42802" y="0"/>
                  </a:moveTo>
                  <a:cubicBezTo>
                    <a:pt x="42802" y="30"/>
                    <a:pt x="42803" y="60"/>
                    <a:pt x="42803" y="90"/>
                  </a:cubicBezTo>
                  <a:cubicBezTo>
                    <a:pt x="42803" y="12019"/>
                    <a:pt x="33132" y="21690"/>
                    <a:pt x="21203" y="21690"/>
                  </a:cubicBezTo>
                  <a:cubicBezTo>
                    <a:pt x="10863" y="21690"/>
                    <a:pt x="1973" y="14362"/>
                    <a:pt x="0" y="4212"/>
                  </a:cubicBezTo>
                </a:path>
                <a:path w="42803" h="21690" stroke="0">
                  <a:moveTo>
                    <a:pt x="42802" y="0"/>
                  </a:moveTo>
                  <a:cubicBezTo>
                    <a:pt x="42802" y="30"/>
                    <a:pt x="42803" y="60"/>
                    <a:pt x="42803" y="90"/>
                  </a:cubicBezTo>
                  <a:cubicBezTo>
                    <a:pt x="42803" y="12019"/>
                    <a:pt x="33132" y="21690"/>
                    <a:pt x="21203" y="21690"/>
                  </a:cubicBezTo>
                  <a:cubicBezTo>
                    <a:pt x="10863" y="21690"/>
                    <a:pt x="1973" y="14362"/>
                    <a:pt x="0" y="4212"/>
                  </a:cubicBezTo>
                  <a:lnTo>
                    <a:pt x="21203" y="90"/>
                  </a:lnTo>
                  <a:lnTo>
                    <a:pt x="42802" y="0"/>
                  </a:lnTo>
                  <a:close/>
                </a:path>
              </a:pathLst>
            </a:custGeom>
            <a:noFill/>
            <a:ln w="12700" cap="flat" cmpd="sng">
              <a:solidFill>
                <a:srgbClr val="FFFF99">
                  <a:alpha val="100000"/>
                </a:srgbClr>
              </a:solidFill>
              <a:prstDash val="solid"/>
              <a:miter lim="800000"/>
              <a:headEnd type="none" w="sm" len="med"/>
              <a:tailEnd type="none" w="med" len="med"/>
            </a:ln>
          </p:spPr>
          <p:txBody>
            <a:bodyPr/>
            <a:lstStyle/>
            <a:p>
              <a:endParaRPr lang="zh-CN" altLang="en-US"/>
            </a:p>
          </p:txBody>
        </p:sp>
        <p:sp>
          <p:nvSpPr>
            <p:cNvPr id="57380" name="Arc 63"/>
            <p:cNvSpPr/>
            <p:nvPr/>
          </p:nvSpPr>
          <p:spPr>
            <a:xfrm>
              <a:off x="1462088" y="1519238"/>
              <a:ext cx="442913" cy="136525"/>
            </a:xfrm>
            <a:custGeom>
              <a:avLst/>
              <a:gdLst/>
              <a:ahLst/>
              <a:cxnLst>
                <a:cxn ang="0">
                  <a:pos x="4540914" y="20443"/>
                </a:cxn>
                <a:cxn ang="0">
                  <a:pos x="4541017" y="25249"/>
                </a:cxn>
                <a:cxn ang="0">
                  <a:pos x="2270514" y="836884"/>
                </a:cxn>
                <a:cxn ang="0">
                  <a:pos x="0" y="25249"/>
                </a:cxn>
                <a:cxn ang="0">
                  <a:pos x="1056" y="0"/>
                </a:cxn>
                <a:cxn ang="0">
                  <a:pos x="4540914" y="20443"/>
                </a:cxn>
                <a:cxn ang="0">
                  <a:pos x="4541017" y="25249"/>
                </a:cxn>
                <a:cxn ang="0">
                  <a:pos x="2270514" y="836884"/>
                </a:cxn>
                <a:cxn ang="0">
                  <a:pos x="0" y="25249"/>
                </a:cxn>
                <a:cxn ang="0">
                  <a:pos x="1056" y="0"/>
                </a:cxn>
                <a:cxn ang="0">
                  <a:pos x="2270514" y="25249"/>
                </a:cxn>
                <a:cxn ang="0">
                  <a:pos x="4540914" y="20443"/>
                </a:cxn>
              </a:cxnLst>
              <a:rect l="0" t="0" r="0" b="0"/>
              <a:pathLst>
                <a:path w="43200" h="22272" fill="none">
                  <a:moveTo>
                    <a:pt x="43199" y="544"/>
                  </a:moveTo>
                  <a:cubicBezTo>
                    <a:pt x="43199" y="586"/>
                    <a:pt x="43200" y="629"/>
                    <a:pt x="43200" y="672"/>
                  </a:cubicBezTo>
                  <a:cubicBezTo>
                    <a:pt x="43200" y="12601"/>
                    <a:pt x="33529" y="22272"/>
                    <a:pt x="21600" y="22272"/>
                  </a:cubicBezTo>
                  <a:cubicBezTo>
                    <a:pt x="9670" y="22272"/>
                    <a:pt x="0" y="12601"/>
                    <a:pt x="0" y="672"/>
                  </a:cubicBezTo>
                  <a:cubicBezTo>
                    <a:pt x="-1" y="447"/>
                    <a:pt x="3" y="223"/>
                    <a:pt x="10" y="0"/>
                  </a:cubicBezTo>
                </a:path>
                <a:path w="43200" h="22272" stroke="0">
                  <a:moveTo>
                    <a:pt x="43199" y="544"/>
                  </a:moveTo>
                  <a:cubicBezTo>
                    <a:pt x="43199" y="586"/>
                    <a:pt x="43200" y="629"/>
                    <a:pt x="43200" y="672"/>
                  </a:cubicBezTo>
                  <a:cubicBezTo>
                    <a:pt x="43200" y="12601"/>
                    <a:pt x="33529" y="22272"/>
                    <a:pt x="21600" y="22272"/>
                  </a:cubicBezTo>
                  <a:cubicBezTo>
                    <a:pt x="9670" y="22272"/>
                    <a:pt x="0" y="12601"/>
                    <a:pt x="0" y="672"/>
                  </a:cubicBezTo>
                  <a:cubicBezTo>
                    <a:pt x="-1" y="447"/>
                    <a:pt x="3" y="223"/>
                    <a:pt x="10" y="0"/>
                  </a:cubicBezTo>
                  <a:lnTo>
                    <a:pt x="21600" y="672"/>
                  </a:lnTo>
                  <a:lnTo>
                    <a:pt x="43199" y="544"/>
                  </a:lnTo>
                  <a:close/>
                </a:path>
              </a:pathLst>
            </a:custGeom>
            <a:noFill/>
            <a:ln w="12700" cap="flat" cmpd="sng">
              <a:solidFill>
                <a:srgbClr val="FFFF99">
                  <a:alpha val="100000"/>
                </a:srgbClr>
              </a:solidFill>
              <a:prstDash val="solid"/>
              <a:miter lim="800000"/>
              <a:headEnd type="none" w="sm" len="med"/>
              <a:tailEnd type="none" w="med" len="med"/>
            </a:ln>
          </p:spPr>
          <p:txBody>
            <a:bodyPr/>
            <a:lstStyle/>
            <a:p>
              <a:endParaRPr lang="zh-CN" altLang="en-US"/>
            </a:p>
          </p:txBody>
        </p:sp>
        <p:sp>
          <p:nvSpPr>
            <p:cNvPr id="57381" name="Arc 64"/>
            <p:cNvSpPr/>
            <p:nvPr/>
          </p:nvSpPr>
          <p:spPr>
            <a:xfrm>
              <a:off x="1535113" y="1520825"/>
              <a:ext cx="290513" cy="79375"/>
            </a:xfrm>
            <a:custGeom>
              <a:avLst/>
              <a:gdLst/>
              <a:ahLst/>
              <a:cxnLst>
                <a:cxn ang="0">
                  <a:pos x="1953879" y="17425"/>
                </a:cxn>
                <a:cxn ang="0">
                  <a:pos x="977050" y="279248"/>
                </a:cxn>
                <a:cxn ang="0">
                  <a:pos x="0" y="11905"/>
                </a:cxn>
                <a:cxn ang="0">
                  <a:pos x="948" y="0"/>
                </a:cxn>
                <a:cxn ang="0">
                  <a:pos x="1953879" y="17425"/>
                </a:cxn>
                <a:cxn ang="0">
                  <a:pos x="977050" y="279248"/>
                </a:cxn>
                <a:cxn ang="0">
                  <a:pos x="0" y="11905"/>
                </a:cxn>
                <a:cxn ang="0">
                  <a:pos x="948" y="0"/>
                </a:cxn>
                <a:cxn ang="0">
                  <a:pos x="977050" y="11905"/>
                </a:cxn>
                <a:cxn ang="0">
                  <a:pos x="1953879" y="17425"/>
                </a:cxn>
              </a:cxnLst>
              <a:rect l="0" t="0" r="0" b="0"/>
              <a:pathLst>
                <a:path w="43195" h="22562" fill="none">
                  <a:moveTo>
                    <a:pt x="43195" y="1408"/>
                  </a:moveTo>
                  <a:cubicBezTo>
                    <a:pt x="42952" y="13161"/>
                    <a:pt x="33355" y="22561"/>
                    <a:pt x="21600" y="22562"/>
                  </a:cubicBezTo>
                  <a:cubicBezTo>
                    <a:pt x="9670" y="22562"/>
                    <a:pt x="0" y="12891"/>
                    <a:pt x="0" y="962"/>
                  </a:cubicBezTo>
                  <a:cubicBezTo>
                    <a:pt x="-1" y="641"/>
                    <a:pt x="7" y="320"/>
                    <a:pt x="21" y="0"/>
                  </a:cubicBezTo>
                </a:path>
                <a:path w="43195" h="22562" stroke="0">
                  <a:moveTo>
                    <a:pt x="43195" y="1408"/>
                  </a:moveTo>
                  <a:cubicBezTo>
                    <a:pt x="42952" y="13161"/>
                    <a:pt x="33355" y="22561"/>
                    <a:pt x="21600" y="22562"/>
                  </a:cubicBezTo>
                  <a:cubicBezTo>
                    <a:pt x="9670" y="22562"/>
                    <a:pt x="0" y="12891"/>
                    <a:pt x="0" y="962"/>
                  </a:cubicBezTo>
                  <a:cubicBezTo>
                    <a:pt x="-1" y="641"/>
                    <a:pt x="7" y="320"/>
                    <a:pt x="21" y="0"/>
                  </a:cubicBezTo>
                  <a:lnTo>
                    <a:pt x="21600" y="962"/>
                  </a:lnTo>
                  <a:lnTo>
                    <a:pt x="43195" y="1408"/>
                  </a:lnTo>
                  <a:close/>
                </a:path>
              </a:pathLst>
            </a:custGeom>
            <a:noFill/>
            <a:ln w="12700" cap="flat" cmpd="sng">
              <a:solidFill>
                <a:srgbClr val="FFFF99">
                  <a:alpha val="100000"/>
                </a:srgbClr>
              </a:solidFill>
              <a:prstDash val="solid"/>
              <a:miter lim="800000"/>
              <a:headEnd type="none" w="sm" len="med"/>
              <a:tailEnd type="none" w="med" len="med"/>
            </a:ln>
          </p:spPr>
          <p:txBody>
            <a:bodyPr/>
            <a:lstStyle/>
            <a:p>
              <a:endParaRPr lang="zh-CN" altLang="en-US"/>
            </a:p>
          </p:txBody>
        </p:sp>
        <p:sp>
          <p:nvSpPr>
            <p:cNvPr id="57382" name="Arc 65"/>
            <p:cNvSpPr/>
            <p:nvPr/>
          </p:nvSpPr>
          <p:spPr>
            <a:xfrm>
              <a:off x="1684338" y="1525588"/>
              <a:ext cx="835025" cy="419100"/>
            </a:xfrm>
            <a:custGeom>
              <a:avLst/>
              <a:gdLst/>
              <a:ahLst/>
              <a:cxnLst>
                <a:cxn ang="0">
                  <a:pos x="32279360" y="-673"/>
                </a:cxn>
                <a:cxn ang="0">
                  <a:pos x="32280868" y="124699"/>
                </a:cxn>
                <a:cxn ang="0">
                  <a:pos x="21684981" y="10850977"/>
                </a:cxn>
                <a:cxn ang="0">
                  <a:pos x="32279360" y="-673"/>
                </a:cxn>
                <a:cxn ang="0">
                  <a:pos x="32280868" y="124699"/>
                </a:cxn>
                <a:cxn ang="0">
                  <a:pos x="21684981" y="10850977"/>
                </a:cxn>
                <a:cxn ang="0">
                  <a:pos x="0" y="124699"/>
                </a:cxn>
                <a:cxn ang="0">
                  <a:pos x="32279360" y="-673"/>
                </a:cxn>
              </a:cxnLst>
              <a:rect l="0" t="0" r="0" b="0"/>
              <a:pathLst>
                <a:path w="21600" h="16186" fill="none">
                  <a:moveTo>
                    <a:pt x="21599" y="-1"/>
                  </a:moveTo>
                  <a:cubicBezTo>
                    <a:pt x="21599" y="61"/>
                    <a:pt x="21600" y="123"/>
                    <a:pt x="21600" y="186"/>
                  </a:cubicBezTo>
                  <a:cubicBezTo>
                    <a:pt x="21600" y="6280"/>
                    <a:pt x="19025" y="12091"/>
                    <a:pt x="14510" y="16185"/>
                  </a:cubicBezTo>
                </a:path>
                <a:path w="21600" h="16186" stroke="0">
                  <a:moveTo>
                    <a:pt x="21599" y="-1"/>
                  </a:moveTo>
                  <a:cubicBezTo>
                    <a:pt x="21599" y="61"/>
                    <a:pt x="21600" y="123"/>
                    <a:pt x="21600" y="186"/>
                  </a:cubicBezTo>
                  <a:cubicBezTo>
                    <a:pt x="21600" y="6280"/>
                    <a:pt x="19025" y="12091"/>
                    <a:pt x="14510" y="16185"/>
                  </a:cubicBezTo>
                  <a:lnTo>
                    <a:pt x="0" y="186"/>
                  </a:lnTo>
                  <a:lnTo>
                    <a:pt x="21599" y="-1"/>
                  </a:lnTo>
                  <a:close/>
                </a:path>
              </a:pathLst>
            </a:custGeom>
            <a:noFill/>
            <a:ln w="12700" cap="flat" cmpd="sng">
              <a:solidFill>
                <a:srgbClr val="FFFF99">
                  <a:alpha val="100000"/>
                </a:srgbClr>
              </a:solidFill>
              <a:prstDash val="solid"/>
              <a:miter lim="800000"/>
              <a:headEnd type="none" w="sm" len="med"/>
              <a:tailEnd type="none" w="med" len="med"/>
            </a:ln>
          </p:spPr>
          <p:txBody>
            <a:bodyPr/>
            <a:lstStyle/>
            <a:p>
              <a:endParaRPr lang="zh-CN" altLang="en-US"/>
            </a:p>
          </p:txBody>
        </p:sp>
        <p:sp>
          <p:nvSpPr>
            <p:cNvPr id="57383" name="Line 66"/>
            <p:cNvSpPr/>
            <p:nvPr/>
          </p:nvSpPr>
          <p:spPr>
            <a:xfrm>
              <a:off x="1674813" y="711200"/>
              <a:ext cx="0" cy="822325"/>
            </a:xfrm>
            <a:prstGeom prst="line">
              <a:avLst/>
            </a:prstGeom>
            <a:ln w="57150" cap="flat" cmpd="sng">
              <a:solidFill>
                <a:srgbClr val="FF0000"/>
              </a:solidFill>
              <a:prstDash val="solid"/>
              <a:miter/>
              <a:headEnd type="none" w="med" len="med"/>
              <a:tailEnd type="none" w="med" len="med"/>
            </a:ln>
          </p:spPr>
        </p:sp>
        <p:sp>
          <p:nvSpPr>
            <p:cNvPr id="57384" name="Line 67"/>
            <p:cNvSpPr/>
            <p:nvPr/>
          </p:nvSpPr>
          <p:spPr>
            <a:xfrm flipV="1">
              <a:off x="1541463" y="722313"/>
              <a:ext cx="3175" cy="323850"/>
            </a:xfrm>
            <a:prstGeom prst="line">
              <a:avLst/>
            </a:prstGeom>
            <a:ln w="28575" cap="flat" cmpd="sng">
              <a:solidFill>
                <a:srgbClr val="FF0000"/>
              </a:solidFill>
              <a:prstDash val="solid"/>
              <a:miter/>
              <a:headEnd type="none" w="med" len="med"/>
              <a:tailEnd type="triangle" w="sm" len="lg"/>
            </a:ln>
          </p:spPr>
        </p:sp>
        <p:sp>
          <p:nvSpPr>
            <p:cNvPr id="57385" name="WordArt 68"/>
            <p:cNvSpPr>
              <a:spLocks noTextEdit="1"/>
            </p:cNvSpPr>
            <p:nvPr/>
          </p:nvSpPr>
          <p:spPr>
            <a:xfrm>
              <a:off x="1336675" y="819150"/>
              <a:ext cx="112713" cy="146050"/>
            </a:xfrm>
            <a:prstGeom prst="rect">
              <a:avLst/>
            </a:prstGeom>
          </p:spPr>
          <p:txBody>
            <a:bodyPr wrap="none" fromWordArt="1">
              <a:prstTxWarp prst="textPlain">
                <a:avLst>
                  <a:gd name="adj" fmla="val 30690"/>
                </a:avLst>
              </a:prstTxWarp>
              <a:normAutofit fontScale="25000" lnSpcReduction="20000"/>
            </a:bodyPr>
            <a:lstStyle/>
            <a:p>
              <a:pPr algn="ctr"/>
              <a:r>
                <a:rPr lang="zh-CN" altLang="en-US" sz="3600">
                  <a:ln w="9525" cap="flat" cmpd="sng">
                    <a:solidFill>
                      <a:srgbClr val="FF0000"/>
                    </a:solidFill>
                    <a:prstDash val="solid"/>
                    <a:miter/>
                    <a:headEnd type="none" w="med" len="med"/>
                    <a:tailEnd type="none" w="med" len="med"/>
                  </a:ln>
                  <a:solidFill>
                    <a:srgbClr val="FF0000"/>
                  </a:solidFill>
                  <a:latin typeface="Bookman Old Style" panose="02050604050505020204" pitchFamily="18" charset="0"/>
                  <a:ea typeface="Bookman Old Style" panose="02050604050505020204" pitchFamily="18" charset="0"/>
                </a:rPr>
                <a:t>I</a:t>
              </a:r>
            </a:p>
          </p:txBody>
        </p:sp>
        <p:grpSp>
          <p:nvGrpSpPr>
            <p:cNvPr id="57386" name="Group 69"/>
            <p:cNvGrpSpPr/>
            <p:nvPr/>
          </p:nvGrpSpPr>
          <p:grpSpPr>
            <a:xfrm>
              <a:off x="2792413" y="1119188"/>
              <a:ext cx="2894013" cy="800100"/>
              <a:chOff x="2784" y="960"/>
              <a:chExt cx="2976" cy="768"/>
            </a:xfrm>
          </p:grpSpPr>
          <p:sp>
            <p:nvSpPr>
              <p:cNvPr id="57489" name="Line 70"/>
              <p:cNvSpPr/>
              <p:nvPr/>
            </p:nvSpPr>
            <p:spPr>
              <a:xfrm flipV="1">
                <a:off x="3936" y="960"/>
                <a:ext cx="720" cy="768"/>
              </a:xfrm>
              <a:prstGeom prst="line">
                <a:avLst/>
              </a:prstGeom>
              <a:ln w="9525" cap="flat" cmpd="sng">
                <a:solidFill>
                  <a:srgbClr val="969696"/>
                </a:solidFill>
                <a:prstDash val="solid"/>
                <a:miter/>
                <a:headEnd type="none" w="med" len="med"/>
                <a:tailEnd type="none" w="med" len="med"/>
              </a:ln>
            </p:spPr>
          </p:sp>
          <p:sp>
            <p:nvSpPr>
              <p:cNvPr id="57490" name="Freeform 71"/>
              <p:cNvSpPr/>
              <p:nvPr/>
            </p:nvSpPr>
            <p:spPr>
              <a:xfrm>
                <a:off x="2784" y="960"/>
                <a:ext cx="1872" cy="768"/>
              </a:xfrm>
              <a:custGeom>
                <a:avLst/>
                <a:gdLst/>
                <a:ahLst/>
                <a:cxnLst>
                  <a:cxn ang="0">
                    <a:pos x="768" y="0"/>
                  </a:cxn>
                  <a:cxn ang="0">
                    <a:pos x="1872" y="0"/>
                  </a:cxn>
                  <a:cxn ang="0">
                    <a:pos x="1152" y="768"/>
                  </a:cxn>
                  <a:cxn ang="0">
                    <a:pos x="0" y="768"/>
                  </a:cxn>
                  <a:cxn ang="0">
                    <a:pos x="768" y="0"/>
                  </a:cxn>
                </a:cxnLst>
                <a:rect l="0" t="0" r="0" b="0"/>
                <a:pathLst>
                  <a:path w="1872" h="768">
                    <a:moveTo>
                      <a:pt x="768" y="0"/>
                    </a:moveTo>
                    <a:lnTo>
                      <a:pt x="1872" y="0"/>
                    </a:lnTo>
                    <a:lnTo>
                      <a:pt x="1152" y="768"/>
                    </a:lnTo>
                    <a:lnTo>
                      <a:pt x="0" y="768"/>
                    </a:lnTo>
                    <a:lnTo>
                      <a:pt x="768" y="0"/>
                    </a:lnTo>
                    <a:close/>
                  </a:path>
                </a:pathLst>
              </a:custGeom>
              <a:gradFill rotWithShape="0">
                <a:gsLst>
                  <a:gs pos="0">
                    <a:srgbClr val="3B3B3B">
                      <a:alpha val="100000"/>
                    </a:srgbClr>
                  </a:gs>
                  <a:gs pos="100000">
                    <a:srgbClr val="B2B2B2">
                      <a:alpha val="100000"/>
                    </a:srgbClr>
                  </a:gs>
                </a:gsLst>
                <a:path path="rect">
                  <a:fillToRect l="50000" t="50000" r="50000" b="50000"/>
                </a:path>
                <a:tileRect/>
              </a:gradFill>
              <a:ln w="9525" cap="flat" cmpd="sng">
                <a:solidFill>
                  <a:srgbClr val="969696">
                    <a:alpha val="100000"/>
                  </a:srgbClr>
                </a:solidFill>
                <a:prstDash val="solid"/>
                <a:miter lim="800000"/>
                <a:headEnd type="none" w="med" len="med"/>
                <a:tailEnd type="none" w="med" len="med"/>
              </a:ln>
            </p:spPr>
            <p:txBody>
              <a:bodyPr/>
              <a:lstStyle/>
              <a:p>
                <a:endParaRPr lang="zh-CN" altLang="en-US"/>
              </a:p>
            </p:txBody>
          </p:sp>
          <p:sp>
            <p:nvSpPr>
              <p:cNvPr id="57491" name="Freeform 72"/>
              <p:cNvSpPr/>
              <p:nvPr/>
            </p:nvSpPr>
            <p:spPr>
              <a:xfrm>
                <a:off x="3936" y="960"/>
                <a:ext cx="1824" cy="768"/>
              </a:xfrm>
              <a:custGeom>
                <a:avLst/>
                <a:gdLst/>
                <a:ahLst/>
                <a:cxnLst>
                  <a:cxn ang="0">
                    <a:pos x="720" y="0"/>
                  </a:cxn>
                  <a:cxn ang="0">
                    <a:pos x="1824" y="0"/>
                  </a:cxn>
                  <a:cxn ang="0">
                    <a:pos x="1056" y="768"/>
                  </a:cxn>
                  <a:cxn ang="0">
                    <a:pos x="0" y="768"/>
                  </a:cxn>
                  <a:cxn ang="0">
                    <a:pos x="720" y="0"/>
                  </a:cxn>
                </a:cxnLst>
                <a:rect l="0" t="0" r="0" b="0"/>
                <a:pathLst>
                  <a:path w="1824" h="768">
                    <a:moveTo>
                      <a:pt x="720" y="0"/>
                    </a:moveTo>
                    <a:lnTo>
                      <a:pt x="1824" y="0"/>
                    </a:lnTo>
                    <a:lnTo>
                      <a:pt x="1056" y="768"/>
                    </a:lnTo>
                    <a:lnTo>
                      <a:pt x="0" y="768"/>
                    </a:lnTo>
                    <a:lnTo>
                      <a:pt x="720" y="0"/>
                    </a:lnTo>
                    <a:close/>
                  </a:path>
                </a:pathLst>
              </a:custGeom>
              <a:gradFill rotWithShape="0">
                <a:gsLst>
                  <a:gs pos="0">
                    <a:srgbClr val="3B3B3B">
                      <a:alpha val="100000"/>
                    </a:srgbClr>
                  </a:gs>
                  <a:gs pos="100000">
                    <a:srgbClr val="B2B2B2">
                      <a:alpha val="100000"/>
                    </a:srgbClr>
                  </a:gs>
                </a:gsLst>
                <a:path path="rect">
                  <a:fillToRect l="50000" t="50000" r="50000" b="50000"/>
                </a:path>
                <a:tileRect/>
              </a:gradFill>
              <a:ln w="9525" cap="flat" cmpd="sng">
                <a:solidFill>
                  <a:srgbClr val="969696">
                    <a:alpha val="100000"/>
                  </a:srgbClr>
                </a:solidFill>
                <a:prstDash val="solid"/>
                <a:miter lim="800000"/>
                <a:headEnd type="none" w="med" len="med"/>
                <a:tailEnd type="none" w="med" len="med"/>
              </a:ln>
            </p:spPr>
            <p:txBody>
              <a:bodyPr/>
              <a:lstStyle/>
              <a:p>
                <a:endParaRPr lang="zh-CN" altLang="en-US"/>
              </a:p>
            </p:txBody>
          </p:sp>
        </p:grpSp>
        <p:sp>
          <p:nvSpPr>
            <p:cNvPr id="57387" name="Arc 73"/>
            <p:cNvSpPr/>
            <p:nvPr/>
          </p:nvSpPr>
          <p:spPr>
            <a:xfrm>
              <a:off x="3822700" y="1511300"/>
              <a:ext cx="427038" cy="596900"/>
            </a:xfrm>
            <a:custGeom>
              <a:avLst/>
              <a:gdLst/>
              <a:ahLst/>
              <a:cxnLst>
                <a:cxn ang="0">
                  <a:pos x="10069907" y="16566209"/>
                </a:cxn>
                <a:cxn ang="0">
                  <a:pos x="-730" y="11345596"/>
                </a:cxn>
                <a:cxn ang="0">
                  <a:pos x="10069907" y="16566209"/>
                </a:cxn>
                <a:cxn ang="0">
                  <a:pos x="-730" y="11345596"/>
                </a:cxn>
                <a:cxn ang="0">
                  <a:pos x="11541864" y="0"/>
                </a:cxn>
                <a:cxn ang="0">
                  <a:pos x="10069907" y="16566209"/>
                </a:cxn>
              </a:cxnLst>
              <a:rect l="0" t="0" r="0" b="0"/>
              <a:pathLst>
                <a:path w="15800" h="21506" fill="none">
                  <a:moveTo>
                    <a:pt x="13785" y="21505"/>
                  </a:moveTo>
                  <a:cubicBezTo>
                    <a:pt x="8514" y="21012"/>
                    <a:pt x="3609" y="18600"/>
                    <a:pt x="-1" y="14728"/>
                  </a:cubicBezTo>
                </a:path>
                <a:path w="15800" h="21506" stroke="0">
                  <a:moveTo>
                    <a:pt x="13785" y="21505"/>
                  </a:moveTo>
                  <a:cubicBezTo>
                    <a:pt x="8514" y="21012"/>
                    <a:pt x="3609" y="18600"/>
                    <a:pt x="-1" y="14728"/>
                  </a:cubicBezTo>
                  <a:lnTo>
                    <a:pt x="15800" y="0"/>
                  </a:lnTo>
                  <a:lnTo>
                    <a:pt x="13785" y="21505"/>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7388" name="Line 74"/>
            <p:cNvSpPr/>
            <p:nvPr/>
          </p:nvSpPr>
          <p:spPr>
            <a:xfrm>
              <a:off x="4192588" y="2085975"/>
              <a:ext cx="0" cy="225425"/>
            </a:xfrm>
            <a:prstGeom prst="line">
              <a:avLst/>
            </a:prstGeom>
            <a:ln w="57150" cap="flat" cmpd="sng">
              <a:solidFill>
                <a:srgbClr val="FF0000"/>
              </a:solidFill>
              <a:prstDash val="solid"/>
              <a:miter/>
              <a:headEnd type="none" w="med" len="med"/>
              <a:tailEnd type="none" w="med" len="med"/>
            </a:ln>
          </p:spPr>
        </p:sp>
        <p:sp>
          <p:nvSpPr>
            <p:cNvPr id="57389" name="Line 75"/>
            <p:cNvSpPr/>
            <p:nvPr/>
          </p:nvSpPr>
          <p:spPr>
            <a:xfrm flipH="1">
              <a:off x="4333875" y="2082800"/>
              <a:ext cx="0" cy="228600"/>
            </a:xfrm>
            <a:prstGeom prst="line">
              <a:avLst/>
            </a:prstGeom>
            <a:ln w="57150" cap="flat" cmpd="sng">
              <a:solidFill>
                <a:srgbClr val="FF0000"/>
              </a:solidFill>
              <a:prstDash val="solid"/>
              <a:miter/>
              <a:headEnd type="none" w="med" len="med"/>
              <a:tailEnd type="none" w="med" len="med"/>
            </a:ln>
          </p:spPr>
        </p:sp>
        <p:sp>
          <p:nvSpPr>
            <p:cNvPr id="57390" name="Arc 76"/>
            <p:cNvSpPr/>
            <p:nvPr/>
          </p:nvSpPr>
          <p:spPr>
            <a:xfrm>
              <a:off x="4240213" y="1511300"/>
              <a:ext cx="438150" cy="595313"/>
            </a:xfrm>
            <a:custGeom>
              <a:avLst/>
              <a:gdLst/>
              <a:ahLst/>
              <a:cxnLst>
                <a:cxn ang="0">
                  <a:pos x="11802977" y="10958907"/>
                </a:cxn>
                <a:cxn ang="0">
                  <a:pos x="1909946" y="16529731"/>
                </a:cxn>
                <a:cxn ang="0">
                  <a:pos x="11802977" y="10958907"/>
                </a:cxn>
                <a:cxn ang="0">
                  <a:pos x="1909946" y="16529731"/>
                </a:cxn>
                <a:cxn ang="0">
                  <a:pos x="0" y="0"/>
                </a:cxn>
                <a:cxn ang="0">
                  <a:pos x="11802977" y="10958907"/>
                </a:cxn>
              </a:cxnLst>
              <a:rect l="0" t="0" r="0" b="0"/>
              <a:pathLst>
                <a:path w="16265" h="21439" fill="none">
                  <a:moveTo>
                    <a:pt x="16265" y="14213"/>
                  </a:moveTo>
                  <a:cubicBezTo>
                    <a:pt x="12765" y="18217"/>
                    <a:pt x="7911" y="20790"/>
                    <a:pt x="2632" y="21438"/>
                  </a:cubicBezTo>
                </a:path>
                <a:path w="16265" h="21439" stroke="0">
                  <a:moveTo>
                    <a:pt x="16265" y="14213"/>
                  </a:moveTo>
                  <a:cubicBezTo>
                    <a:pt x="12765" y="18217"/>
                    <a:pt x="7911" y="20790"/>
                    <a:pt x="2632" y="21438"/>
                  </a:cubicBezTo>
                  <a:lnTo>
                    <a:pt x="0" y="0"/>
                  </a:lnTo>
                  <a:lnTo>
                    <a:pt x="16265" y="14213"/>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7391" name="Line 77"/>
            <p:cNvSpPr/>
            <p:nvPr/>
          </p:nvSpPr>
          <p:spPr>
            <a:xfrm>
              <a:off x="2798763" y="1919288"/>
              <a:ext cx="2141538" cy="0"/>
            </a:xfrm>
            <a:prstGeom prst="line">
              <a:avLst/>
            </a:prstGeom>
            <a:ln w="57150" cap="flat" cmpd="sng">
              <a:solidFill>
                <a:schemeClr val="tx1"/>
              </a:solidFill>
              <a:prstDash val="solid"/>
              <a:miter/>
              <a:headEnd type="none" w="med" len="med"/>
              <a:tailEnd type="none" w="med" len="med"/>
            </a:ln>
          </p:spPr>
        </p:sp>
        <p:sp>
          <p:nvSpPr>
            <p:cNvPr id="57392" name="Line 78"/>
            <p:cNvSpPr/>
            <p:nvPr/>
          </p:nvSpPr>
          <p:spPr>
            <a:xfrm flipV="1">
              <a:off x="4911725" y="1119188"/>
              <a:ext cx="774700" cy="812800"/>
            </a:xfrm>
            <a:prstGeom prst="line">
              <a:avLst/>
            </a:prstGeom>
            <a:ln w="57150" cap="flat" cmpd="sng">
              <a:solidFill>
                <a:schemeClr val="tx1"/>
              </a:solidFill>
              <a:prstDash val="solid"/>
              <a:miter/>
              <a:headEnd type="none" w="med" len="med"/>
              <a:tailEnd type="none" w="med" len="med"/>
            </a:ln>
          </p:spPr>
        </p:sp>
        <p:sp>
          <p:nvSpPr>
            <p:cNvPr id="57393" name="Line 79"/>
            <p:cNvSpPr/>
            <p:nvPr/>
          </p:nvSpPr>
          <p:spPr>
            <a:xfrm flipV="1">
              <a:off x="2792413" y="1119188"/>
              <a:ext cx="746125" cy="800100"/>
            </a:xfrm>
            <a:prstGeom prst="line">
              <a:avLst/>
            </a:prstGeom>
            <a:ln w="9525" cap="flat" cmpd="sng">
              <a:solidFill>
                <a:schemeClr val="tx1"/>
              </a:solidFill>
              <a:prstDash val="solid"/>
              <a:miter/>
              <a:headEnd type="none" w="med" len="med"/>
              <a:tailEnd type="none" w="med" len="med"/>
            </a:ln>
          </p:spPr>
        </p:sp>
        <p:sp>
          <p:nvSpPr>
            <p:cNvPr id="57394" name="Line 80"/>
            <p:cNvSpPr/>
            <p:nvPr/>
          </p:nvSpPr>
          <p:spPr>
            <a:xfrm>
              <a:off x="3538538" y="1119188"/>
              <a:ext cx="2147888" cy="0"/>
            </a:xfrm>
            <a:prstGeom prst="line">
              <a:avLst/>
            </a:prstGeom>
            <a:ln w="9525" cap="flat" cmpd="sng">
              <a:solidFill>
                <a:schemeClr val="tx1"/>
              </a:solidFill>
              <a:prstDash val="solid"/>
              <a:miter/>
              <a:headEnd type="none" w="med" len="med"/>
              <a:tailEnd type="none" w="med" len="med"/>
            </a:ln>
          </p:spPr>
        </p:sp>
        <p:sp>
          <p:nvSpPr>
            <p:cNvPr id="57395" name="Arc 81"/>
            <p:cNvSpPr/>
            <p:nvPr/>
          </p:nvSpPr>
          <p:spPr>
            <a:xfrm>
              <a:off x="3402013" y="1477963"/>
              <a:ext cx="415925" cy="146050"/>
            </a:xfrm>
            <a:custGeom>
              <a:avLst/>
              <a:gdLst/>
              <a:ahLst/>
              <a:cxnLst>
                <a:cxn ang="0">
                  <a:pos x="3983611" y="0"/>
                </a:cxn>
                <a:cxn ang="0">
                  <a:pos x="4013214" y="123065"/>
                </a:cxn>
                <a:cxn ang="0">
                  <a:pos x="2002231" y="843440"/>
                </a:cxn>
                <a:cxn ang="0">
                  <a:pos x="0" y="190200"/>
                </a:cxn>
                <a:cxn ang="0">
                  <a:pos x="3983611" y="0"/>
                </a:cxn>
                <a:cxn ang="0">
                  <a:pos x="4013214" y="123065"/>
                </a:cxn>
                <a:cxn ang="0">
                  <a:pos x="2002231" y="843440"/>
                </a:cxn>
                <a:cxn ang="0">
                  <a:pos x="0" y="190200"/>
                </a:cxn>
                <a:cxn ang="0">
                  <a:pos x="2002231" y="123065"/>
                </a:cxn>
                <a:cxn ang="0">
                  <a:pos x="3983611" y="0"/>
                </a:cxn>
              </a:cxnLst>
              <a:rect l="0" t="0" r="0" b="0"/>
              <a:pathLst>
                <a:path w="43106" h="25290" fill="none">
                  <a:moveTo>
                    <a:pt x="42788" y="0"/>
                  </a:moveTo>
                  <a:cubicBezTo>
                    <a:pt x="42999" y="1218"/>
                    <a:pt x="43106" y="2453"/>
                    <a:pt x="43106" y="3690"/>
                  </a:cubicBezTo>
                  <a:cubicBezTo>
                    <a:pt x="43106" y="15619"/>
                    <a:pt x="33435" y="25290"/>
                    <a:pt x="21506" y="25290"/>
                  </a:cubicBezTo>
                  <a:cubicBezTo>
                    <a:pt x="10356" y="25290"/>
                    <a:pt x="1039" y="16804"/>
                    <a:pt x="0" y="5703"/>
                  </a:cubicBezTo>
                </a:path>
                <a:path w="43106" h="25290" stroke="0">
                  <a:moveTo>
                    <a:pt x="42788" y="0"/>
                  </a:moveTo>
                  <a:cubicBezTo>
                    <a:pt x="42999" y="1218"/>
                    <a:pt x="43106" y="2453"/>
                    <a:pt x="43106" y="3690"/>
                  </a:cubicBezTo>
                  <a:cubicBezTo>
                    <a:pt x="43106" y="15619"/>
                    <a:pt x="33435" y="25290"/>
                    <a:pt x="21506" y="25290"/>
                  </a:cubicBezTo>
                  <a:cubicBezTo>
                    <a:pt x="10356" y="25290"/>
                    <a:pt x="1039" y="16804"/>
                    <a:pt x="0" y="5703"/>
                  </a:cubicBezTo>
                  <a:lnTo>
                    <a:pt x="21506" y="3690"/>
                  </a:lnTo>
                  <a:lnTo>
                    <a:pt x="42788" y="0"/>
                  </a:lnTo>
                  <a:close/>
                </a:path>
              </a:pathLst>
            </a:custGeom>
            <a:noFill/>
            <a:ln w="12700" cap="flat" cmpd="sng">
              <a:solidFill>
                <a:srgbClr val="FFFF99">
                  <a:alpha val="100000"/>
                </a:srgbClr>
              </a:solidFill>
              <a:prstDash val="solid"/>
              <a:miter lim="800000"/>
              <a:headEnd type="none" w="med" len="med"/>
              <a:tailEnd type="none" w="med" len="med"/>
            </a:ln>
          </p:spPr>
          <p:txBody>
            <a:bodyPr/>
            <a:lstStyle/>
            <a:p>
              <a:endParaRPr lang="zh-CN" altLang="en-US"/>
            </a:p>
          </p:txBody>
        </p:sp>
        <p:sp>
          <p:nvSpPr>
            <p:cNvPr id="57396" name="Line 82"/>
            <p:cNvSpPr/>
            <p:nvPr/>
          </p:nvSpPr>
          <p:spPr>
            <a:xfrm flipH="1">
              <a:off x="3937000" y="1128713"/>
              <a:ext cx="646113" cy="757238"/>
            </a:xfrm>
            <a:prstGeom prst="line">
              <a:avLst/>
            </a:prstGeom>
            <a:ln w="12700" cap="flat" cmpd="sng">
              <a:solidFill>
                <a:srgbClr val="FFFF99"/>
              </a:solidFill>
              <a:prstDash val="solid"/>
              <a:miter/>
              <a:headEnd type="none" w="med" len="med"/>
              <a:tailEnd type="none" w="med" len="med"/>
            </a:ln>
          </p:spPr>
        </p:sp>
        <p:sp>
          <p:nvSpPr>
            <p:cNvPr id="57397" name="Arc 83"/>
            <p:cNvSpPr/>
            <p:nvPr/>
          </p:nvSpPr>
          <p:spPr>
            <a:xfrm>
              <a:off x="4613275" y="1497013"/>
              <a:ext cx="469900" cy="223838"/>
            </a:xfrm>
            <a:custGeom>
              <a:avLst/>
              <a:gdLst/>
              <a:ahLst/>
              <a:cxnLst>
                <a:cxn ang="0">
                  <a:pos x="8135215" y="2241313"/>
                </a:cxn>
                <a:cxn ang="0">
                  <a:pos x="6467522" y="2319604"/>
                </a:cxn>
                <a:cxn ang="0">
                  <a:pos x="-294" y="103846"/>
                </a:cxn>
                <a:cxn ang="0">
                  <a:pos x="8135215" y="2241313"/>
                </a:cxn>
                <a:cxn ang="0">
                  <a:pos x="6467522" y="2319604"/>
                </a:cxn>
                <a:cxn ang="0">
                  <a:pos x="-294" y="103846"/>
                </a:cxn>
                <a:cxn ang="0">
                  <a:pos x="6467522" y="0"/>
                </a:cxn>
                <a:cxn ang="0">
                  <a:pos x="8135215" y="2241313"/>
                </a:cxn>
              </a:cxnLst>
              <a:rect l="0" t="0" r="0" b="0"/>
              <a:pathLst>
                <a:path w="27142" h="21600" fill="none">
                  <a:moveTo>
                    <a:pt x="27142" y="20871"/>
                  </a:moveTo>
                  <a:cubicBezTo>
                    <a:pt x="25326" y="21354"/>
                    <a:pt x="23456" y="21599"/>
                    <a:pt x="21578" y="21600"/>
                  </a:cubicBezTo>
                  <a:cubicBezTo>
                    <a:pt x="10024" y="21600"/>
                    <a:pt x="516" y="12508"/>
                    <a:pt x="-1" y="967"/>
                  </a:cubicBezTo>
                </a:path>
                <a:path w="27142" h="21600" stroke="0">
                  <a:moveTo>
                    <a:pt x="27142" y="20871"/>
                  </a:moveTo>
                  <a:cubicBezTo>
                    <a:pt x="25326" y="21354"/>
                    <a:pt x="23456" y="21599"/>
                    <a:pt x="21578" y="21600"/>
                  </a:cubicBezTo>
                  <a:cubicBezTo>
                    <a:pt x="10024" y="21600"/>
                    <a:pt x="516" y="12508"/>
                    <a:pt x="-1" y="967"/>
                  </a:cubicBezTo>
                  <a:lnTo>
                    <a:pt x="21578" y="0"/>
                  </a:lnTo>
                  <a:lnTo>
                    <a:pt x="27142" y="20871"/>
                  </a:lnTo>
                  <a:close/>
                </a:path>
              </a:pathLst>
            </a:custGeom>
            <a:noFill/>
            <a:ln w="12700" cap="flat" cmpd="sng">
              <a:solidFill>
                <a:srgbClr val="FFFF99">
                  <a:alpha val="100000"/>
                </a:srgbClr>
              </a:solidFill>
              <a:prstDash val="solid"/>
              <a:miter lim="800000"/>
              <a:headEnd type="none" w="med" len="med"/>
              <a:tailEnd type="none" w="med" len="med"/>
            </a:ln>
          </p:spPr>
          <p:txBody>
            <a:bodyPr/>
            <a:lstStyle/>
            <a:p>
              <a:endParaRPr lang="zh-CN" altLang="en-US"/>
            </a:p>
          </p:txBody>
        </p:sp>
        <p:sp>
          <p:nvSpPr>
            <p:cNvPr id="57398" name="Arc 84"/>
            <p:cNvSpPr/>
            <p:nvPr/>
          </p:nvSpPr>
          <p:spPr>
            <a:xfrm>
              <a:off x="4706938" y="1452563"/>
              <a:ext cx="407988" cy="192088"/>
            </a:xfrm>
            <a:custGeom>
              <a:avLst/>
              <a:gdLst/>
              <a:ahLst/>
              <a:cxnLst>
                <a:cxn ang="0">
                  <a:pos x="3793882" y="0"/>
                </a:cxn>
                <a:cxn ang="0">
                  <a:pos x="3853107" y="270591"/>
                </a:cxn>
                <a:cxn ang="0">
                  <a:pos x="1926553" y="1371105"/>
                </a:cxn>
                <a:cxn ang="0">
                  <a:pos x="0" y="270591"/>
                </a:cxn>
                <a:cxn ang="0">
                  <a:pos x="6507" y="179804"/>
                </a:cxn>
                <a:cxn ang="0">
                  <a:pos x="3793882" y="0"/>
                </a:cxn>
                <a:cxn ang="0">
                  <a:pos x="3853107" y="270591"/>
                </a:cxn>
                <a:cxn ang="0">
                  <a:pos x="1926553" y="1371105"/>
                </a:cxn>
                <a:cxn ang="0">
                  <a:pos x="0" y="270591"/>
                </a:cxn>
                <a:cxn ang="0">
                  <a:pos x="6507" y="179804"/>
                </a:cxn>
                <a:cxn ang="0">
                  <a:pos x="1926553" y="270591"/>
                </a:cxn>
                <a:cxn ang="0">
                  <a:pos x="3793882" y="0"/>
                </a:cxn>
              </a:cxnLst>
              <a:rect l="0" t="0" r="0" b="0"/>
              <a:pathLst>
                <a:path w="43200" h="26911" fill="none">
                  <a:moveTo>
                    <a:pt x="42536" y="0"/>
                  </a:moveTo>
                  <a:cubicBezTo>
                    <a:pt x="42977" y="1736"/>
                    <a:pt x="43200" y="3520"/>
                    <a:pt x="43200" y="5311"/>
                  </a:cubicBezTo>
                  <a:cubicBezTo>
                    <a:pt x="43200" y="17240"/>
                    <a:pt x="33529" y="26911"/>
                    <a:pt x="21600" y="26911"/>
                  </a:cubicBezTo>
                  <a:cubicBezTo>
                    <a:pt x="9670" y="26911"/>
                    <a:pt x="0" y="17240"/>
                    <a:pt x="0" y="5311"/>
                  </a:cubicBezTo>
                  <a:cubicBezTo>
                    <a:pt x="-1" y="4716"/>
                    <a:pt x="24" y="4122"/>
                    <a:pt x="73" y="3529"/>
                  </a:cubicBezTo>
                </a:path>
                <a:path w="43200" h="26911" stroke="0">
                  <a:moveTo>
                    <a:pt x="42536" y="0"/>
                  </a:moveTo>
                  <a:cubicBezTo>
                    <a:pt x="42977" y="1736"/>
                    <a:pt x="43200" y="3520"/>
                    <a:pt x="43200" y="5311"/>
                  </a:cubicBezTo>
                  <a:cubicBezTo>
                    <a:pt x="43200" y="17240"/>
                    <a:pt x="33529" y="26911"/>
                    <a:pt x="21600" y="26911"/>
                  </a:cubicBezTo>
                  <a:cubicBezTo>
                    <a:pt x="9670" y="26911"/>
                    <a:pt x="0" y="17240"/>
                    <a:pt x="0" y="5311"/>
                  </a:cubicBezTo>
                  <a:cubicBezTo>
                    <a:pt x="-1" y="4716"/>
                    <a:pt x="24" y="4122"/>
                    <a:pt x="73" y="3529"/>
                  </a:cubicBezTo>
                  <a:lnTo>
                    <a:pt x="21600" y="5311"/>
                  </a:lnTo>
                  <a:lnTo>
                    <a:pt x="42536" y="0"/>
                  </a:lnTo>
                  <a:close/>
                </a:path>
              </a:pathLst>
            </a:custGeom>
            <a:noFill/>
            <a:ln w="12700" cap="flat" cmpd="sng">
              <a:solidFill>
                <a:srgbClr val="FFFF99">
                  <a:alpha val="100000"/>
                </a:srgbClr>
              </a:solidFill>
              <a:prstDash val="solid"/>
              <a:miter lim="800000"/>
              <a:headEnd type="none" w="med" len="med"/>
              <a:tailEnd type="none" w="med" len="med"/>
            </a:ln>
          </p:spPr>
          <p:txBody>
            <a:bodyPr/>
            <a:lstStyle/>
            <a:p>
              <a:endParaRPr lang="zh-CN" altLang="en-US"/>
            </a:p>
          </p:txBody>
        </p:sp>
        <p:sp>
          <p:nvSpPr>
            <p:cNvPr id="57399" name="Arc 85"/>
            <p:cNvSpPr/>
            <p:nvPr/>
          </p:nvSpPr>
          <p:spPr>
            <a:xfrm>
              <a:off x="3168650" y="1479550"/>
              <a:ext cx="746125" cy="239713"/>
            </a:xfrm>
            <a:custGeom>
              <a:avLst/>
              <a:gdLst/>
              <a:ahLst/>
              <a:cxnLst>
                <a:cxn ang="0">
                  <a:pos x="12916221" y="0"/>
                </a:cxn>
                <a:cxn ang="0">
                  <a:pos x="12929131" y="147089"/>
                </a:cxn>
                <a:cxn ang="0">
                  <a:pos x="6443243" y="2504023"/>
                </a:cxn>
                <a:cxn ang="0">
                  <a:pos x="0" y="417158"/>
                </a:cxn>
                <a:cxn ang="0">
                  <a:pos x="12916221" y="0"/>
                </a:cxn>
                <a:cxn ang="0">
                  <a:pos x="12929131" y="147089"/>
                </a:cxn>
                <a:cxn ang="0">
                  <a:pos x="6443243" y="2504023"/>
                </a:cxn>
                <a:cxn ang="0">
                  <a:pos x="0" y="417158"/>
                </a:cxn>
                <a:cxn ang="0">
                  <a:pos x="6443243" y="147089"/>
                </a:cxn>
                <a:cxn ang="0">
                  <a:pos x="12916221" y="0"/>
                </a:cxn>
              </a:cxnLst>
              <a:rect l="0" t="0" r="0" b="0"/>
              <a:pathLst>
                <a:path w="43058" h="22948" fill="none">
                  <a:moveTo>
                    <a:pt x="43015" y="0"/>
                  </a:moveTo>
                  <a:cubicBezTo>
                    <a:pt x="43043" y="448"/>
                    <a:pt x="43058" y="898"/>
                    <a:pt x="43058" y="1348"/>
                  </a:cubicBezTo>
                  <a:cubicBezTo>
                    <a:pt x="43058" y="13277"/>
                    <a:pt x="33387" y="22948"/>
                    <a:pt x="21458" y="22948"/>
                  </a:cubicBezTo>
                  <a:cubicBezTo>
                    <a:pt x="10486" y="22948"/>
                    <a:pt x="1258" y="14723"/>
                    <a:pt x="0" y="3823"/>
                  </a:cubicBezTo>
                </a:path>
                <a:path w="43058" h="22948" stroke="0">
                  <a:moveTo>
                    <a:pt x="43015" y="0"/>
                  </a:moveTo>
                  <a:cubicBezTo>
                    <a:pt x="43043" y="448"/>
                    <a:pt x="43058" y="898"/>
                    <a:pt x="43058" y="1348"/>
                  </a:cubicBezTo>
                  <a:cubicBezTo>
                    <a:pt x="43058" y="13277"/>
                    <a:pt x="33387" y="22948"/>
                    <a:pt x="21458" y="22948"/>
                  </a:cubicBezTo>
                  <a:cubicBezTo>
                    <a:pt x="10486" y="22948"/>
                    <a:pt x="1258" y="14723"/>
                    <a:pt x="0" y="3823"/>
                  </a:cubicBezTo>
                  <a:lnTo>
                    <a:pt x="21458" y="1348"/>
                  </a:lnTo>
                  <a:lnTo>
                    <a:pt x="43015" y="0"/>
                  </a:lnTo>
                  <a:close/>
                </a:path>
              </a:pathLst>
            </a:custGeom>
            <a:noFill/>
            <a:ln w="12700" cap="flat" cmpd="sng">
              <a:solidFill>
                <a:srgbClr val="FFFF99">
                  <a:alpha val="100000"/>
                </a:srgbClr>
              </a:solidFill>
              <a:prstDash val="solid"/>
              <a:miter lim="800000"/>
              <a:headEnd type="none" w="med" len="med"/>
              <a:tailEnd type="none" w="med" len="med"/>
            </a:ln>
          </p:spPr>
          <p:txBody>
            <a:bodyPr/>
            <a:lstStyle/>
            <a:p>
              <a:endParaRPr lang="zh-CN" altLang="en-US"/>
            </a:p>
          </p:txBody>
        </p:sp>
        <p:grpSp>
          <p:nvGrpSpPr>
            <p:cNvPr id="57400" name="Group 86"/>
            <p:cNvGrpSpPr/>
            <p:nvPr/>
          </p:nvGrpSpPr>
          <p:grpSpPr>
            <a:xfrm>
              <a:off x="3297238" y="2024724"/>
              <a:ext cx="280988" cy="239050"/>
              <a:chOff x="2640" y="658"/>
              <a:chExt cx="288" cy="220"/>
            </a:xfrm>
          </p:grpSpPr>
          <p:sp>
            <p:nvSpPr>
              <p:cNvPr id="57487" name="WordArt 87"/>
              <p:cNvSpPr>
                <a:spLocks noTextEdit="1"/>
              </p:cNvSpPr>
              <p:nvPr/>
            </p:nvSpPr>
            <p:spPr>
              <a:xfrm>
                <a:off x="2640" y="720"/>
                <a:ext cx="288" cy="158"/>
              </a:xfrm>
              <a:prstGeom prst="rect">
                <a:avLst/>
              </a:prstGeom>
            </p:spPr>
            <p:txBody>
              <a:bodyPr wrap="none" fromWordArt="1">
                <a:prstTxWarp prst="textPlain">
                  <a:avLst>
                    <a:gd name="adj" fmla="val 55991"/>
                  </a:avLst>
                </a:prstTxWarp>
                <a:normAutofit fontScale="77500" lnSpcReduction="20000"/>
              </a:bodyPr>
              <a:lstStyle/>
              <a:p>
                <a:pPr algn="ctr"/>
                <a:r>
                  <a:rPr lang="zh-CN" altLang="en-US" sz="800" b="1" i="1">
                    <a:ln w="9525" cap="flat" cmpd="sng">
                      <a:solidFill>
                        <a:srgbClr val="008000"/>
                      </a:solidFill>
                      <a:prstDash val="solid"/>
                      <a:headEnd type="none" w="med" len="med"/>
                      <a:tailEnd type="none" w="med" len="med"/>
                    </a:ln>
                    <a:solidFill>
                      <a:srgbClr val="008000"/>
                    </a:solidFill>
                    <a:latin typeface="Times New Roman" panose="02020603050405020304" pitchFamily="18" charset="0"/>
                    <a:ea typeface="Times New Roman" panose="02020603050405020304" pitchFamily="18" charset="0"/>
                  </a:rPr>
                  <a:t>B</a:t>
                </a:r>
              </a:p>
            </p:txBody>
          </p:sp>
          <p:sp>
            <p:nvSpPr>
              <p:cNvPr id="57488" name="Line 88"/>
              <p:cNvSpPr/>
              <p:nvPr/>
            </p:nvSpPr>
            <p:spPr>
              <a:xfrm>
                <a:off x="2688" y="658"/>
                <a:ext cx="240" cy="0"/>
              </a:xfrm>
              <a:prstGeom prst="line">
                <a:avLst/>
              </a:prstGeom>
              <a:ln w="28575" cap="flat" cmpd="sng">
                <a:solidFill>
                  <a:srgbClr val="008000"/>
                </a:solidFill>
                <a:prstDash val="solid"/>
                <a:miter/>
                <a:headEnd type="none" w="med" len="med"/>
                <a:tailEnd type="triangle" w="med" len="sm"/>
              </a:ln>
            </p:spPr>
          </p:sp>
        </p:grpSp>
        <p:sp>
          <p:nvSpPr>
            <p:cNvPr id="57401" name="Arc 89"/>
            <p:cNvSpPr/>
            <p:nvPr/>
          </p:nvSpPr>
          <p:spPr>
            <a:xfrm>
              <a:off x="3316288" y="1271588"/>
              <a:ext cx="600075" cy="250825"/>
            </a:xfrm>
            <a:custGeom>
              <a:avLst/>
              <a:gdLst/>
              <a:ahLst/>
              <a:cxnLst>
                <a:cxn ang="0">
                  <a:pos x="-294" y="480424"/>
                </a:cxn>
                <a:cxn ang="0">
                  <a:pos x="3917994" y="0"/>
                </a:cxn>
                <a:cxn ang="0">
                  <a:pos x="10375739" y="2343005"/>
                </a:cxn>
                <a:cxn ang="0">
                  <a:pos x="10332685" y="2612244"/>
                </a:cxn>
                <a:cxn ang="0">
                  <a:pos x="-294" y="480424"/>
                </a:cxn>
                <a:cxn ang="0">
                  <a:pos x="3917994" y="0"/>
                </a:cxn>
                <a:cxn ang="0">
                  <a:pos x="10375739" y="2343005"/>
                </a:cxn>
                <a:cxn ang="0">
                  <a:pos x="10332685" y="2612244"/>
                </a:cxn>
                <a:cxn ang="0">
                  <a:pos x="3917994" y="2343005"/>
                </a:cxn>
                <a:cxn ang="0">
                  <a:pos x="-294" y="480424"/>
                </a:cxn>
              </a:cxnLst>
              <a:rect l="0" t="0" r="0" b="0"/>
              <a:pathLst>
                <a:path w="34705" h="24083" fill="none">
                  <a:moveTo>
                    <a:pt x="-1" y="4429"/>
                  </a:moveTo>
                  <a:cubicBezTo>
                    <a:pt x="3764" y="1556"/>
                    <a:pt x="8369" y="-1"/>
                    <a:pt x="13105" y="0"/>
                  </a:cubicBezTo>
                  <a:cubicBezTo>
                    <a:pt x="25034" y="0"/>
                    <a:pt x="34705" y="9670"/>
                    <a:pt x="34705" y="21600"/>
                  </a:cubicBezTo>
                  <a:cubicBezTo>
                    <a:pt x="34705" y="22429"/>
                    <a:pt x="34657" y="23258"/>
                    <a:pt x="34561" y="24082"/>
                  </a:cubicBezTo>
                </a:path>
                <a:path w="34705" h="24083" stroke="0">
                  <a:moveTo>
                    <a:pt x="-1" y="4429"/>
                  </a:moveTo>
                  <a:cubicBezTo>
                    <a:pt x="3764" y="1556"/>
                    <a:pt x="8369" y="-1"/>
                    <a:pt x="13105" y="0"/>
                  </a:cubicBezTo>
                  <a:cubicBezTo>
                    <a:pt x="25034" y="0"/>
                    <a:pt x="34705" y="9670"/>
                    <a:pt x="34705" y="21600"/>
                  </a:cubicBezTo>
                  <a:cubicBezTo>
                    <a:pt x="34705" y="22429"/>
                    <a:pt x="34657" y="23258"/>
                    <a:pt x="34561" y="24082"/>
                  </a:cubicBezTo>
                  <a:lnTo>
                    <a:pt x="13105" y="21600"/>
                  </a:lnTo>
                  <a:lnTo>
                    <a:pt x="-1" y="4429"/>
                  </a:lnTo>
                  <a:close/>
                </a:path>
              </a:pathLst>
            </a:custGeom>
            <a:noFill/>
            <a:ln w="12700" cap="flat" cmpd="sng">
              <a:solidFill>
                <a:srgbClr val="FFFF99">
                  <a:alpha val="100000"/>
                </a:srgbClr>
              </a:solidFill>
              <a:prstDash val="solid"/>
              <a:miter lim="800000"/>
              <a:headEnd type="none" w="med" len="med"/>
              <a:tailEnd type="none" w="med" len="med"/>
            </a:ln>
          </p:spPr>
          <p:txBody>
            <a:bodyPr/>
            <a:lstStyle/>
            <a:p>
              <a:endParaRPr lang="zh-CN" altLang="en-US"/>
            </a:p>
          </p:txBody>
        </p:sp>
        <p:sp>
          <p:nvSpPr>
            <p:cNvPr id="57402" name="Arc 90"/>
            <p:cNvSpPr/>
            <p:nvPr/>
          </p:nvSpPr>
          <p:spPr>
            <a:xfrm>
              <a:off x="4614863" y="1270000"/>
              <a:ext cx="731838" cy="327025"/>
            </a:xfrm>
            <a:custGeom>
              <a:avLst/>
              <a:gdLst/>
              <a:ahLst/>
              <a:cxnLst>
                <a:cxn ang="0">
                  <a:pos x="657435" y="3438863"/>
                </a:cxn>
                <a:cxn ang="0">
                  <a:pos x="0" y="2388645"/>
                </a:cxn>
                <a:cxn ang="0">
                  <a:pos x="6454834" y="0"/>
                </a:cxn>
                <a:cxn ang="0">
                  <a:pos x="12650866" y="1719379"/>
                </a:cxn>
                <a:cxn ang="0">
                  <a:pos x="657435" y="3438863"/>
                </a:cxn>
                <a:cxn ang="0">
                  <a:pos x="0" y="2388645"/>
                </a:cxn>
                <a:cxn ang="0">
                  <a:pos x="6454834" y="0"/>
                </a:cxn>
                <a:cxn ang="0">
                  <a:pos x="12650866" y="1719379"/>
                </a:cxn>
                <a:cxn ang="0">
                  <a:pos x="6454834" y="2388645"/>
                </a:cxn>
                <a:cxn ang="0">
                  <a:pos x="657435" y="3438863"/>
                </a:cxn>
              </a:cxnLst>
              <a:rect l="0" t="0" r="0" b="0"/>
              <a:pathLst>
                <a:path w="42335" h="31098" fill="none">
                  <a:moveTo>
                    <a:pt x="2200" y="31097"/>
                  </a:moveTo>
                  <a:cubicBezTo>
                    <a:pt x="752" y="28140"/>
                    <a:pt x="0" y="24892"/>
                    <a:pt x="0" y="21600"/>
                  </a:cubicBezTo>
                  <a:cubicBezTo>
                    <a:pt x="0" y="9670"/>
                    <a:pt x="9670" y="0"/>
                    <a:pt x="21600" y="0"/>
                  </a:cubicBezTo>
                  <a:cubicBezTo>
                    <a:pt x="31198" y="-1"/>
                    <a:pt x="39645" y="6334"/>
                    <a:pt x="42334" y="15548"/>
                  </a:cubicBezTo>
                </a:path>
                <a:path w="42335" h="31098" stroke="0">
                  <a:moveTo>
                    <a:pt x="2200" y="31097"/>
                  </a:moveTo>
                  <a:cubicBezTo>
                    <a:pt x="752" y="28140"/>
                    <a:pt x="0" y="24892"/>
                    <a:pt x="0" y="21600"/>
                  </a:cubicBezTo>
                  <a:cubicBezTo>
                    <a:pt x="0" y="9670"/>
                    <a:pt x="9670" y="0"/>
                    <a:pt x="21600" y="0"/>
                  </a:cubicBezTo>
                  <a:cubicBezTo>
                    <a:pt x="31198" y="-1"/>
                    <a:pt x="39645" y="6334"/>
                    <a:pt x="42334" y="15548"/>
                  </a:cubicBezTo>
                  <a:lnTo>
                    <a:pt x="21600" y="21600"/>
                  </a:lnTo>
                  <a:lnTo>
                    <a:pt x="2200" y="31097"/>
                  </a:lnTo>
                  <a:close/>
                </a:path>
              </a:pathLst>
            </a:custGeom>
            <a:noFill/>
            <a:ln w="12700" cap="flat" cmpd="sng">
              <a:solidFill>
                <a:srgbClr val="FFFF99">
                  <a:alpha val="100000"/>
                </a:srgbClr>
              </a:solidFill>
              <a:prstDash val="solid"/>
              <a:miter lim="800000"/>
              <a:headEnd type="none" w="med" len="med"/>
              <a:tailEnd type="none" w="med" len="med"/>
            </a:ln>
          </p:spPr>
          <p:txBody>
            <a:bodyPr/>
            <a:lstStyle/>
            <a:p>
              <a:endParaRPr lang="zh-CN" altLang="en-US"/>
            </a:p>
          </p:txBody>
        </p:sp>
        <p:sp>
          <p:nvSpPr>
            <p:cNvPr id="57403" name="Arc 91"/>
            <p:cNvSpPr/>
            <p:nvPr/>
          </p:nvSpPr>
          <p:spPr>
            <a:xfrm>
              <a:off x="4705350" y="1370013"/>
              <a:ext cx="411163" cy="133350"/>
            </a:xfrm>
            <a:custGeom>
              <a:avLst/>
              <a:gdLst/>
              <a:ahLst/>
              <a:cxnLst>
                <a:cxn ang="0">
                  <a:pos x="0" y="819760"/>
                </a:cxn>
                <a:cxn ang="0">
                  <a:pos x="0" y="816361"/>
                </a:cxn>
                <a:cxn ang="0">
                  <a:pos x="1956660" y="0"/>
                </a:cxn>
                <a:cxn ang="0">
                  <a:pos x="3913310" y="816361"/>
                </a:cxn>
                <a:cxn ang="0">
                  <a:pos x="3913215" y="818211"/>
                </a:cxn>
                <a:cxn ang="0">
                  <a:pos x="0" y="819760"/>
                </a:cxn>
                <a:cxn ang="0">
                  <a:pos x="0" y="816361"/>
                </a:cxn>
                <a:cxn ang="0">
                  <a:pos x="1956660" y="0"/>
                </a:cxn>
                <a:cxn ang="0">
                  <a:pos x="3913310" y="816361"/>
                </a:cxn>
                <a:cxn ang="0">
                  <a:pos x="3913215" y="818211"/>
                </a:cxn>
                <a:cxn ang="0">
                  <a:pos x="1956660" y="816361"/>
                </a:cxn>
                <a:cxn ang="0">
                  <a:pos x="0" y="819760"/>
                </a:cxn>
              </a:cxnLst>
              <a:rect l="0" t="0" r="0" b="0"/>
              <a:pathLst>
                <a:path w="43200" h="21691" fill="none">
                  <a:moveTo>
                    <a:pt x="0" y="21690"/>
                  </a:moveTo>
                  <a:cubicBezTo>
                    <a:pt x="0" y="21660"/>
                    <a:pt x="0" y="21630"/>
                    <a:pt x="0" y="21600"/>
                  </a:cubicBezTo>
                  <a:cubicBezTo>
                    <a:pt x="0" y="9670"/>
                    <a:pt x="9670" y="0"/>
                    <a:pt x="21600" y="0"/>
                  </a:cubicBezTo>
                  <a:cubicBezTo>
                    <a:pt x="33529" y="0"/>
                    <a:pt x="43200" y="9670"/>
                    <a:pt x="43200" y="21600"/>
                  </a:cubicBezTo>
                  <a:cubicBezTo>
                    <a:pt x="43200" y="21616"/>
                    <a:pt x="43199" y="21633"/>
                    <a:pt x="43199" y="21649"/>
                  </a:cubicBezTo>
                </a:path>
                <a:path w="43200" h="21691" stroke="0">
                  <a:moveTo>
                    <a:pt x="0" y="21690"/>
                  </a:moveTo>
                  <a:cubicBezTo>
                    <a:pt x="0" y="21660"/>
                    <a:pt x="0" y="21630"/>
                    <a:pt x="0" y="21600"/>
                  </a:cubicBezTo>
                  <a:cubicBezTo>
                    <a:pt x="0" y="9670"/>
                    <a:pt x="9670" y="0"/>
                    <a:pt x="21600" y="0"/>
                  </a:cubicBezTo>
                  <a:cubicBezTo>
                    <a:pt x="33529" y="0"/>
                    <a:pt x="43200" y="9670"/>
                    <a:pt x="43200" y="21600"/>
                  </a:cubicBezTo>
                  <a:cubicBezTo>
                    <a:pt x="43200" y="21616"/>
                    <a:pt x="43199" y="21633"/>
                    <a:pt x="43199" y="21649"/>
                  </a:cubicBezTo>
                  <a:lnTo>
                    <a:pt x="21600" y="21600"/>
                  </a:lnTo>
                  <a:lnTo>
                    <a:pt x="0" y="21690"/>
                  </a:lnTo>
                  <a:close/>
                </a:path>
              </a:pathLst>
            </a:custGeom>
            <a:noFill/>
            <a:ln w="12700" cap="flat" cmpd="sng">
              <a:solidFill>
                <a:srgbClr val="FFFF99">
                  <a:alpha val="100000"/>
                </a:srgbClr>
              </a:solidFill>
              <a:prstDash val="solid"/>
              <a:miter lim="800000"/>
              <a:headEnd type="none" w="med" len="med"/>
              <a:tailEnd type="none" w="med" len="med"/>
            </a:ln>
          </p:spPr>
          <p:txBody>
            <a:bodyPr/>
            <a:lstStyle/>
            <a:p>
              <a:endParaRPr lang="zh-CN" altLang="en-US"/>
            </a:p>
          </p:txBody>
        </p:sp>
        <p:sp>
          <p:nvSpPr>
            <p:cNvPr id="57404" name="Arc 92"/>
            <p:cNvSpPr/>
            <p:nvPr/>
          </p:nvSpPr>
          <p:spPr>
            <a:xfrm>
              <a:off x="3400425" y="1373188"/>
              <a:ext cx="419100" cy="155575"/>
            </a:xfrm>
            <a:custGeom>
              <a:avLst/>
              <a:gdLst/>
              <a:ahLst/>
              <a:cxnLst>
                <a:cxn ang="0">
                  <a:pos x="21362" y="831345"/>
                </a:cxn>
                <a:cxn ang="0">
                  <a:pos x="0" y="726150"/>
                </a:cxn>
                <a:cxn ang="0">
                  <a:pos x="2032926" y="0"/>
                </a:cxn>
                <a:cxn ang="0">
                  <a:pos x="4065852" y="726150"/>
                </a:cxn>
                <a:cxn ang="0">
                  <a:pos x="4005238" y="902007"/>
                </a:cxn>
                <a:cxn ang="0">
                  <a:pos x="21362" y="831345"/>
                </a:cxn>
                <a:cxn ang="0">
                  <a:pos x="0" y="726150"/>
                </a:cxn>
                <a:cxn ang="0">
                  <a:pos x="2032926" y="0"/>
                </a:cxn>
                <a:cxn ang="0">
                  <a:pos x="4065852" y="726150"/>
                </a:cxn>
                <a:cxn ang="0">
                  <a:pos x="4005238" y="902007"/>
                </a:cxn>
                <a:cxn ang="0">
                  <a:pos x="2032926" y="726150"/>
                </a:cxn>
                <a:cxn ang="0">
                  <a:pos x="21362" y="831345"/>
                </a:cxn>
              </a:cxnLst>
              <a:rect l="0" t="0" r="0" b="0"/>
              <a:pathLst>
                <a:path w="43200" h="26832" fill="none">
                  <a:moveTo>
                    <a:pt x="227" y="24729"/>
                  </a:moveTo>
                  <a:cubicBezTo>
                    <a:pt x="76" y="23692"/>
                    <a:pt x="0" y="22647"/>
                    <a:pt x="0" y="21600"/>
                  </a:cubicBezTo>
                  <a:cubicBezTo>
                    <a:pt x="0" y="9670"/>
                    <a:pt x="9670" y="0"/>
                    <a:pt x="21600" y="0"/>
                  </a:cubicBezTo>
                  <a:cubicBezTo>
                    <a:pt x="33529" y="0"/>
                    <a:pt x="43200" y="9670"/>
                    <a:pt x="43200" y="21600"/>
                  </a:cubicBezTo>
                  <a:cubicBezTo>
                    <a:pt x="43200" y="23363"/>
                    <a:pt x="42983" y="25120"/>
                    <a:pt x="42556" y="26831"/>
                  </a:cubicBezTo>
                </a:path>
                <a:path w="43200" h="26832" stroke="0">
                  <a:moveTo>
                    <a:pt x="227" y="24729"/>
                  </a:moveTo>
                  <a:cubicBezTo>
                    <a:pt x="76" y="23692"/>
                    <a:pt x="0" y="22647"/>
                    <a:pt x="0" y="21600"/>
                  </a:cubicBezTo>
                  <a:cubicBezTo>
                    <a:pt x="0" y="9670"/>
                    <a:pt x="9670" y="0"/>
                    <a:pt x="21600" y="0"/>
                  </a:cubicBezTo>
                  <a:cubicBezTo>
                    <a:pt x="33529" y="0"/>
                    <a:pt x="43200" y="9670"/>
                    <a:pt x="43200" y="21600"/>
                  </a:cubicBezTo>
                  <a:cubicBezTo>
                    <a:pt x="43200" y="23363"/>
                    <a:pt x="42983" y="25120"/>
                    <a:pt x="42556" y="26831"/>
                  </a:cubicBezTo>
                  <a:lnTo>
                    <a:pt x="21600" y="21600"/>
                  </a:lnTo>
                  <a:lnTo>
                    <a:pt x="227" y="24729"/>
                  </a:lnTo>
                  <a:close/>
                </a:path>
              </a:pathLst>
            </a:custGeom>
            <a:noFill/>
            <a:ln w="12700" cap="flat" cmpd="sng">
              <a:solidFill>
                <a:srgbClr val="FFFF99">
                  <a:alpha val="100000"/>
                </a:srgbClr>
              </a:solidFill>
              <a:prstDash val="solid"/>
              <a:miter lim="800000"/>
              <a:headEnd type="none" w="med" len="med"/>
              <a:tailEnd type="none" w="med" len="med"/>
            </a:ln>
          </p:spPr>
          <p:txBody>
            <a:bodyPr/>
            <a:lstStyle/>
            <a:p>
              <a:endParaRPr lang="zh-CN" altLang="en-US"/>
            </a:p>
          </p:txBody>
        </p:sp>
        <p:sp>
          <p:nvSpPr>
            <p:cNvPr id="57405" name="Line 93"/>
            <p:cNvSpPr/>
            <p:nvPr/>
          </p:nvSpPr>
          <p:spPr>
            <a:xfrm flipH="1">
              <a:off x="4038600" y="782638"/>
              <a:ext cx="355600" cy="1588"/>
            </a:xfrm>
            <a:prstGeom prst="line">
              <a:avLst/>
            </a:prstGeom>
            <a:ln w="28575" cap="flat" cmpd="sng">
              <a:solidFill>
                <a:srgbClr val="FF0000"/>
              </a:solidFill>
              <a:prstDash val="solid"/>
              <a:miter/>
              <a:headEnd type="none" w="med" len="med"/>
              <a:tailEnd type="triangle" w="sm" len="lg"/>
            </a:ln>
          </p:spPr>
        </p:sp>
        <p:sp>
          <p:nvSpPr>
            <p:cNvPr id="57406" name="WordArt 94"/>
            <p:cNvSpPr>
              <a:spLocks noTextEdit="1"/>
            </p:cNvSpPr>
            <p:nvPr/>
          </p:nvSpPr>
          <p:spPr>
            <a:xfrm>
              <a:off x="4449763" y="687388"/>
              <a:ext cx="134938" cy="171450"/>
            </a:xfrm>
            <a:prstGeom prst="rect">
              <a:avLst/>
            </a:prstGeom>
          </p:spPr>
          <p:txBody>
            <a:bodyPr wrap="none" fromWordArt="1">
              <a:prstTxWarp prst="textPlain">
                <a:avLst>
                  <a:gd name="adj" fmla="val 30690"/>
                </a:avLst>
              </a:prstTxWarp>
              <a:normAutofit fontScale="25000" lnSpcReduction="20000"/>
            </a:bodyPr>
            <a:lstStyle/>
            <a:p>
              <a:pPr algn="ctr"/>
              <a:r>
                <a:rPr lang="zh-CN" altLang="en-US" sz="3600">
                  <a:ln w="9525" cap="flat" cmpd="sng">
                    <a:solidFill>
                      <a:srgbClr val="FF0000"/>
                    </a:solidFill>
                    <a:prstDash val="solid"/>
                    <a:miter/>
                    <a:headEnd type="none" w="med" len="med"/>
                    <a:tailEnd type="none" w="med" len="med"/>
                  </a:ln>
                  <a:solidFill>
                    <a:srgbClr val="FF0000"/>
                  </a:solidFill>
                  <a:latin typeface="Bookman Old Style" panose="02050604050505020204" pitchFamily="18" charset="0"/>
                  <a:ea typeface="Bookman Old Style" panose="02050604050505020204" pitchFamily="18" charset="0"/>
                </a:rPr>
                <a:t>I</a:t>
              </a:r>
            </a:p>
          </p:txBody>
        </p:sp>
        <p:sp>
          <p:nvSpPr>
            <p:cNvPr id="57407" name="Freeform 95"/>
            <p:cNvSpPr/>
            <p:nvPr/>
          </p:nvSpPr>
          <p:spPr>
            <a:xfrm>
              <a:off x="5651500" y="1066800"/>
              <a:ext cx="1820863" cy="800100"/>
            </a:xfrm>
            <a:custGeom>
              <a:avLst/>
              <a:gdLst/>
              <a:ahLst/>
              <a:cxnLst>
                <a:cxn ang="0">
                  <a:pos x="726614797" y="0"/>
                </a:cxn>
                <a:cxn ang="0">
                  <a:pos x="1771122898" y="0"/>
                </a:cxn>
                <a:cxn ang="0">
                  <a:pos x="1089921708" y="833541680"/>
                </a:cxn>
                <a:cxn ang="0">
                  <a:pos x="0" y="833541680"/>
                </a:cxn>
                <a:cxn ang="0">
                  <a:pos x="726614797" y="0"/>
                </a:cxn>
              </a:cxnLst>
              <a:rect l="0" t="0" r="0" b="0"/>
              <a:pathLst>
                <a:path w="1872" h="768">
                  <a:moveTo>
                    <a:pt x="768" y="0"/>
                  </a:moveTo>
                  <a:lnTo>
                    <a:pt x="1872" y="0"/>
                  </a:lnTo>
                  <a:lnTo>
                    <a:pt x="1152" y="768"/>
                  </a:lnTo>
                  <a:lnTo>
                    <a:pt x="0" y="768"/>
                  </a:lnTo>
                  <a:lnTo>
                    <a:pt x="768" y="0"/>
                  </a:lnTo>
                  <a:close/>
                </a:path>
              </a:pathLst>
            </a:custGeom>
            <a:gradFill rotWithShape="0">
              <a:gsLst>
                <a:gs pos="0">
                  <a:srgbClr val="B2B2B2">
                    <a:alpha val="100000"/>
                  </a:srgbClr>
                </a:gs>
                <a:gs pos="50000">
                  <a:srgbClr val="3B3B3B">
                    <a:alpha val="100000"/>
                  </a:srgbClr>
                </a:gs>
                <a:gs pos="100000">
                  <a:srgbClr val="B2B2B2">
                    <a:alpha val="100000"/>
                  </a:srgbClr>
                </a:gs>
              </a:gsLst>
              <a:lin ang="5400000" scaled="1"/>
              <a:tileRect/>
            </a:gradFill>
            <a:ln w="9525">
              <a:noFill/>
            </a:ln>
          </p:spPr>
          <p:txBody>
            <a:bodyPr/>
            <a:lstStyle/>
            <a:p>
              <a:endParaRPr lang="zh-CN" altLang="en-US"/>
            </a:p>
          </p:txBody>
        </p:sp>
        <p:sp>
          <p:nvSpPr>
            <p:cNvPr id="57408" name="Freeform 96"/>
            <p:cNvSpPr/>
            <p:nvPr/>
          </p:nvSpPr>
          <p:spPr>
            <a:xfrm>
              <a:off x="6772275" y="1066800"/>
              <a:ext cx="1773238" cy="800100"/>
            </a:xfrm>
            <a:custGeom>
              <a:avLst/>
              <a:gdLst/>
              <a:ahLst/>
              <a:cxnLst>
                <a:cxn ang="0">
                  <a:pos x="680482027" y="0"/>
                </a:cxn>
                <a:cxn ang="0">
                  <a:pos x="1723888709" y="0"/>
                </a:cxn>
                <a:cxn ang="0">
                  <a:pos x="998040371" y="833541680"/>
                </a:cxn>
                <a:cxn ang="0">
                  <a:pos x="0" y="833541680"/>
                </a:cxn>
                <a:cxn ang="0">
                  <a:pos x="680482027" y="0"/>
                </a:cxn>
              </a:cxnLst>
              <a:rect l="0" t="0" r="0" b="0"/>
              <a:pathLst>
                <a:path w="1824" h="768">
                  <a:moveTo>
                    <a:pt x="720" y="0"/>
                  </a:moveTo>
                  <a:lnTo>
                    <a:pt x="1824" y="0"/>
                  </a:lnTo>
                  <a:lnTo>
                    <a:pt x="1056" y="768"/>
                  </a:lnTo>
                  <a:lnTo>
                    <a:pt x="0" y="768"/>
                  </a:lnTo>
                  <a:lnTo>
                    <a:pt x="720" y="0"/>
                  </a:lnTo>
                  <a:close/>
                </a:path>
              </a:pathLst>
            </a:custGeom>
            <a:gradFill rotWithShape="0">
              <a:gsLst>
                <a:gs pos="0">
                  <a:srgbClr val="B2B2B2">
                    <a:alpha val="100000"/>
                  </a:srgbClr>
                </a:gs>
                <a:gs pos="50000">
                  <a:srgbClr val="3B3B3B">
                    <a:alpha val="100000"/>
                  </a:srgbClr>
                </a:gs>
                <a:gs pos="100000">
                  <a:srgbClr val="B2B2B2">
                    <a:alpha val="100000"/>
                  </a:srgbClr>
                </a:gs>
              </a:gsLst>
              <a:lin ang="5400000" scaled="1"/>
              <a:tileRect/>
            </a:gradFill>
            <a:ln w="9525">
              <a:noFill/>
            </a:ln>
          </p:spPr>
          <p:txBody>
            <a:bodyPr/>
            <a:lstStyle/>
            <a:p>
              <a:endParaRPr lang="zh-CN" altLang="en-US"/>
            </a:p>
          </p:txBody>
        </p:sp>
        <p:sp>
          <p:nvSpPr>
            <p:cNvPr id="57409" name="Line 97"/>
            <p:cNvSpPr/>
            <p:nvPr/>
          </p:nvSpPr>
          <p:spPr>
            <a:xfrm flipV="1">
              <a:off x="5670550" y="1066800"/>
              <a:ext cx="727075" cy="781050"/>
            </a:xfrm>
            <a:prstGeom prst="line">
              <a:avLst/>
            </a:prstGeom>
            <a:ln w="9525" cap="flat" cmpd="sng">
              <a:solidFill>
                <a:schemeClr val="tx1"/>
              </a:solidFill>
              <a:prstDash val="solid"/>
              <a:miter/>
              <a:headEnd type="none" w="med" len="med"/>
              <a:tailEnd type="none" w="med" len="med"/>
            </a:ln>
          </p:spPr>
        </p:sp>
        <p:sp>
          <p:nvSpPr>
            <p:cNvPr id="57410" name="Line 98"/>
            <p:cNvSpPr/>
            <p:nvPr/>
          </p:nvSpPr>
          <p:spPr>
            <a:xfrm>
              <a:off x="6397625" y="1066800"/>
              <a:ext cx="2147888" cy="0"/>
            </a:xfrm>
            <a:prstGeom prst="line">
              <a:avLst/>
            </a:prstGeom>
            <a:ln w="9525" cap="flat" cmpd="sng">
              <a:solidFill>
                <a:schemeClr val="tx1"/>
              </a:solidFill>
              <a:prstDash val="solid"/>
              <a:miter/>
              <a:headEnd type="none" w="med" len="med"/>
              <a:tailEnd type="none" w="med" len="med"/>
            </a:ln>
          </p:spPr>
        </p:sp>
        <p:grpSp>
          <p:nvGrpSpPr>
            <p:cNvPr id="57411" name="Group 99"/>
            <p:cNvGrpSpPr/>
            <p:nvPr/>
          </p:nvGrpSpPr>
          <p:grpSpPr>
            <a:xfrm>
              <a:off x="8091488" y="778867"/>
              <a:ext cx="280988" cy="246656"/>
              <a:chOff x="2640" y="651"/>
              <a:chExt cx="288" cy="227"/>
            </a:xfrm>
          </p:grpSpPr>
          <p:sp>
            <p:nvSpPr>
              <p:cNvPr id="57485" name="WordArt 100"/>
              <p:cNvSpPr>
                <a:spLocks noTextEdit="1"/>
              </p:cNvSpPr>
              <p:nvPr/>
            </p:nvSpPr>
            <p:spPr>
              <a:xfrm>
                <a:off x="2640" y="720"/>
                <a:ext cx="288" cy="158"/>
              </a:xfrm>
              <a:prstGeom prst="rect">
                <a:avLst/>
              </a:prstGeom>
            </p:spPr>
            <p:txBody>
              <a:bodyPr wrap="none" fromWordArt="1">
                <a:prstTxWarp prst="textPlain">
                  <a:avLst>
                    <a:gd name="adj" fmla="val 55991"/>
                  </a:avLst>
                </a:prstTxWarp>
                <a:normAutofit fontScale="77500" lnSpcReduction="20000"/>
              </a:bodyPr>
              <a:lstStyle/>
              <a:p>
                <a:pPr algn="ctr"/>
                <a:r>
                  <a:rPr lang="zh-CN" altLang="en-US" sz="800" b="1" i="1">
                    <a:ln w="9525" cap="flat" cmpd="sng">
                      <a:solidFill>
                        <a:srgbClr val="008000"/>
                      </a:solidFill>
                      <a:prstDash val="solid"/>
                      <a:headEnd type="none" w="med" len="med"/>
                      <a:tailEnd type="none" w="med" len="med"/>
                    </a:ln>
                    <a:solidFill>
                      <a:srgbClr val="008000"/>
                    </a:solidFill>
                    <a:latin typeface="Times New Roman" panose="02020603050405020304" pitchFamily="18" charset="0"/>
                    <a:ea typeface="Times New Roman" panose="02020603050405020304" pitchFamily="18" charset="0"/>
                  </a:rPr>
                  <a:t>B</a:t>
                </a:r>
              </a:p>
            </p:txBody>
          </p:sp>
          <p:sp>
            <p:nvSpPr>
              <p:cNvPr id="57486" name="Line 101"/>
              <p:cNvSpPr/>
              <p:nvPr/>
            </p:nvSpPr>
            <p:spPr>
              <a:xfrm>
                <a:off x="2688" y="651"/>
                <a:ext cx="240" cy="0"/>
              </a:xfrm>
              <a:prstGeom prst="line">
                <a:avLst/>
              </a:prstGeom>
              <a:ln w="28575" cap="flat" cmpd="sng">
                <a:solidFill>
                  <a:srgbClr val="008000"/>
                </a:solidFill>
                <a:prstDash val="solid"/>
                <a:miter/>
                <a:headEnd type="none" w="med" len="med"/>
                <a:tailEnd type="triangle" w="med" len="sm"/>
              </a:ln>
            </p:spPr>
          </p:sp>
        </p:grpSp>
        <p:sp>
          <p:nvSpPr>
            <p:cNvPr id="57412" name="Line 102"/>
            <p:cNvSpPr/>
            <p:nvPr/>
          </p:nvSpPr>
          <p:spPr>
            <a:xfrm rot="5400000" flipH="1" flipV="1">
              <a:off x="8134350" y="1735138"/>
              <a:ext cx="355600" cy="1588"/>
            </a:xfrm>
            <a:prstGeom prst="line">
              <a:avLst/>
            </a:prstGeom>
            <a:ln w="28575" cap="flat" cmpd="sng">
              <a:solidFill>
                <a:srgbClr val="FF0000"/>
              </a:solidFill>
              <a:prstDash val="solid"/>
              <a:miter/>
              <a:headEnd type="none" w="med" len="med"/>
              <a:tailEnd type="triangle" w="sm" len="lg"/>
            </a:ln>
          </p:spPr>
        </p:sp>
        <p:sp>
          <p:nvSpPr>
            <p:cNvPr id="57413" name="WordArt 103"/>
            <p:cNvSpPr>
              <a:spLocks noTextEdit="1"/>
            </p:cNvSpPr>
            <p:nvPr/>
          </p:nvSpPr>
          <p:spPr>
            <a:xfrm>
              <a:off x="8391525" y="1651000"/>
              <a:ext cx="134938" cy="171450"/>
            </a:xfrm>
            <a:prstGeom prst="rect">
              <a:avLst/>
            </a:prstGeom>
          </p:spPr>
          <p:txBody>
            <a:bodyPr wrap="none" fromWordArt="1">
              <a:prstTxWarp prst="textPlain">
                <a:avLst>
                  <a:gd name="adj" fmla="val 30690"/>
                </a:avLst>
              </a:prstTxWarp>
              <a:normAutofit fontScale="25000" lnSpcReduction="20000"/>
            </a:bodyPr>
            <a:lstStyle/>
            <a:p>
              <a:pPr algn="ctr"/>
              <a:r>
                <a:rPr lang="zh-CN" altLang="en-US" sz="3600">
                  <a:ln w="9525" cap="flat" cmpd="sng">
                    <a:solidFill>
                      <a:srgbClr val="FF0000"/>
                    </a:solidFill>
                    <a:prstDash val="solid"/>
                    <a:miter/>
                    <a:headEnd type="none" w="med" len="med"/>
                    <a:tailEnd type="none" w="med" len="med"/>
                  </a:ln>
                  <a:solidFill>
                    <a:srgbClr val="FF0000"/>
                  </a:solidFill>
                  <a:latin typeface="Bookman Old Style" panose="02050604050505020204" pitchFamily="18" charset="0"/>
                  <a:ea typeface="Bookman Old Style" panose="02050604050505020204" pitchFamily="18" charset="0"/>
                </a:rPr>
                <a:t>I</a:t>
              </a:r>
            </a:p>
          </p:txBody>
        </p:sp>
        <p:sp>
          <p:nvSpPr>
            <p:cNvPr id="57414" name="Line 104"/>
            <p:cNvSpPr/>
            <p:nvPr/>
          </p:nvSpPr>
          <p:spPr>
            <a:xfrm>
              <a:off x="6089650" y="1889125"/>
              <a:ext cx="4763" cy="323850"/>
            </a:xfrm>
            <a:prstGeom prst="line">
              <a:avLst/>
            </a:prstGeom>
            <a:ln w="57150" cap="flat" cmpd="sng">
              <a:solidFill>
                <a:srgbClr val="FF0000"/>
              </a:solidFill>
              <a:prstDash val="solid"/>
              <a:headEnd type="none" w="med" len="med"/>
              <a:tailEnd type="none" w="med" len="med"/>
            </a:ln>
          </p:spPr>
        </p:sp>
        <p:sp>
          <p:nvSpPr>
            <p:cNvPr id="57415" name="Arc 105"/>
            <p:cNvSpPr/>
            <p:nvPr/>
          </p:nvSpPr>
          <p:spPr>
            <a:xfrm>
              <a:off x="6348413" y="1563688"/>
              <a:ext cx="233363" cy="522288"/>
            </a:xfrm>
            <a:custGeom>
              <a:avLst/>
              <a:gdLst/>
              <a:ahLst/>
              <a:cxnLst>
                <a:cxn ang="0">
                  <a:pos x="1582308" y="7236494"/>
                </a:cxn>
                <a:cxn ang="0">
                  <a:pos x="768463" y="12628924"/>
                </a:cxn>
                <a:cxn ang="0">
                  <a:pos x="0" y="7998913"/>
                </a:cxn>
                <a:cxn ang="0">
                  <a:pos x="1582308" y="7236494"/>
                </a:cxn>
                <a:cxn ang="0">
                  <a:pos x="768463" y="12628924"/>
                </a:cxn>
                <a:cxn ang="0">
                  <a:pos x="0" y="7998913"/>
                </a:cxn>
                <a:cxn ang="0">
                  <a:pos x="768463" y="0"/>
                </a:cxn>
                <a:cxn ang="0">
                  <a:pos x="1582308" y="7236494"/>
                </a:cxn>
              </a:cxnLst>
              <a:rect l="0" t="0" r="0" b="0"/>
              <a:pathLst>
                <a:path w="34417" h="21600" fill="none">
                  <a:moveTo>
                    <a:pt x="34417" y="12377"/>
                  </a:moveTo>
                  <a:cubicBezTo>
                    <a:pt x="30375" y="18156"/>
                    <a:pt x="23767" y="21599"/>
                    <a:pt x="16715" y="21600"/>
                  </a:cubicBezTo>
                  <a:cubicBezTo>
                    <a:pt x="10238" y="21600"/>
                    <a:pt x="4103" y="18693"/>
                    <a:pt x="0" y="13681"/>
                  </a:cubicBezTo>
                </a:path>
                <a:path w="34417" h="21600" stroke="0">
                  <a:moveTo>
                    <a:pt x="34417" y="12377"/>
                  </a:moveTo>
                  <a:cubicBezTo>
                    <a:pt x="30375" y="18156"/>
                    <a:pt x="23767" y="21599"/>
                    <a:pt x="16715" y="21600"/>
                  </a:cubicBezTo>
                  <a:cubicBezTo>
                    <a:pt x="10238" y="21600"/>
                    <a:pt x="4103" y="18693"/>
                    <a:pt x="0" y="13681"/>
                  </a:cubicBezTo>
                  <a:lnTo>
                    <a:pt x="16715" y="0"/>
                  </a:lnTo>
                  <a:lnTo>
                    <a:pt x="34417" y="12377"/>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7416" name="Arc 106"/>
            <p:cNvSpPr/>
            <p:nvPr/>
          </p:nvSpPr>
          <p:spPr>
            <a:xfrm>
              <a:off x="6580188" y="1566863"/>
              <a:ext cx="244475" cy="522288"/>
            </a:xfrm>
            <a:custGeom>
              <a:avLst/>
              <a:gdLst/>
              <a:ahLst/>
              <a:cxnLst>
                <a:cxn ang="0">
                  <a:pos x="1657919" y="6874567"/>
                </a:cxn>
                <a:cxn ang="0">
                  <a:pos x="824639" y="12628924"/>
                </a:cxn>
                <a:cxn ang="0">
                  <a:pos x="0" y="7041796"/>
                </a:cxn>
                <a:cxn ang="0">
                  <a:pos x="1657919" y="6874567"/>
                </a:cxn>
                <a:cxn ang="0">
                  <a:pos x="824639" y="12628924"/>
                </a:cxn>
                <a:cxn ang="0">
                  <a:pos x="0" y="7041796"/>
                </a:cxn>
                <a:cxn ang="0">
                  <a:pos x="824639" y="0"/>
                </a:cxn>
                <a:cxn ang="0">
                  <a:pos x="1657919" y="6874567"/>
                </a:cxn>
              </a:cxnLst>
              <a:rect l="0" t="0" r="0" b="0"/>
              <a:pathLst>
                <a:path w="36049" h="21600" fill="none">
                  <a:moveTo>
                    <a:pt x="36048" y="11758"/>
                  </a:moveTo>
                  <a:cubicBezTo>
                    <a:pt x="32065" y="17896"/>
                    <a:pt x="25246" y="21599"/>
                    <a:pt x="17930" y="21600"/>
                  </a:cubicBezTo>
                  <a:cubicBezTo>
                    <a:pt x="10734" y="21600"/>
                    <a:pt x="4012" y="18017"/>
                    <a:pt x="0" y="12044"/>
                  </a:cubicBezTo>
                </a:path>
                <a:path w="36049" h="21600" stroke="0">
                  <a:moveTo>
                    <a:pt x="36048" y="11758"/>
                  </a:moveTo>
                  <a:cubicBezTo>
                    <a:pt x="32065" y="17896"/>
                    <a:pt x="25246" y="21599"/>
                    <a:pt x="17930" y="21600"/>
                  </a:cubicBezTo>
                  <a:cubicBezTo>
                    <a:pt x="10734" y="21600"/>
                    <a:pt x="4012" y="18017"/>
                    <a:pt x="0" y="12044"/>
                  </a:cubicBezTo>
                  <a:lnTo>
                    <a:pt x="17930" y="0"/>
                  </a:lnTo>
                  <a:lnTo>
                    <a:pt x="36048" y="11758"/>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7417" name="Arc 107"/>
            <p:cNvSpPr/>
            <p:nvPr/>
          </p:nvSpPr>
          <p:spPr>
            <a:xfrm>
              <a:off x="6823075" y="1560513"/>
              <a:ext cx="236538" cy="522288"/>
            </a:xfrm>
            <a:custGeom>
              <a:avLst/>
              <a:gdLst/>
              <a:ahLst/>
              <a:cxnLst>
                <a:cxn ang="0">
                  <a:pos x="1603708" y="7059327"/>
                </a:cxn>
                <a:cxn ang="0">
                  <a:pos x="780432" y="12628924"/>
                </a:cxn>
                <a:cxn ang="0">
                  <a:pos x="0" y="7807722"/>
                </a:cxn>
                <a:cxn ang="0">
                  <a:pos x="1603708" y="7059327"/>
                </a:cxn>
                <a:cxn ang="0">
                  <a:pos x="780432" y="12628924"/>
                </a:cxn>
                <a:cxn ang="0">
                  <a:pos x="0" y="7807722"/>
                </a:cxn>
                <a:cxn ang="0">
                  <a:pos x="780432" y="0"/>
                </a:cxn>
                <a:cxn ang="0">
                  <a:pos x="1603708" y="7059327"/>
                </a:cxn>
              </a:cxnLst>
              <a:rect l="0" t="0" r="0" b="0"/>
              <a:pathLst>
                <a:path w="34887" h="21600" fill="none">
                  <a:moveTo>
                    <a:pt x="34886" y="12074"/>
                  </a:moveTo>
                  <a:cubicBezTo>
                    <a:pt x="30871" y="18030"/>
                    <a:pt x="24159" y="21599"/>
                    <a:pt x="16977" y="21600"/>
                  </a:cubicBezTo>
                  <a:cubicBezTo>
                    <a:pt x="10353" y="21600"/>
                    <a:pt x="4095" y="18560"/>
                    <a:pt x="0" y="13354"/>
                  </a:cubicBezTo>
                </a:path>
                <a:path w="34887" h="21600" stroke="0">
                  <a:moveTo>
                    <a:pt x="34886" y="12074"/>
                  </a:moveTo>
                  <a:cubicBezTo>
                    <a:pt x="30871" y="18030"/>
                    <a:pt x="24159" y="21599"/>
                    <a:pt x="16977" y="21600"/>
                  </a:cubicBezTo>
                  <a:cubicBezTo>
                    <a:pt x="10353" y="21600"/>
                    <a:pt x="4095" y="18560"/>
                    <a:pt x="0" y="13354"/>
                  </a:cubicBezTo>
                  <a:lnTo>
                    <a:pt x="16977" y="0"/>
                  </a:lnTo>
                  <a:lnTo>
                    <a:pt x="34886" y="12074"/>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7418" name="Arc 108"/>
            <p:cNvSpPr/>
            <p:nvPr/>
          </p:nvSpPr>
          <p:spPr>
            <a:xfrm>
              <a:off x="7050088" y="1563688"/>
              <a:ext cx="239713" cy="522288"/>
            </a:xfrm>
            <a:custGeom>
              <a:avLst/>
              <a:gdLst/>
              <a:ahLst/>
              <a:cxnLst>
                <a:cxn ang="0">
                  <a:pos x="1621214" y="7031278"/>
                </a:cxn>
                <a:cxn ang="0">
                  <a:pos x="800547" y="12628924"/>
                </a:cxn>
                <a:cxn ang="0">
                  <a:pos x="-47" y="7400773"/>
                </a:cxn>
                <a:cxn ang="0">
                  <a:pos x="1621214" y="7031278"/>
                </a:cxn>
                <a:cxn ang="0">
                  <a:pos x="800547" y="12628924"/>
                </a:cxn>
                <a:cxn ang="0">
                  <a:pos x="-47" y="7400773"/>
                </a:cxn>
                <a:cxn ang="0">
                  <a:pos x="800547" y="0"/>
                </a:cxn>
                <a:cxn ang="0">
                  <a:pos x="1621214" y="7031278"/>
                </a:cxn>
              </a:cxnLst>
              <a:rect l="0" t="0" r="0" b="0"/>
              <a:pathLst>
                <a:path w="35444" h="21600" fill="none">
                  <a:moveTo>
                    <a:pt x="35444" y="12026"/>
                  </a:moveTo>
                  <a:cubicBezTo>
                    <a:pt x="31433" y="18009"/>
                    <a:pt x="24704" y="21599"/>
                    <a:pt x="17502" y="21600"/>
                  </a:cubicBezTo>
                  <a:cubicBezTo>
                    <a:pt x="10571" y="21600"/>
                    <a:pt x="4061" y="18274"/>
                    <a:pt x="-1" y="12658"/>
                  </a:cubicBezTo>
                </a:path>
                <a:path w="35444" h="21600" stroke="0">
                  <a:moveTo>
                    <a:pt x="35444" y="12026"/>
                  </a:moveTo>
                  <a:cubicBezTo>
                    <a:pt x="31433" y="18009"/>
                    <a:pt x="24704" y="21599"/>
                    <a:pt x="17502" y="21600"/>
                  </a:cubicBezTo>
                  <a:cubicBezTo>
                    <a:pt x="10571" y="21600"/>
                    <a:pt x="4061" y="18274"/>
                    <a:pt x="-1" y="12658"/>
                  </a:cubicBezTo>
                  <a:lnTo>
                    <a:pt x="17502" y="0"/>
                  </a:lnTo>
                  <a:lnTo>
                    <a:pt x="35444" y="12026"/>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7419" name="Arc 109"/>
            <p:cNvSpPr/>
            <p:nvPr/>
          </p:nvSpPr>
          <p:spPr>
            <a:xfrm>
              <a:off x="7272338" y="1563688"/>
              <a:ext cx="238125" cy="522288"/>
            </a:xfrm>
            <a:custGeom>
              <a:avLst/>
              <a:gdLst/>
              <a:ahLst/>
              <a:cxnLst>
                <a:cxn ang="0">
                  <a:pos x="1626187" y="6759978"/>
                </a:cxn>
                <a:cxn ang="0">
                  <a:pos x="775291" y="12628924"/>
                </a:cxn>
                <a:cxn ang="0">
                  <a:pos x="0" y="8063208"/>
                </a:cxn>
                <a:cxn ang="0">
                  <a:pos x="1626187" y="6759978"/>
                </a:cxn>
                <a:cxn ang="0">
                  <a:pos x="775291" y="12628924"/>
                </a:cxn>
                <a:cxn ang="0">
                  <a:pos x="0" y="8063208"/>
                </a:cxn>
                <a:cxn ang="0">
                  <a:pos x="775291" y="0"/>
                </a:cxn>
                <a:cxn ang="0">
                  <a:pos x="1626187" y="6759978"/>
                </a:cxn>
              </a:cxnLst>
              <a:rect l="0" t="0" r="0" b="0"/>
              <a:pathLst>
                <a:path w="34869" h="21600" fill="none">
                  <a:moveTo>
                    <a:pt x="34869" y="11562"/>
                  </a:moveTo>
                  <a:cubicBezTo>
                    <a:pt x="30908" y="17812"/>
                    <a:pt x="24023" y="21599"/>
                    <a:pt x="16624" y="21600"/>
                  </a:cubicBezTo>
                  <a:cubicBezTo>
                    <a:pt x="10197" y="21600"/>
                    <a:pt x="4103" y="18738"/>
                    <a:pt x="0" y="13791"/>
                  </a:cubicBezTo>
                </a:path>
                <a:path w="34869" h="21600" stroke="0">
                  <a:moveTo>
                    <a:pt x="34869" y="11562"/>
                  </a:moveTo>
                  <a:cubicBezTo>
                    <a:pt x="30908" y="17812"/>
                    <a:pt x="24023" y="21599"/>
                    <a:pt x="16624" y="21600"/>
                  </a:cubicBezTo>
                  <a:cubicBezTo>
                    <a:pt x="10197" y="21600"/>
                    <a:pt x="4103" y="18738"/>
                    <a:pt x="0" y="13791"/>
                  </a:cubicBezTo>
                  <a:lnTo>
                    <a:pt x="16624" y="0"/>
                  </a:lnTo>
                  <a:lnTo>
                    <a:pt x="34869" y="11562"/>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7420" name="Arc 110"/>
            <p:cNvSpPr/>
            <p:nvPr/>
          </p:nvSpPr>
          <p:spPr>
            <a:xfrm>
              <a:off x="7502525" y="1566863"/>
              <a:ext cx="239713" cy="522288"/>
            </a:xfrm>
            <a:custGeom>
              <a:avLst/>
              <a:gdLst/>
              <a:ahLst/>
              <a:cxnLst>
                <a:cxn ang="0">
                  <a:pos x="1637057" y="7392600"/>
                </a:cxn>
                <a:cxn ang="0">
                  <a:pos x="820321" y="12628924"/>
                </a:cxn>
                <a:cxn ang="0">
                  <a:pos x="0" y="7330046"/>
                </a:cxn>
                <a:cxn ang="0">
                  <a:pos x="1637057" y="7392600"/>
                </a:cxn>
                <a:cxn ang="0">
                  <a:pos x="820321" y="12628924"/>
                </a:cxn>
                <a:cxn ang="0">
                  <a:pos x="0" y="7330046"/>
                </a:cxn>
                <a:cxn ang="0">
                  <a:pos x="820321" y="0"/>
                </a:cxn>
                <a:cxn ang="0">
                  <a:pos x="1637057" y="7392600"/>
                </a:cxn>
              </a:cxnLst>
              <a:rect l="0" t="0" r="0" b="0"/>
              <a:pathLst>
                <a:path w="35101" h="21600" fill="none">
                  <a:moveTo>
                    <a:pt x="35101" y="12644"/>
                  </a:moveTo>
                  <a:cubicBezTo>
                    <a:pt x="31040" y="18268"/>
                    <a:pt x="24525" y="21599"/>
                    <a:pt x="17589" y="21600"/>
                  </a:cubicBezTo>
                  <a:cubicBezTo>
                    <a:pt x="10605" y="21600"/>
                    <a:pt x="4053" y="18224"/>
                    <a:pt x="0" y="12537"/>
                  </a:cubicBezTo>
                </a:path>
                <a:path w="35101" h="21600" stroke="0">
                  <a:moveTo>
                    <a:pt x="35101" y="12644"/>
                  </a:moveTo>
                  <a:cubicBezTo>
                    <a:pt x="31040" y="18268"/>
                    <a:pt x="24525" y="21599"/>
                    <a:pt x="17589" y="21600"/>
                  </a:cubicBezTo>
                  <a:cubicBezTo>
                    <a:pt x="10605" y="21600"/>
                    <a:pt x="4053" y="18224"/>
                    <a:pt x="0" y="12537"/>
                  </a:cubicBezTo>
                  <a:lnTo>
                    <a:pt x="17589" y="0"/>
                  </a:lnTo>
                  <a:lnTo>
                    <a:pt x="35101" y="12644"/>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7421" name="Line 111"/>
            <p:cNvSpPr/>
            <p:nvPr/>
          </p:nvSpPr>
          <p:spPr>
            <a:xfrm flipH="1">
              <a:off x="8196263" y="1454150"/>
              <a:ext cx="1588" cy="660400"/>
            </a:xfrm>
            <a:prstGeom prst="line">
              <a:avLst/>
            </a:prstGeom>
            <a:ln w="57150" cap="flat" cmpd="sng">
              <a:solidFill>
                <a:srgbClr val="FF0000"/>
              </a:solidFill>
              <a:prstDash val="solid"/>
              <a:headEnd type="none" w="med" len="med"/>
              <a:tailEnd type="none" w="med" len="med"/>
            </a:ln>
          </p:spPr>
        </p:sp>
        <p:sp>
          <p:nvSpPr>
            <p:cNvPr id="57422" name="Arc 112"/>
            <p:cNvSpPr/>
            <p:nvPr/>
          </p:nvSpPr>
          <p:spPr>
            <a:xfrm>
              <a:off x="7724775" y="1565275"/>
              <a:ext cx="265113" cy="522288"/>
            </a:xfrm>
            <a:custGeom>
              <a:avLst/>
              <a:gdLst/>
              <a:ahLst/>
              <a:cxnLst>
                <a:cxn ang="0">
                  <a:pos x="1801206" y="2728084"/>
                </a:cxn>
                <a:cxn ang="0">
                  <a:pos x="827693" y="12628924"/>
                </a:cxn>
                <a:cxn ang="0">
                  <a:pos x="0" y="7041796"/>
                </a:cxn>
                <a:cxn ang="0">
                  <a:pos x="1801206" y="2728084"/>
                </a:cxn>
                <a:cxn ang="0">
                  <a:pos x="827693" y="12628924"/>
                </a:cxn>
                <a:cxn ang="0">
                  <a:pos x="0" y="7041796"/>
                </a:cxn>
                <a:cxn ang="0">
                  <a:pos x="827693" y="0"/>
                </a:cxn>
                <a:cxn ang="0">
                  <a:pos x="1801206" y="2728084"/>
                </a:cxn>
              </a:cxnLst>
              <a:rect l="0" t="0" r="0" b="0"/>
              <a:pathLst>
                <a:path w="39020" h="21600" fill="none">
                  <a:moveTo>
                    <a:pt x="39019" y="4666"/>
                  </a:moveTo>
                  <a:cubicBezTo>
                    <a:pt x="36830" y="14558"/>
                    <a:pt x="28061" y="21599"/>
                    <a:pt x="17930" y="21600"/>
                  </a:cubicBezTo>
                  <a:cubicBezTo>
                    <a:pt x="10734" y="21600"/>
                    <a:pt x="4012" y="18017"/>
                    <a:pt x="0" y="12044"/>
                  </a:cubicBezTo>
                </a:path>
                <a:path w="39020" h="21600" stroke="0">
                  <a:moveTo>
                    <a:pt x="39019" y="4666"/>
                  </a:moveTo>
                  <a:cubicBezTo>
                    <a:pt x="36830" y="14558"/>
                    <a:pt x="28061" y="21599"/>
                    <a:pt x="17930" y="21600"/>
                  </a:cubicBezTo>
                  <a:cubicBezTo>
                    <a:pt x="10734" y="21600"/>
                    <a:pt x="4012" y="18017"/>
                    <a:pt x="0" y="12044"/>
                  </a:cubicBezTo>
                  <a:lnTo>
                    <a:pt x="17930" y="0"/>
                  </a:lnTo>
                  <a:lnTo>
                    <a:pt x="39019" y="4666"/>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7423" name="Line 113"/>
            <p:cNvSpPr/>
            <p:nvPr/>
          </p:nvSpPr>
          <p:spPr>
            <a:xfrm flipV="1">
              <a:off x="7786688" y="1079500"/>
              <a:ext cx="739775" cy="800100"/>
            </a:xfrm>
            <a:prstGeom prst="line">
              <a:avLst/>
            </a:prstGeom>
            <a:ln w="57150" cap="flat" cmpd="sng">
              <a:solidFill>
                <a:schemeClr val="tx1"/>
              </a:solidFill>
              <a:prstDash val="solid"/>
              <a:miter/>
              <a:headEnd type="none" w="med" len="med"/>
              <a:tailEnd type="none" w="med" len="med"/>
            </a:ln>
          </p:spPr>
        </p:sp>
        <p:sp>
          <p:nvSpPr>
            <p:cNvPr id="57424" name="Line 114"/>
            <p:cNvSpPr/>
            <p:nvPr/>
          </p:nvSpPr>
          <p:spPr>
            <a:xfrm>
              <a:off x="5661025" y="1871663"/>
              <a:ext cx="2147888" cy="0"/>
            </a:xfrm>
            <a:prstGeom prst="line">
              <a:avLst/>
            </a:prstGeom>
            <a:ln w="57150" cap="flat" cmpd="sng">
              <a:solidFill>
                <a:schemeClr val="tx1"/>
              </a:solidFill>
              <a:prstDash val="solid"/>
              <a:miter/>
              <a:headEnd type="none" w="med" len="med"/>
              <a:tailEnd type="none" w="med" len="med"/>
            </a:ln>
          </p:spPr>
        </p:sp>
        <p:sp>
          <p:nvSpPr>
            <p:cNvPr id="57425" name="Rectangle 115"/>
            <p:cNvSpPr/>
            <p:nvPr/>
          </p:nvSpPr>
          <p:spPr>
            <a:xfrm>
              <a:off x="8505825" y="1027113"/>
              <a:ext cx="88900" cy="111125"/>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7426" name="Line 116"/>
            <p:cNvSpPr/>
            <p:nvPr/>
          </p:nvSpPr>
          <p:spPr>
            <a:xfrm rot="-5400000" flipH="1">
              <a:off x="5748338" y="2079625"/>
              <a:ext cx="355600" cy="1588"/>
            </a:xfrm>
            <a:prstGeom prst="line">
              <a:avLst/>
            </a:prstGeom>
            <a:ln w="28575" cap="flat" cmpd="sng">
              <a:solidFill>
                <a:srgbClr val="FF0000"/>
              </a:solidFill>
              <a:prstDash val="solid"/>
              <a:miter/>
              <a:headEnd type="none" w="med" len="med"/>
              <a:tailEnd type="triangle" w="sm" len="lg"/>
            </a:ln>
          </p:spPr>
        </p:sp>
        <p:sp>
          <p:nvSpPr>
            <p:cNvPr id="57427" name="WordArt 117"/>
            <p:cNvSpPr>
              <a:spLocks noTextEdit="1"/>
            </p:cNvSpPr>
            <p:nvPr/>
          </p:nvSpPr>
          <p:spPr>
            <a:xfrm>
              <a:off x="5684838" y="1995488"/>
              <a:ext cx="134938" cy="171450"/>
            </a:xfrm>
            <a:prstGeom prst="rect">
              <a:avLst/>
            </a:prstGeom>
          </p:spPr>
          <p:txBody>
            <a:bodyPr wrap="none" fromWordArt="1">
              <a:prstTxWarp prst="textPlain">
                <a:avLst>
                  <a:gd name="adj" fmla="val 30690"/>
                </a:avLst>
              </a:prstTxWarp>
              <a:normAutofit fontScale="25000" lnSpcReduction="20000"/>
            </a:bodyPr>
            <a:lstStyle/>
            <a:p>
              <a:pPr algn="ctr"/>
              <a:r>
                <a:rPr lang="zh-CN" altLang="en-US" sz="3600">
                  <a:ln w="9525" cap="flat" cmpd="sng">
                    <a:solidFill>
                      <a:srgbClr val="FF0000"/>
                    </a:solidFill>
                    <a:prstDash val="solid"/>
                    <a:miter/>
                    <a:headEnd type="none" w="med" len="med"/>
                    <a:tailEnd type="none" w="med" len="med"/>
                  </a:ln>
                  <a:solidFill>
                    <a:srgbClr val="FF0000"/>
                  </a:solidFill>
                  <a:latin typeface="Bookman Old Style" panose="02050604050505020204" pitchFamily="18" charset="0"/>
                  <a:ea typeface="Bookman Old Style" panose="02050604050505020204" pitchFamily="18" charset="0"/>
                </a:rPr>
                <a:t>I</a:t>
              </a:r>
            </a:p>
          </p:txBody>
        </p:sp>
        <p:sp>
          <p:nvSpPr>
            <p:cNvPr id="57428" name="Line 118"/>
            <p:cNvSpPr/>
            <p:nvPr/>
          </p:nvSpPr>
          <p:spPr>
            <a:xfrm>
              <a:off x="6097588" y="1397000"/>
              <a:ext cx="2024063" cy="1588"/>
            </a:xfrm>
            <a:prstGeom prst="line">
              <a:avLst/>
            </a:prstGeom>
            <a:ln w="12700" cap="flat" cmpd="sng">
              <a:solidFill>
                <a:srgbClr val="FFFF99"/>
              </a:solidFill>
              <a:prstDash val="solid"/>
              <a:headEnd type="none" w="med" len="med"/>
              <a:tailEnd type="none" w="med" len="med"/>
            </a:ln>
          </p:spPr>
        </p:sp>
        <p:sp>
          <p:nvSpPr>
            <p:cNvPr id="57429" name="WordArt 119"/>
            <p:cNvSpPr>
              <a:spLocks noTextEdit="1"/>
            </p:cNvSpPr>
            <p:nvPr/>
          </p:nvSpPr>
          <p:spPr>
            <a:xfrm>
              <a:off x="1038225" y="282576"/>
              <a:ext cx="1155700" cy="254000"/>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b="1">
                  <a:ln w="9525" cap="flat" cmpd="sng">
                    <a:solidFill>
                      <a:srgbClr val="CC0000"/>
                    </a:solidFill>
                    <a:prstDash val="solid"/>
                    <a:headEnd type="none" w="med" len="med"/>
                    <a:tailEnd type="none" w="med" len="med"/>
                  </a:ln>
                  <a:solidFill>
                    <a:srgbClr val="CC0000"/>
                  </a:solidFill>
                  <a:latin typeface="宋体" panose="02010600030101010101" pitchFamily="2" charset="-122"/>
                  <a:ea typeface="宋体" panose="02010600030101010101" pitchFamily="2" charset="-122"/>
                </a:rPr>
                <a:t>直电流</a:t>
              </a:r>
            </a:p>
          </p:txBody>
        </p:sp>
        <p:sp>
          <p:nvSpPr>
            <p:cNvPr id="57430" name="WordArt 120"/>
            <p:cNvSpPr>
              <a:spLocks noTextEdit="1"/>
            </p:cNvSpPr>
            <p:nvPr/>
          </p:nvSpPr>
          <p:spPr>
            <a:xfrm>
              <a:off x="3676650" y="244476"/>
              <a:ext cx="1155700" cy="263525"/>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b="1">
                  <a:ln w="9525" cap="flat" cmpd="sng">
                    <a:solidFill>
                      <a:srgbClr val="CC0000"/>
                    </a:solidFill>
                    <a:prstDash val="solid"/>
                    <a:headEnd type="none" w="med" len="med"/>
                    <a:tailEnd type="none" w="med" len="med"/>
                  </a:ln>
                  <a:solidFill>
                    <a:srgbClr val="CC0000"/>
                  </a:solidFill>
                  <a:latin typeface="宋体" panose="02010600030101010101" pitchFamily="2" charset="-122"/>
                  <a:ea typeface="宋体" panose="02010600030101010101" pitchFamily="2" charset="-122"/>
                </a:rPr>
                <a:t>圆电流</a:t>
              </a:r>
            </a:p>
          </p:txBody>
        </p:sp>
        <p:sp>
          <p:nvSpPr>
            <p:cNvPr id="57431" name="WordArt 121"/>
            <p:cNvSpPr>
              <a:spLocks noTextEdit="1"/>
            </p:cNvSpPr>
            <p:nvPr/>
          </p:nvSpPr>
          <p:spPr>
            <a:xfrm>
              <a:off x="6161088" y="254000"/>
              <a:ext cx="1928813" cy="277813"/>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b="1">
                  <a:ln w="9525" cap="flat" cmpd="sng">
                    <a:solidFill>
                      <a:srgbClr val="CC0000"/>
                    </a:solidFill>
                    <a:prstDash val="solid"/>
                    <a:headEnd type="none" w="med" len="med"/>
                    <a:tailEnd type="none" w="med" len="med"/>
                  </a:ln>
                  <a:solidFill>
                    <a:srgbClr val="CC0000"/>
                  </a:solidFill>
                  <a:latin typeface="宋体" panose="02010600030101010101" pitchFamily="2" charset="-122"/>
                  <a:ea typeface="宋体" panose="02010600030101010101" pitchFamily="2" charset="-122"/>
                </a:rPr>
                <a:t>螺线管电流</a:t>
              </a:r>
            </a:p>
          </p:txBody>
        </p:sp>
        <p:sp>
          <p:nvSpPr>
            <p:cNvPr id="57432" name="Line 175"/>
            <p:cNvSpPr/>
            <p:nvPr/>
          </p:nvSpPr>
          <p:spPr>
            <a:xfrm>
              <a:off x="342900" y="1971675"/>
              <a:ext cx="1985963" cy="1588"/>
            </a:xfrm>
            <a:prstGeom prst="line">
              <a:avLst/>
            </a:prstGeom>
            <a:ln w="57150" cap="flat" cmpd="sng">
              <a:solidFill>
                <a:schemeClr val="tx1"/>
              </a:solidFill>
              <a:prstDash val="solid"/>
              <a:miter/>
              <a:headEnd type="none" w="med" len="med"/>
              <a:tailEnd type="none" w="med" len="med"/>
            </a:ln>
          </p:spPr>
        </p:sp>
        <p:sp>
          <p:nvSpPr>
            <p:cNvPr id="57433" name="Line 176"/>
            <p:cNvSpPr/>
            <p:nvPr/>
          </p:nvSpPr>
          <p:spPr>
            <a:xfrm>
              <a:off x="890588" y="1704975"/>
              <a:ext cx="66675" cy="104775"/>
            </a:xfrm>
            <a:prstGeom prst="line">
              <a:avLst/>
            </a:prstGeom>
            <a:ln w="9525" cap="flat" cmpd="sng">
              <a:solidFill>
                <a:srgbClr val="FFFF99"/>
              </a:solidFill>
              <a:prstDash val="solid"/>
              <a:headEnd type="none" w="med" len="med"/>
              <a:tailEnd type="triangle" w="sm" len="lg"/>
            </a:ln>
          </p:spPr>
        </p:sp>
        <p:sp>
          <p:nvSpPr>
            <p:cNvPr id="57434" name="Line 177"/>
            <p:cNvSpPr/>
            <p:nvPr/>
          </p:nvSpPr>
          <p:spPr>
            <a:xfrm rot="330385">
              <a:off x="638175" y="1781175"/>
              <a:ext cx="66675" cy="104775"/>
            </a:xfrm>
            <a:prstGeom prst="line">
              <a:avLst/>
            </a:prstGeom>
            <a:ln w="9525" cap="flat" cmpd="sng">
              <a:solidFill>
                <a:srgbClr val="FFFF99"/>
              </a:solidFill>
              <a:prstDash val="solid"/>
              <a:headEnd type="none" w="med" len="med"/>
              <a:tailEnd type="triangle" w="sm" len="lg"/>
            </a:ln>
          </p:spPr>
        </p:sp>
        <p:sp>
          <p:nvSpPr>
            <p:cNvPr id="57435" name="Line 178"/>
            <p:cNvSpPr/>
            <p:nvPr/>
          </p:nvSpPr>
          <p:spPr>
            <a:xfrm>
              <a:off x="1100138" y="1643063"/>
              <a:ext cx="66675" cy="104775"/>
            </a:xfrm>
            <a:prstGeom prst="line">
              <a:avLst/>
            </a:prstGeom>
            <a:ln w="9525" cap="flat" cmpd="sng">
              <a:solidFill>
                <a:srgbClr val="FFFF99"/>
              </a:solidFill>
              <a:prstDash val="solid"/>
              <a:headEnd type="none" w="med" len="med"/>
              <a:tailEnd type="triangle" w="sm" len="lg"/>
            </a:ln>
          </p:spPr>
        </p:sp>
        <p:sp>
          <p:nvSpPr>
            <p:cNvPr id="57436" name="Line 179"/>
            <p:cNvSpPr/>
            <p:nvPr/>
          </p:nvSpPr>
          <p:spPr>
            <a:xfrm>
              <a:off x="1266825" y="1585913"/>
              <a:ext cx="66675" cy="104775"/>
            </a:xfrm>
            <a:prstGeom prst="line">
              <a:avLst/>
            </a:prstGeom>
            <a:ln w="9525" cap="flat" cmpd="sng">
              <a:solidFill>
                <a:srgbClr val="FFFF99"/>
              </a:solidFill>
              <a:prstDash val="solid"/>
              <a:headEnd type="none" w="med" len="med"/>
              <a:tailEnd type="triangle" w="sm" len="lg"/>
            </a:ln>
          </p:spPr>
        </p:sp>
        <p:sp>
          <p:nvSpPr>
            <p:cNvPr id="57437" name="Line 180"/>
            <p:cNvSpPr/>
            <p:nvPr/>
          </p:nvSpPr>
          <p:spPr>
            <a:xfrm flipH="1" flipV="1">
              <a:off x="2024063" y="1343025"/>
              <a:ext cx="66675" cy="104775"/>
            </a:xfrm>
            <a:prstGeom prst="line">
              <a:avLst/>
            </a:prstGeom>
            <a:ln w="9525" cap="flat" cmpd="sng">
              <a:solidFill>
                <a:srgbClr val="FFFF99"/>
              </a:solidFill>
              <a:prstDash val="solid"/>
              <a:headEnd type="none" w="med" len="med"/>
              <a:tailEnd type="triangle" w="sm" len="lg"/>
            </a:ln>
          </p:spPr>
        </p:sp>
        <p:sp>
          <p:nvSpPr>
            <p:cNvPr id="57438" name="Line 181"/>
            <p:cNvSpPr/>
            <p:nvPr/>
          </p:nvSpPr>
          <p:spPr>
            <a:xfrm flipH="1" flipV="1">
              <a:off x="2181225" y="1300163"/>
              <a:ext cx="66675" cy="104775"/>
            </a:xfrm>
            <a:prstGeom prst="line">
              <a:avLst/>
            </a:prstGeom>
            <a:ln w="9525" cap="flat" cmpd="sng">
              <a:solidFill>
                <a:srgbClr val="FFFF99"/>
              </a:solidFill>
              <a:prstDash val="solid"/>
              <a:headEnd type="none" w="med" len="med"/>
              <a:tailEnd type="triangle" w="sm" len="lg"/>
            </a:ln>
          </p:spPr>
        </p:sp>
        <p:sp>
          <p:nvSpPr>
            <p:cNvPr id="57439" name="Line 182"/>
            <p:cNvSpPr/>
            <p:nvPr/>
          </p:nvSpPr>
          <p:spPr>
            <a:xfrm flipH="1" flipV="1">
              <a:off x="2390775" y="1238250"/>
              <a:ext cx="66675" cy="104775"/>
            </a:xfrm>
            <a:prstGeom prst="line">
              <a:avLst/>
            </a:prstGeom>
            <a:ln w="9525" cap="flat" cmpd="sng">
              <a:solidFill>
                <a:srgbClr val="FFFF99"/>
              </a:solidFill>
              <a:prstDash val="solid"/>
              <a:headEnd type="none" w="med" len="med"/>
              <a:tailEnd type="triangle" w="sm" len="lg"/>
            </a:ln>
          </p:spPr>
        </p:sp>
        <p:sp>
          <p:nvSpPr>
            <p:cNvPr id="57440" name="Line 183"/>
            <p:cNvSpPr/>
            <p:nvPr/>
          </p:nvSpPr>
          <p:spPr>
            <a:xfrm flipH="1" flipV="1">
              <a:off x="2643188" y="1171575"/>
              <a:ext cx="66675" cy="104775"/>
            </a:xfrm>
            <a:prstGeom prst="line">
              <a:avLst/>
            </a:prstGeom>
            <a:ln w="9525" cap="flat" cmpd="sng">
              <a:solidFill>
                <a:srgbClr val="FFFF99"/>
              </a:solidFill>
              <a:prstDash val="solid"/>
              <a:headEnd type="none" w="med" len="med"/>
              <a:tailEnd type="triangle" w="sm" len="lg"/>
            </a:ln>
          </p:spPr>
        </p:sp>
        <p:sp>
          <p:nvSpPr>
            <p:cNvPr id="57441" name="Line 184"/>
            <p:cNvSpPr/>
            <p:nvPr/>
          </p:nvSpPr>
          <p:spPr>
            <a:xfrm flipH="1" flipV="1">
              <a:off x="1930400" y="1389063"/>
              <a:ext cx="71438" cy="100013"/>
            </a:xfrm>
            <a:prstGeom prst="line">
              <a:avLst/>
            </a:prstGeom>
            <a:ln w="9525" cap="flat" cmpd="sng">
              <a:solidFill>
                <a:srgbClr val="FFFF99"/>
              </a:solidFill>
              <a:prstDash val="solid"/>
              <a:headEnd type="none" w="med" len="med"/>
              <a:tailEnd type="triangle" w="sm" len="med"/>
            </a:ln>
          </p:spPr>
        </p:sp>
        <p:sp>
          <p:nvSpPr>
            <p:cNvPr id="57442" name="Line 185"/>
            <p:cNvSpPr/>
            <p:nvPr/>
          </p:nvSpPr>
          <p:spPr>
            <a:xfrm>
              <a:off x="1487488" y="1574800"/>
              <a:ext cx="23813" cy="42863"/>
            </a:xfrm>
            <a:prstGeom prst="line">
              <a:avLst/>
            </a:prstGeom>
            <a:ln w="9525" cap="flat" cmpd="sng">
              <a:solidFill>
                <a:srgbClr val="FFFF99"/>
              </a:solidFill>
              <a:prstDash val="solid"/>
              <a:headEnd type="none" w="med" len="med"/>
              <a:tailEnd type="triangle" w="sm" len="med"/>
            </a:ln>
          </p:spPr>
        </p:sp>
        <p:sp>
          <p:nvSpPr>
            <p:cNvPr id="57443" name="Line 186"/>
            <p:cNvSpPr/>
            <p:nvPr/>
          </p:nvSpPr>
          <p:spPr>
            <a:xfrm rot="-158210">
              <a:off x="1568450" y="1549400"/>
              <a:ext cx="23813" cy="42863"/>
            </a:xfrm>
            <a:prstGeom prst="line">
              <a:avLst/>
            </a:prstGeom>
            <a:ln w="9525" cap="flat" cmpd="sng">
              <a:solidFill>
                <a:srgbClr val="FFFF99"/>
              </a:solidFill>
              <a:prstDash val="solid"/>
              <a:headEnd type="none" w="med" len="med"/>
              <a:tailEnd type="triangle" w="sm" len="med"/>
            </a:ln>
          </p:spPr>
        </p:sp>
        <p:sp>
          <p:nvSpPr>
            <p:cNvPr id="57444" name="Line 187"/>
            <p:cNvSpPr/>
            <p:nvPr/>
          </p:nvSpPr>
          <p:spPr>
            <a:xfrm>
              <a:off x="1400175" y="1590675"/>
              <a:ext cx="23813" cy="42863"/>
            </a:xfrm>
            <a:prstGeom prst="line">
              <a:avLst/>
            </a:prstGeom>
            <a:ln w="9525" cap="flat" cmpd="sng">
              <a:solidFill>
                <a:srgbClr val="FFFF99"/>
              </a:solidFill>
              <a:prstDash val="solid"/>
              <a:headEnd type="none" w="med" len="med"/>
              <a:tailEnd type="triangle" w="sm" len="med"/>
            </a:ln>
          </p:spPr>
        </p:sp>
        <p:sp>
          <p:nvSpPr>
            <p:cNvPr id="57445" name="Line 188"/>
            <p:cNvSpPr/>
            <p:nvPr/>
          </p:nvSpPr>
          <p:spPr>
            <a:xfrm flipH="1" flipV="1">
              <a:off x="1770063" y="1446213"/>
              <a:ext cx="53975" cy="77788"/>
            </a:xfrm>
            <a:prstGeom prst="line">
              <a:avLst/>
            </a:prstGeom>
            <a:ln w="9525" cap="flat" cmpd="sng">
              <a:solidFill>
                <a:srgbClr val="FFFF99"/>
              </a:solidFill>
              <a:prstDash val="solid"/>
              <a:headEnd type="none" w="med" len="med"/>
              <a:tailEnd type="triangle" w="sm" len="med"/>
            </a:ln>
          </p:spPr>
        </p:sp>
        <p:sp>
          <p:nvSpPr>
            <p:cNvPr id="57446" name="Line 189"/>
            <p:cNvSpPr/>
            <p:nvPr/>
          </p:nvSpPr>
          <p:spPr>
            <a:xfrm flipH="1" flipV="1">
              <a:off x="1858963" y="1425575"/>
              <a:ext cx="53975" cy="85725"/>
            </a:xfrm>
            <a:prstGeom prst="line">
              <a:avLst/>
            </a:prstGeom>
            <a:ln w="9525" cap="flat" cmpd="sng">
              <a:solidFill>
                <a:srgbClr val="FFFF99"/>
              </a:solidFill>
              <a:prstDash val="solid"/>
              <a:headEnd type="none" w="med" len="med"/>
              <a:tailEnd type="triangle" w="sm" len="med"/>
            </a:ln>
          </p:spPr>
        </p:sp>
        <p:sp>
          <p:nvSpPr>
            <p:cNvPr id="57447" name="Line 190"/>
            <p:cNvSpPr/>
            <p:nvPr/>
          </p:nvSpPr>
          <p:spPr>
            <a:xfrm rot="-6589515" flipH="1" flipV="1">
              <a:off x="4052887" y="1657349"/>
              <a:ext cx="66675" cy="104775"/>
            </a:xfrm>
            <a:prstGeom prst="line">
              <a:avLst/>
            </a:prstGeom>
            <a:ln w="9525" cap="flat" cmpd="sng">
              <a:solidFill>
                <a:srgbClr val="FFFF99"/>
              </a:solidFill>
              <a:prstDash val="solid"/>
              <a:headEnd type="none" w="med" len="med"/>
              <a:tailEnd type="triangle" w="sm" len="lg"/>
            </a:ln>
          </p:spPr>
        </p:sp>
        <p:sp>
          <p:nvSpPr>
            <p:cNvPr id="57448" name="Line 191"/>
            <p:cNvSpPr/>
            <p:nvPr/>
          </p:nvSpPr>
          <p:spPr>
            <a:xfrm rot="-5965318" flipH="1" flipV="1">
              <a:off x="3862387" y="1631948"/>
              <a:ext cx="68263" cy="103188"/>
            </a:xfrm>
            <a:prstGeom prst="line">
              <a:avLst/>
            </a:prstGeom>
            <a:ln w="9525" cap="flat" cmpd="sng">
              <a:solidFill>
                <a:srgbClr val="FFFF99"/>
              </a:solidFill>
              <a:prstDash val="solid"/>
              <a:headEnd type="none" w="med" len="med"/>
              <a:tailEnd type="triangle" w="sm" len="lg"/>
            </a:ln>
          </p:spPr>
        </p:sp>
        <p:sp>
          <p:nvSpPr>
            <p:cNvPr id="57449" name="Line 192"/>
            <p:cNvSpPr/>
            <p:nvPr/>
          </p:nvSpPr>
          <p:spPr>
            <a:xfrm rot="905853">
              <a:off x="4451350" y="1641475"/>
              <a:ext cx="68263" cy="103188"/>
            </a:xfrm>
            <a:prstGeom prst="line">
              <a:avLst/>
            </a:prstGeom>
            <a:ln w="9525" cap="flat" cmpd="sng">
              <a:solidFill>
                <a:srgbClr val="FFFF99"/>
              </a:solidFill>
              <a:prstDash val="solid"/>
              <a:headEnd type="none" w="med" len="med"/>
              <a:tailEnd type="triangle" w="sm" len="lg"/>
            </a:ln>
          </p:spPr>
        </p:sp>
        <p:sp>
          <p:nvSpPr>
            <p:cNvPr id="57450" name="Line 193"/>
            <p:cNvSpPr/>
            <p:nvPr/>
          </p:nvSpPr>
          <p:spPr>
            <a:xfrm rot="-6465120" flipH="1" flipV="1">
              <a:off x="3843337" y="1527173"/>
              <a:ext cx="68263" cy="103188"/>
            </a:xfrm>
            <a:prstGeom prst="line">
              <a:avLst/>
            </a:prstGeom>
            <a:ln w="9525" cap="flat" cmpd="sng">
              <a:solidFill>
                <a:srgbClr val="FFFF99"/>
              </a:solidFill>
              <a:prstDash val="solid"/>
              <a:headEnd type="none" w="med" len="med"/>
              <a:tailEnd type="triangle" w="sm" len="lg"/>
            </a:ln>
          </p:spPr>
        </p:sp>
        <p:sp>
          <p:nvSpPr>
            <p:cNvPr id="57451" name="Line 194"/>
            <p:cNvSpPr/>
            <p:nvPr/>
          </p:nvSpPr>
          <p:spPr>
            <a:xfrm rot="-84548">
              <a:off x="4605338" y="1530350"/>
              <a:ext cx="68263" cy="103188"/>
            </a:xfrm>
            <a:prstGeom prst="line">
              <a:avLst/>
            </a:prstGeom>
            <a:ln w="9525" cap="flat" cmpd="sng">
              <a:solidFill>
                <a:srgbClr val="FFFF99"/>
              </a:solidFill>
              <a:prstDash val="solid"/>
              <a:headEnd type="none" w="med" len="med"/>
              <a:tailEnd type="triangle" w="sm" len="lg"/>
            </a:ln>
          </p:spPr>
        </p:sp>
        <p:sp>
          <p:nvSpPr>
            <p:cNvPr id="57452" name="Freeform 195"/>
            <p:cNvSpPr/>
            <p:nvPr/>
          </p:nvSpPr>
          <p:spPr>
            <a:xfrm>
              <a:off x="3562350" y="1114425"/>
              <a:ext cx="590550" cy="762000"/>
            </a:xfrm>
            <a:custGeom>
              <a:avLst/>
              <a:gdLst/>
              <a:ahLst/>
              <a:cxnLst>
                <a:cxn ang="0">
                  <a:pos x="470919881" y="0"/>
                </a:cxn>
                <a:cxn ang="0">
                  <a:pos x="728802950" y="604837500"/>
                </a:cxn>
                <a:cxn ang="0">
                  <a:pos x="0" y="1209675000"/>
                </a:cxn>
              </a:cxnLst>
              <a:rect l="0" t="0" r="0" b="0"/>
              <a:pathLst>
                <a:path w="432" h="480">
                  <a:moveTo>
                    <a:pt x="252" y="0"/>
                  </a:moveTo>
                  <a:cubicBezTo>
                    <a:pt x="342" y="80"/>
                    <a:pt x="432" y="160"/>
                    <a:pt x="390" y="240"/>
                  </a:cubicBezTo>
                  <a:cubicBezTo>
                    <a:pt x="348" y="320"/>
                    <a:pt x="174" y="400"/>
                    <a:pt x="0" y="480"/>
                  </a:cubicBezTo>
                </a:path>
              </a:pathLst>
            </a:custGeom>
            <a:noFill/>
            <a:ln w="12700" cap="flat" cmpd="sng">
              <a:solidFill>
                <a:srgbClr val="FFFF99">
                  <a:alpha val="100000"/>
                </a:srgbClr>
              </a:solidFill>
              <a:prstDash val="solid"/>
              <a:round/>
              <a:headEnd type="none" w="med" len="med"/>
              <a:tailEnd type="none" w="med" len="med"/>
            </a:ln>
          </p:spPr>
          <p:txBody>
            <a:bodyPr/>
            <a:lstStyle/>
            <a:p>
              <a:endParaRPr lang="zh-CN" altLang="en-US"/>
            </a:p>
          </p:txBody>
        </p:sp>
        <p:sp>
          <p:nvSpPr>
            <p:cNvPr id="57453" name="Freeform 196"/>
            <p:cNvSpPr/>
            <p:nvPr/>
          </p:nvSpPr>
          <p:spPr>
            <a:xfrm>
              <a:off x="4405313" y="1104900"/>
              <a:ext cx="709613" cy="771525"/>
            </a:xfrm>
            <a:custGeom>
              <a:avLst/>
              <a:gdLst/>
              <a:ahLst/>
              <a:cxnLst>
                <a:cxn ang="0">
                  <a:pos x="1042547846" y="0"/>
                </a:cxn>
                <a:cxn ang="0">
                  <a:pos x="135984182" y="468749063"/>
                </a:cxn>
                <a:cxn ang="0">
                  <a:pos x="226641283" y="1224795938"/>
                </a:cxn>
              </a:cxnLst>
              <a:rect l="0" t="0" r="0" b="0"/>
              <a:pathLst>
                <a:path w="483" h="486">
                  <a:moveTo>
                    <a:pt x="483" y="0"/>
                  </a:moveTo>
                  <a:cubicBezTo>
                    <a:pt x="304" y="52"/>
                    <a:pt x="126" y="105"/>
                    <a:pt x="63" y="186"/>
                  </a:cubicBezTo>
                  <a:cubicBezTo>
                    <a:pt x="0" y="267"/>
                    <a:pt x="52" y="376"/>
                    <a:pt x="105" y="486"/>
                  </a:cubicBezTo>
                </a:path>
              </a:pathLst>
            </a:custGeom>
            <a:noFill/>
            <a:ln w="12700" cap="flat" cmpd="sng">
              <a:solidFill>
                <a:srgbClr val="FFFF99">
                  <a:alpha val="100000"/>
                </a:srgbClr>
              </a:solidFill>
              <a:prstDash val="solid"/>
              <a:round/>
              <a:headEnd type="none" w="med" len="med"/>
              <a:tailEnd type="none" w="med" len="med"/>
            </a:ln>
          </p:spPr>
          <p:txBody>
            <a:bodyPr/>
            <a:lstStyle/>
            <a:p>
              <a:endParaRPr lang="zh-CN" altLang="en-US"/>
            </a:p>
          </p:txBody>
        </p:sp>
        <p:sp>
          <p:nvSpPr>
            <p:cNvPr id="57454" name="Line 197"/>
            <p:cNvSpPr/>
            <p:nvPr/>
          </p:nvSpPr>
          <p:spPr>
            <a:xfrm rot="-9912977" flipH="1" flipV="1">
              <a:off x="4697413" y="1487488"/>
              <a:ext cx="53975" cy="85725"/>
            </a:xfrm>
            <a:prstGeom prst="line">
              <a:avLst/>
            </a:prstGeom>
            <a:ln w="9525" cap="flat" cmpd="sng">
              <a:solidFill>
                <a:srgbClr val="FFFF99"/>
              </a:solidFill>
              <a:prstDash val="solid"/>
              <a:headEnd type="none" w="med" len="med"/>
              <a:tailEnd type="triangle" w="sm" len="med"/>
            </a:ln>
          </p:spPr>
        </p:sp>
        <p:sp>
          <p:nvSpPr>
            <p:cNvPr id="57455" name="Line 198"/>
            <p:cNvSpPr/>
            <p:nvPr/>
          </p:nvSpPr>
          <p:spPr>
            <a:xfrm rot="-8202716" flipH="1" flipV="1">
              <a:off x="3783013" y="1458913"/>
              <a:ext cx="53975" cy="85725"/>
            </a:xfrm>
            <a:prstGeom prst="line">
              <a:avLst/>
            </a:prstGeom>
            <a:ln w="9525" cap="flat" cmpd="sng">
              <a:solidFill>
                <a:srgbClr val="FFFF99"/>
              </a:solidFill>
              <a:prstDash val="solid"/>
              <a:headEnd type="none" w="med" len="med"/>
              <a:tailEnd type="triangle" w="sm" len="med"/>
            </a:ln>
          </p:spPr>
        </p:sp>
        <p:sp>
          <p:nvSpPr>
            <p:cNvPr id="57456" name="Line 199"/>
            <p:cNvSpPr/>
            <p:nvPr/>
          </p:nvSpPr>
          <p:spPr>
            <a:xfrm rot="4160206" flipH="1" flipV="1">
              <a:off x="3406774" y="1396999"/>
              <a:ext cx="53975" cy="85725"/>
            </a:xfrm>
            <a:prstGeom prst="line">
              <a:avLst/>
            </a:prstGeom>
            <a:ln w="9525" cap="flat" cmpd="sng">
              <a:solidFill>
                <a:srgbClr val="FFFF99"/>
              </a:solidFill>
              <a:prstDash val="solid"/>
              <a:headEnd type="none" w="med" len="med"/>
              <a:tailEnd type="triangle" w="sm" len="med"/>
            </a:ln>
          </p:spPr>
        </p:sp>
        <p:sp>
          <p:nvSpPr>
            <p:cNvPr id="57457" name="Line 200"/>
            <p:cNvSpPr/>
            <p:nvPr/>
          </p:nvSpPr>
          <p:spPr>
            <a:xfrm rot="581093" flipH="1" flipV="1">
              <a:off x="5073650" y="1420813"/>
              <a:ext cx="53975" cy="85725"/>
            </a:xfrm>
            <a:prstGeom prst="line">
              <a:avLst/>
            </a:prstGeom>
            <a:ln w="9525" cap="flat" cmpd="sng">
              <a:solidFill>
                <a:srgbClr val="FFFF99"/>
              </a:solidFill>
              <a:prstDash val="solid"/>
              <a:headEnd type="none" w="med" len="med"/>
              <a:tailEnd type="triangle" w="sm" len="med"/>
            </a:ln>
          </p:spPr>
        </p:sp>
        <p:sp>
          <p:nvSpPr>
            <p:cNvPr id="57458" name="Rectangle 201"/>
            <p:cNvSpPr/>
            <p:nvPr/>
          </p:nvSpPr>
          <p:spPr>
            <a:xfrm>
              <a:off x="5672138" y="1090613"/>
              <a:ext cx="88900" cy="10001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7459" name="Rectangle 202"/>
            <p:cNvSpPr/>
            <p:nvPr/>
          </p:nvSpPr>
          <p:spPr>
            <a:xfrm>
              <a:off x="3028950" y="1085850"/>
              <a:ext cx="88900" cy="10001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7460" name="Line 203"/>
            <p:cNvSpPr/>
            <p:nvPr/>
          </p:nvSpPr>
          <p:spPr>
            <a:xfrm rot="-3468452">
              <a:off x="8034337" y="1343023"/>
              <a:ext cx="68263" cy="103188"/>
            </a:xfrm>
            <a:prstGeom prst="line">
              <a:avLst/>
            </a:prstGeom>
            <a:ln w="9525" cap="flat" cmpd="sng">
              <a:solidFill>
                <a:srgbClr val="FFFF99"/>
              </a:solidFill>
              <a:prstDash val="solid"/>
              <a:headEnd type="none" w="med" len="med"/>
              <a:tailEnd type="triangle" w="sm" len="lg"/>
            </a:ln>
          </p:spPr>
        </p:sp>
        <p:sp>
          <p:nvSpPr>
            <p:cNvPr id="57461" name="Freeform 204"/>
            <p:cNvSpPr/>
            <p:nvPr/>
          </p:nvSpPr>
          <p:spPr>
            <a:xfrm>
              <a:off x="6149975" y="1295400"/>
              <a:ext cx="2108200" cy="44450"/>
            </a:xfrm>
            <a:custGeom>
              <a:avLst/>
              <a:gdLst/>
              <a:ahLst/>
              <a:cxnLst>
                <a:cxn ang="0">
                  <a:pos x="0" y="60483750"/>
                </a:cxn>
                <a:cxn ang="0">
                  <a:pos x="2147483647" y="60483750"/>
                </a:cxn>
                <a:cxn ang="0">
                  <a:pos x="2147483647" y="0"/>
                </a:cxn>
              </a:cxnLst>
              <a:rect l="0" t="0" r="0" b="0"/>
              <a:pathLst>
                <a:path w="1328" h="28">
                  <a:moveTo>
                    <a:pt x="0" y="24"/>
                  </a:moveTo>
                  <a:cubicBezTo>
                    <a:pt x="398" y="26"/>
                    <a:pt x="797" y="28"/>
                    <a:pt x="1018" y="24"/>
                  </a:cubicBezTo>
                  <a:cubicBezTo>
                    <a:pt x="1239" y="20"/>
                    <a:pt x="1283" y="10"/>
                    <a:pt x="1328" y="0"/>
                  </a:cubicBezTo>
                </a:path>
              </a:pathLst>
            </a:custGeom>
            <a:noFill/>
            <a:ln w="12700" cap="flat" cmpd="sng">
              <a:solidFill>
                <a:srgbClr val="FFFF99">
                  <a:alpha val="100000"/>
                </a:srgbClr>
              </a:solidFill>
              <a:prstDash val="solid"/>
              <a:round/>
              <a:headEnd type="none" w="med" len="med"/>
              <a:tailEnd type="none" w="med" len="med"/>
            </a:ln>
          </p:spPr>
          <p:txBody>
            <a:bodyPr/>
            <a:lstStyle/>
            <a:p>
              <a:endParaRPr lang="zh-CN" altLang="en-US"/>
            </a:p>
          </p:txBody>
        </p:sp>
        <p:sp>
          <p:nvSpPr>
            <p:cNvPr id="57462" name="Line 205"/>
            <p:cNvSpPr/>
            <p:nvPr/>
          </p:nvSpPr>
          <p:spPr>
            <a:xfrm rot="-3910613">
              <a:off x="8123237" y="1266823"/>
              <a:ext cx="68263" cy="103188"/>
            </a:xfrm>
            <a:prstGeom prst="line">
              <a:avLst/>
            </a:prstGeom>
            <a:ln w="9525" cap="flat" cmpd="sng">
              <a:solidFill>
                <a:srgbClr val="FFFF99"/>
              </a:solidFill>
              <a:prstDash val="solid"/>
              <a:headEnd type="none" w="med" len="med"/>
              <a:tailEnd type="triangle" w="sm" len="lg"/>
            </a:ln>
          </p:spPr>
        </p:sp>
        <p:sp>
          <p:nvSpPr>
            <p:cNvPr id="57463" name="Freeform 206"/>
            <p:cNvSpPr/>
            <p:nvPr/>
          </p:nvSpPr>
          <p:spPr>
            <a:xfrm>
              <a:off x="6032500" y="1450975"/>
              <a:ext cx="2051050" cy="50800"/>
            </a:xfrm>
            <a:custGeom>
              <a:avLst/>
              <a:gdLst/>
              <a:ahLst/>
              <a:cxnLst>
                <a:cxn ang="0">
                  <a:pos x="0" y="15120938"/>
                </a:cxn>
                <a:cxn ang="0">
                  <a:pos x="2147483647" y="10080625"/>
                </a:cxn>
                <a:cxn ang="0">
                  <a:pos x="2147483647" y="80645000"/>
                </a:cxn>
              </a:cxnLst>
              <a:rect l="0" t="0" r="0" b="0"/>
              <a:pathLst>
                <a:path w="1292" h="32">
                  <a:moveTo>
                    <a:pt x="0" y="6"/>
                  </a:moveTo>
                  <a:cubicBezTo>
                    <a:pt x="379" y="3"/>
                    <a:pt x="759" y="0"/>
                    <a:pt x="974" y="4"/>
                  </a:cubicBezTo>
                  <a:cubicBezTo>
                    <a:pt x="1189" y="8"/>
                    <a:pt x="1240" y="20"/>
                    <a:pt x="1292" y="32"/>
                  </a:cubicBezTo>
                </a:path>
              </a:pathLst>
            </a:custGeom>
            <a:noFill/>
            <a:ln w="12700" cap="flat" cmpd="sng">
              <a:solidFill>
                <a:srgbClr val="FFFF99">
                  <a:alpha val="100000"/>
                </a:srgbClr>
              </a:solidFill>
              <a:prstDash val="solid"/>
              <a:round/>
              <a:headEnd type="none" w="med" len="med"/>
              <a:tailEnd type="none" w="med" len="med"/>
            </a:ln>
          </p:spPr>
          <p:txBody>
            <a:bodyPr/>
            <a:lstStyle/>
            <a:p>
              <a:endParaRPr lang="zh-CN" altLang="en-US"/>
            </a:p>
          </p:txBody>
        </p:sp>
        <p:sp>
          <p:nvSpPr>
            <p:cNvPr id="57464" name="Line 207"/>
            <p:cNvSpPr/>
            <p:nvPr/>
          </p:nvSpPr>
          <p:spPr>
            <a:xfrm rot="-2952331">
              <a:off x="7974012" y="1431923"/>
              <a:ext cx="68263" cy="103188"/>
            </a:xfrm>
            <a:prstGeom prst="line">
              <a:avLst/>
            </a:prstGeom>
            <a:ln w="9525" cap="flat" cmpd="sng">
              <a:solidFill>
                <a:srgbClr val="FFFF99"/>
              </a:solidFill>
              <a:prstDash val="solid"/>
              <a:headEnd type="none" w="med" len="med"/>
              <a:tailEnd type="triangle" w="sm" len="lg"/>
            </a:ln>
          </p:spPr>
        </p:sp>
        <p:sp>
          <p:nvSpPr>
            <p:cNvPr id="57465" name="Freeform 208"/>
            <p:cNvSpPr/>
            <p:nvPr/>
          </p:nvSpPr>
          <p:spPr>
            <a:xfrm>
              <a:off x="5943600" y="1527175"/>
              <a:ext cx="2032000" cy="95250"/>
            </a:xfrm>
            <a:custGeom>
              <a:avLst/>
              <a:gdLst/>
              <a:ahLst/>
              <a:cxnLst>
                <a:cxn ang="0">
                  <a:pos x="0" y="65524063"/>
                </a:cxn>
                <a:cxn ang="0">
                  <a:pos x="508480757" y="10080625"/>
                </a:cxn>
                <a:cxn ang="0">
                  <a:pos x="1643572303" y="10080625"/>
                </a:cxn>
                <a:cxn ang="0">
                  <a:pos x="2147483647" y="30241875"/>
                </a:cxn>
                <a:cxn ang="0">
                  <a:pos x="2147483647" y="60483750"/>
                </a:cxn>
                <a:cxn ang="0">
                  <a:pos x="2147483647" y="105846563"/>
                </a:cxn>
                <a:cxn ang="0">
                  <a:pos x="2147483647" y="151209375"/>
                </a:cxn>
              </a:cxnLst>
              <a:rect l="0" t="0" r="0" b="0"/>
              <a:pathLst>
                <a:path w="1268" h="60">
                  <a:moveTo>
                    <a:pt x="0" y="26"/>
                  </a:moveTo>
                  <a:cubicBezTo>
                    <a:pt x="45" y="17"/>
                    <a:pt x="91" y="8"/>
                    <a:pt x="198" y="4"/>
                  </a:cubicBezTo>
                  <a:cubicBezTo>
                    <a:pt x="305" y="0"/>
                    <a:pt x="496" y="3"/>
                    <a:pt x="640" y="4"/>
                  </a:cubicBezTo>
                  <a:cubicBezTo>
                    <a:pt x="784" y="5"/>
                    <a:pt x="970" y="9"/>
                    <a:pt x="1060" y="12"/>
                  </a:cubicBezTo>
                  <a:cubicBezTo>
                    <a:pt x="1150" y="15"/>
                    <a:pt x="1149" y="19"/>
                    <a:pt x="1178" y="24"/>
                  </a:cubicBezTo>
                  <a:cubicBezTo>
                    <a:pt x="1207" y="29"/>
                    <a:pt x="1217" y="36"/>
                    <a:pt x="1232" y="42"/>
                  </a:cubicBezTo>
                  <a:cubicBezTo>
                    <a:pt x="1247" y="48"/>
                    <a:pt x="1257" y="54"/>
                    <a:pt x="1268" y="60"/>
                  </a:cubicBezTo>
                </a:path>
              </a:pathLst>
            </a:custGeom>
            <a:noFill/>
            <a:ln w="12700" cap="flat" cmpd="sng">
              <a:solidFill>
                <a:srgbClr val="FFFF99">
                  <a:alpha val="100000"/>
                </a:srgbClr>
              </a:solidFill>
              <a:prstDash val="solid"/>
              <a:round/>
              <a:headEnd type="none" w="med" len="med"/>
              <a:tailEnd type="none" w="med" len="med"/>
            </a:ln>
          </p:spPr>
          <p:txBody>
            <a:bodyPr/>
            <a:lstStyle/>
            <a:p>
              <a:endParaRPr lang="zh-CN" altLang="en-US"/>
            </a:p>
          </p:txBody>
        </p:sp>
        <p:sp>
          <p:nvSpPr>
            <p:cNvPr id="57466" name="Freeform 209"/>
            <p:cNvSpPr/>
            <p:nvPr/>
          </p:nvSpPr>
          <p:spPr>
            <a:xfrm>
              <a:off x="5802313" y="1704975"/>
              <a:ext cx="2036763" cy="131763"/>
            </a:xfrm>
            <a:custGeom>
              <a:avLst/>
              <a:gdLst/>
              <a:ahLst/>
              <a:cxnLst>
                <a:cxn ang="0">
                  <a:pos x="2147483647" y="92248579"/>
                </a:cxn>
                <a:cxn ang="0">
                  <a:pos x="2147483647" y="142564670"/>
                </a:cxn>
                <a:cxn ang="0">
                  <a:pos x="2147483647" y="163530915"/>
                </a:cxn>
                <a:cxn ang="0">
                  <a:pos x="424830164" y="163530915"/>
                </a:cxn>
                <a:cxn ang="0">
                  <a:pos x="12719800" y="0"/>
                </a:cxn>
              </a:cxnLst>
              <a:rect l="0" t="0" r="0" b="0"/>
              <a:pathLst>
                <a:path w="1277" h="91">
                  <a:moveTo>
                    <a:pt x="1277" y="44"/>
                  </a:moveTo>
                  <a:cubicBezTo>
                    <a:pt x="1258" y="53"/>
                    <a:pt x="1240" y="62"/>
                    <a:pt x="1195" y="68"/>
                  </a:cubicBezTo>
                  <a:cubicBezTo>
                    <a:pt x="1150" y="74"/>
                    <a:pt x="1180" y="76"/>
                    <a:pt x="1009" y="78"/>
                  </a:cubicBezTo>
                  <a:cubicBezTo>
                    <a:pt x="838" y="80"/>
                    <a:pt x="334" y="91"/>
                    <a:pt x="167" y="78"/>
                  </a:cubicBezTo>
                  <a:cubicBezTo>
                    <a:pt x="0" y="65"/>
                    <a:pt x="2" y="32"/>
                    <a:pt x="5" y="0"/>
                  </a:cubicBezTo>
                </a:path>
              </a:pathLst>
            </a:custGeom>
            <a:noFill/>
            <a:ln w="12700" cap="flat" cmpd="sng">
              <a:solidFill>
                <a:srgbClr val="FFFF99">
                  <a:alpha val="100000"/>
                </a:srgbClr>
              </a:solidFill>
              <a:prstDash val="solid"/>
              <a:round/>
              <a:headEnd type="none" w="med" len="med"/>
              <a:tailEnd type="none" w="med" len="med"/>
            </a:ln>
          </p:spPr>
          <p:txBody>
            <a:bodyPr/>
            <a:lstStyle/>
            <a:p>
              <a:endParaRPr lang="zh-CN" altLang="en-US"/>
            </a:p>
          </p:txBody>
        </p:sp>
        <p:sp>
          <p:nvSpPr>
            <p:cNvPr id="57467" name="Oval 210"/>
            <p:cNvSpPr/>
            <p:nvPr/>
          </p:nvSpPr>
          <p:spPr>
            <a:xfrm>
              <a:off x="6210300" y="1606550"/>
              <a:ext cx="1571625" cy="158750"/>
            </a:xfrm>
            <a:prstGeom prst="ellipse">
              <a:avLst/>
            </a:prstGeom>
            <a:noFill/>
            <a:ln w="12700" cap="flat" cmpd="sng">
              <a:solidFill>
                <a:srgbClr val="FFFF99"/>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7468" name="Line 211"/>
            <p:cNvSpPr/>
            <p:nvPr/>
          </p:nvSpPr>
          <p:spPr>
            <a:xfrm rot="-2150871">
              <a:off x="7891463" y="1543050"/>
              <a:ext cx="68263" cy="103188"/>
            </a:xfrm>
            <a:prstGeom prst="line">
              <a:avLst/>
            </a:prstGeom>
            <a:ln w="9525" cap="flat" cmpd="sng">
              <a:solidFill>
                <a:srgbClr val="FFFF99"/>
              </a:solidFill>
              <a:prstDash val="solid"/>
              <a:headEnd type="none" w="med" len="med"/>
              <a:tailEnd type="triangle" w="sm" len="lg"/>
            </a:ln>
          </p:spPr>
        </p:sp>
        <p:sp>
          <p:nvSpPr>
            <p:cNvPr id="57469" name="Line 212"/>
            <p:cNvSpPr/>
            <p:nvPr/>
          </p:nvSpPr>
          <p:spPr>
            <a:xfrm rot="7316134">
              <a:off x="6884987" y="1708148"/>
              <a:ext cx="68263" cy="103188"/>
            </a:xfrm>
            <a:prstGeom prst="line">
              <a:avLst/>
            </a:prstGeom>
            <a:ln w="9525" cap="flat" cmpd="sng">
              <a:solidFill>
                <a:srgbClr val="FFFF99"/>
              </a:solidFill>
              <a:prstDash val="solid"/>
              <a:headEnd type="none" w="med" len="med"/>
              <a:tailEnd type="triangle" w="sm" len="lg"/>
            </a:ln>
          </p:spPr>
        </p:sp>
        <p:sp>
          <p:nvSpPr>
            <p:cNvPr id="57470" name="Freeform 213"/>
            <p:cNvSpPr/>
            <p:nvPr/>
          </p:nvSpPr>
          <p:spPr>
            <a:xfrm>
              <a:off x="6267450" y="1212850"/>
              <a:ext cx="2082800" cy="77788"/>
            </a:xfrm>
            <a:custGeom>
              <a:avLst/>
              <a:gdLst/>
              <a:ahLst/>
              <a:cxnLst>
                <a:cxn ang="0">
                  <a:pos x="0" y="10080690"/>
                </a:cxn>
                <a:cxn ang="0">
                  <a:pos x="315804943" y="100806898"/>
                </a:cxn>
                <a:cxn ang="0">
                  <a:pos x="700690989" y="115927933"/>
                </a:cxn>
                <a:cxn ang="0">
                  <a:pos x="2147483647" y="120968278"/>
                </a:cxn>
                <a:cxn ang="0">
                  <a:pos x="2147483647" y="95766553"/>
                </a:cxn>
                <a:cxn ang="0">
                  <a:pos x="2147483647" y="0"/>
                </a:cxn>
              </a:cxnLst>
              <a:rect l="0" t="0" r="0" b="0"/>
              <a:pathLst>
                <a:path w="1326" h="49">
                  <a:moveTo>
                    <a:pt x="0" y="4"/>
                  </a:moveTo>
                  <a:cubicBezTo>
                    <a:pt x="40" y="18"/>
                    <a:pt x="81" y="33"/>
                    <a:pt x="128" y="40"/>
                  </a:cubicBezTo>
                  <a:cubicBezTo>
                    <a:pt x="175" y="47"/>
                    <a:pt x="157" y="45"/>
                    <a:pt x="284" y="46"/>
                  </a:cubicBezTo>
                  <a:cubicBezTo>
                    <a:pt x="411" y="47"/>
                    <a:pt x="744" y="49"/>
                    <a:pt x="890" y="48"/>
                  </a:cubicBezTo>
                  <a:cubicBezTo>
                    <a:pt x="1036" y="47"/>
                    <a:pt x="1089" y="46"/>
                    <a:pt x="1162" y="38"/>
                  </a:cubicBezTo>
                  <a:cubicBezTo>
                    <a:pt x="1235" y="30"/>
                    <a:pt x="1280" y="15"/>
                    <a:pt x="1326" y="0"/>
                  </a:cubicBezTo>
                </a:path>
              </a:pathLst>
            </a:custGeom>
            <a:noFill/>
            <a:ln w="12700" cap="flat" cmpd="sng">
              <a:solidFill>
                <a:srgbClr val="FFFF99">
                  <a:alpha val="100000"/>
                </a:srgbClr>
              </a:solidFill>
              <a:prstDash val="solid"/>
              <a:round/>
              <a:headEnd type="none" w="med" len="med"/>
              <a:tailEnd type="none" w="med" len="med"/>
            </a:ln>
          </p:spPr>
          <p:txBody>
            <a:bodyPr/>
            <a:lstStyle/>
            <a:p>
              <a:endParaRPr lang="zh-CN" altLang="en-US"/>
            </a:p>
          </p:txBody>
        </p:sp>
        <p:sp>
          <p:nvSpPr>
            <p:cNvPr id="57471" name="Line 214"/>
            <p:cNvSpPr/>
            <p:nvPr/>
          </p:nvSpPr>
          <p:spPr>
            <a:xfrm rot="-4227150">
              <a:off x="8208962" y="1190623"/>
              <a:ext cx="68263" cy="103188"/>
            </a:xfrm>
            <a:prstGeom prst="line">
              <a:avLst/>
            </a:prstGeom>
            <a:ln w="9525" cap="flat" cmpd="sng">
              <a:solidFill>
                <a:srgbClr val="FFFF99"/>
              </a:solidFill>
              <a:prstDash val="solid"/>
              <a:headEnd type="none" w="med" len="med"/>
              <a:tailEnd type="triangle" w="sm" len="lg"/>
            </a:ln>
          </p:spPr>
        </p:sp>
        <p:sp>
          <p:nvSpPr>
            <p:cNvPr id="57472" name="Oval 215"/>
            <p:cNvSpPr/>
            <p:nvPr/>
          </p:nvSpPr>
          <p:spPr>
            <a:xfrm>
              <a:off x="6435725" y="1117600"/>
              <a:ext cx="1577975" cy="136525"/>
            </a:xfrm>
            <a:prstGeom prst="ellipse">
              <a:avLst/>
            </a:prstGeom>
            <a:noFill/>
            <a:ln w="12700" cap="flat" cmpd="sng">
              <a:solidFill>
                <a:srgbClr val="FFFF99"/>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57473" name="Group 216"/>
            <p:cNvGrpSpPr/>
            <p:nvPr/>
          </p:nvGrpSpPr>
          <p:grpSpPr>
            <a:xfrm>
              <a:off x="6070600" y="1047750"/>
              <a:ext cx="2078038" cy="655638"/>
              <a:chOff x="3748" y="2103"/>
              <a:chExt cx="1309" cy="413"/>
            </a:xfrm>
          </p:grpSpPr>
          <p:sp>
            <p:nvSpPr>
              <p:cNvPr id="57477" name="Arc 217"/>
              <p:cNvSpPr/>
              <p:nvPr/>
            </p:nvSpPr>
            <p:spPr>
              <a:xfrm>
                <a:off x="3748" y="2105"/>
                <a:ext cx="295" cy="409"/>
              </a:xfrm>
              <a:custGeom>
                <a:avLst/>
                <a:gdLst/>
                <a:ahLst/>
                <a:cxnLst>
                  <a:cxn ang="0">
                    <a:pos x="0" y="6"/>
                  </a:cxn>
                  <a:cxn ang="0">
                    <a:pos x="0" y="4"/>
                  </a:cxn>
                  <a:cxn ang="0">
                    <a:pos x="1" y="0"/>
                  </a:cxn>
                  <a:cxn ang="0">
                    <a:pos x="2" y="2"/>
                  </a:cxn>
                  <a:cxn ang="0">
                    <a:pos x="0" y="6"/>
                  </a:cxn>
                  <a:cxn ang="0">
                    <a:pos x="0" y="4"/>
                  </a:cxn>
                  <a:cxn ang="0">
                    <a:pos x="1" y="0"/>
                  </a:cxn>
                  <a:cxn ang="0">
                    <a:pos x="2" y="2"/>
                  </a:cxn>
                  <a:cxn ang="0">
                    <a:pos x="1" y="4"/>
                  </a:cxn>
                  <a:cxn ang="0">
                    <a:pos x="0" y="6"/>
                  </a:cxn>
                </a:cxnLst>
                <a:rect l="0" t="0" r="0" b="0"/>
                <a:pathLst>
                  <a:path w="38301" h="28744" fill="none">
                    <a:moveTo>
                      <a:pt x="1215" y="28744"/>
                    </a:moveTo>
                    <a:cubicBezTo>
                      <a:pt x="411" y="26448"/>
                      <a:pt x="0" y="24032"/>
                      <a:pt x="0" y="21600"/>
                    </a:cubicBezTo>
                    <a:cubicBezTo>
                      <a:pt x="0" y="9670"/>
                      <a:pt x="9670" y="0"/>
                      <a:pt x="21600" y="0"/>
                    </a:cubicBezTo>
                    <a:cubicBezTo>
                      <a:pt x="28069" y="-1"/>
                      <a:pt x="34198" y="2899"/>
                      <a:pt x="38301" y="7901"/>
                    </a:cubicBezTo>
                  </a:path>
                  <a:path w="38301" h="28744" stroke="0">
                    <a:moveTo>
                      <a:pt x="1215" y="28744"/>
                    </a:moveTo>
                    <a:cubicBezTo>
                      <a:pt x="411" y="26448"/>
                      <a:pt x="0" y="24032"/>
                      <a:pt x="0" y="21600"/>
                    </a:cubicBezTo>
                    <a:cubicBezTo>
                      <a:pt x="0" y="9670"/>
                      <a:pt x="9670" y="0"/>
                      <a:pt x="21600" y="0"/>
                    </a:cubicBezTo>
                    <a:cubicBezTo>
                      <a:pt x="28069" y="-1"/>
                      <a:pt x="34198" y="2899"/>
                      <a:pt x="38301" y="7901"/>
                    </a:cubicBezTo>
                    <a:lnTo>
                      <a:pt x="21600" y="21600"/>
                    </a:lnTo>
                    <a:lnTo>
                      <a:pt x="1215" y="28744"/>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7478" name="Arc 218"/>
              <p:cNvSpPr/>
              <p:nvPr/>
            </p:nvSpPr>
            <p:spPr>
              <a:xfrm>
                <a:off x="3892" y="2105"/>
                <a:ext cx="295" cy="409"/>
              </a:xfrm>
              <a:custGeom>
                <a:avLst/>
                <a:gdLst/>
                <a:ahLst/>
                <a:cxnLst>
                  <a:cxn ang="0">
                    <a:pos x="0" y="6"/>
                  </a:cxn>
                  <a:cxn ang="0">
                    <a:pos x="0" y="4"/>
                  </a:cxn>
                  <a:cxn ang="0">
                    <a:pos x="1" y="0"/>
                  </a:cxn>
                  <a:cxn ang="0">
                    <a:pos x="2" y="2"/>
                  </a:cxn>
                  <a:cxn ang="0">
                    <a:pos x="0" y="6"/>
                  </a:cxn>
                  <a:cxn ang="0">
                    <a:pos x="0" y="4"/>
                  </a:cxn>
                  <a:cxn ang="0">
                    <a:pos x="1" y="0"/>
                  </a:cxn>
                  <a:cxn ang="0">
                    <a:pos x="2" y="2"/>
                  </a:cxn>
                  <a:cxn ang="0">
                    <a:pos x="1" y="4"/>
                  </a:cxn>
                  <a:cxn ang="0">
                    <a:pos x="0" y="6"/>
                  </a:cxn>
                </a:cxnLst>
                <a:rect l="0" t="0" r="0" b="0"/>
                <a:pathLst>
                  <a:path w="38301" h="28744" fill="none">
                    <a:moveTo>
                      <a:pt x="1215" y="28744"/>
                    </a:moveTo>
                    <a:cubicBezTo>
                      <a:pt x="411" y="26448"/>
                      <a:pt x="0" y="24032"/>
                      <a:pt x="0" y="21600"/>
                    </a:cubicBezTo>
                    <a:cubicBezTo>
                      <a:pt x="0" y="9670"/>
                      <a:pt x="9670" y="0"/>
                      <a:pt x="21600" y="0"/>
                    </a:cubicBezTo>
                    <a:cubicBezTo>
                      <a:pt x="28069" y="-1"/>
                      <a:pt x="34198" y="2899"/>
                      <a:pt x="38301" y="7901"/>
                    </a:cubicBezTo>
                  </a:path>
                  <a:path w="38301" h="28744" stroke="0">
                    <a:moveTo>
                      <a:pt x="1215" y="28744"/>
                    </a:moveTo>
                    <a:cubicBezTo>
                      <a:pt x="411" y="26448"/>
                      <a:pt x="0" y="24032"/>
                      <a:pt x="0" y="21600"/>
                    </a:cubicBezTo>
                    <a:cubicBezTo>
                      <a:pt x="0" y="9670"/>
                      <a:pt x="9670" y="0"/>
                      <a:pt x="21600" y="0"/>
                    </a:cubicBezTo>
                    <a:cubicBezTo>
                      <a:pt x="28069" y="-1"/>
                      <a:pt x="34198" y="2899"/>
                      <a:pt x="38301" y="7901"/>
                    </a:cubicBezTo>
                    <a:lnTo>
                      <a:pt x="21600" y="21600"/>
                    </a:lnTo>
                    <a:lnTo>
                      <a:pt x="1215" y="28744"/>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7479" name="Arc 219"/>
              <p:cNvSpPr/>
              <p:nvPr/>
            </p:nvSpPr>
            <p:spPr>
              <a:xfrm>
                <a:off x="4042" y="2107"/>
                <a:ext cx="295" cy="409"/>
              </a:xfrm>
              <a:custGeom>
                <a:avLst/>
                <a:gdLst/>
                <a:ahLst/>
                <a:cxnLst>
                  <a:cxn ang="0">
                    <a:pos x="0" y="6"/>
                  </a:cxn>
                  <a:cxn ang="0">
                    <a:pos x="0" y="4"/>
                  </a:cxn>
                  <a:cxn ang="0">
                    <a:pos x="1" y="0"/>
                  </a:cxn>
                  <a:cxn ang="0">
                    <a:pos x="2" y="2"/>
                  </a:cxn>
                  <a:cxn ang="0">
                    <a:pos x="0" y="6"/>
                  </a:cxn>
                  <a:cxn ang="0">
                    <a:pos x="0" y="4"/>
                  </a:cxn>
                  <a:cxn ang="0">
                    <a:pos x="1" y="0"/>
                  </a:cxn>
                  <a:cxn ang="0">
                    <a:pos x="2" y="2"/>
                  </a:cxn>
                  <a:cxn ang="0">
                    <a:pos x="1" y="4"/>
                  </a:cxn>
                  <a:cxn ang="0">
                    <a:pos x="0" y="6"/>
                  </a:cxn>
                </a:cxnLst>
                <a:rect l="0" t="0" r="0" b="0"/>
                <a:pathLst>
                  <a:path w="38301" h="28744" fill="none">
                    <a:moveTo>
                      <a:pt x="1215" y="28744"/>
                    </a:moveTo>
                    <a:cubicBezTo>
                      <a:pt x="411" y="26448"/>
                      <a:pt x="0" y="24032"/>
                      <a:pt x="0" y="21600"/>
                    </a:cubicBezTo>
                    <a:cubicBezTo>
                      <a:pt x="0" y="9670"/>
                      <a:pt x="9670" y="0"/>
                      <a:pt x="21600" y="0"/>
                    </a:cubicBezTo>
                    <a:cubicBezTo>
                      <a:pt x="28069" y="-1"/>
                      <a:pt x="34198" y="2899"/>
                      <a:pt x="38301" y="7901"/>
                    </a:cubicBezTo>
                  </a:path>
                  <a:path w="38301" h="28744" stroke="0">
                    <a:moveTo>
                      <a:pt x="1215" y="28744"/>
                    </a:moveTo>
                    <a:cubicBezTo>
                      <a:pt x="411" y="26448"/>
                      <a:pt x="0" y="24032"/>
                      <a:pt x="0" y="21600"/>
                    </a:cubicBezTo>
                    <a:cubicBezTo>
                      <a:pt x="0" y="9670"/>
                      <a:pt x="9670" y="0"/>
                      <a:pt x="21600" y="0"/>
                    </a:cubicBezTo>
                    <a:cubicBezTo>
                      <a:pt x="28069" y="-1"/>
                      <a:pt x="34198" y="2899"/>
                      <a:pt x="38301" y="7901"/>
                    </a:cubicBezTo>
                    <a:lnTo>
                      <a:pt x="21600" y="21600"/>
                    </a:lnTo>
                    <a:lnTo>
                      <a:pt x="1215" y="28744"/>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7480" name="Arc 220"/>
              <p:cNvSpPr/>
              <p:nvPr/>
            </p:nvSpPr>
            <p:spPr>
              <a:xfrm>
                <a:off x="4192" y="2103"/>
                <a:ext cx="295" cy="409"/>
              </a:xfrm>
              <a:custGeom>
                <a:avLst/>
                <a:gdLst/>
                <a:ahLst/>
                <a:cxnLst>
                  <a:cxn ang="0">
                    <a:pos x="0" y="6"/>
                  </a:cxn>
                  <a:cxn ang="0">
                    <a:pos x="0" y="4"/>
                  </a:cxn>
                  <a:cxn ang="0">
                    <a:pos x="1" y="0"/>
                  </a:cxn>
                  <a:cxn ang="0">
                    <a:pos x="2" y="2"/>
                  </a:cxn>
                  <a:cxn ang="0">
                    <a:pos x="0" y="6"/>
                  </a:cxn>
                  <a:cxn ang="0">
                    <a:pos x="0" y="4"/>
                  </a:cxn>
                  <a:cxn ang="0">
                    <a:pos x="1" y="0"/>
                  </a:cxn>
                  <a:cxn ang="0">
                    <a:pos x="2" y="2"/>
                  </a:cxn>
                  <a:cxn ang="0">
                    <a:pos x="1" y="4"/>
                  </a:cxn>
                  <a:cxn ang="0">
                    <a:pos x="0" y="6"/>
                  </a:cxn>
                </a:cxnLst>
                <a:rect l="0" t="0" r="0" b="0"/>
                <a:pathLst>
                  <a:path w="38301" h="28744" fill="none">
                    <a:moveTo>
                      <a:pt x="1215" y="28744"/>
                    </a:moveTo>
                    <a:cubicBezTo>
                      <a:pt x="411" y="26448"/>
                      <a:pt x="0" y="24032"/>
                      <a:pt x="0" y="21600"/>
                    </a:cubicBezTo>
                    <a:cubicBezTo>
                      <a:pt x="0" y="9670"/>
                      <a:pt x="9670" y="0"/>
                      <a:pt x="21600" y="0"/>
                    </a:cubicBezTo>
                    <a:cubicBezTo>
                      <a:pt x="28069" y="-1"/>
                      <a:pt x="34198" y="2899"/>
                      <a:pt x="38301" y="7901"/>
                    </a:cubicBezTo>
                  </a:path>
                  <a:path w="38301" h="28744" stroke="0">
                    <a:moveTo>
                      <a:pt x="1215" y="28744"/>
                    </a:moveTo>
                    <a:cubicBezTo>
                      <a:pt x="411" y="26448"/>
                      <a:pt x="0" y="24032"/>
                      <a:pt x="0" y="21600"/>
                    </a:cubicBezTo>
                    <a:cubicBezTo>
                      <a:pt x="0" y="9670"/>
                      <a:pt x="9670" y="0"/>
                      <a:pt x="21600" y="0"/>
                    </a:cubicBezTo>
                    <a:cubicBezTo>
                      <a:pt x="28069" y="-1"/>
                      <a:pt x="34198" y="2899"/>
                      <a:pt x="38301" y="7901"/>
                    </a:cubicBezTo>
                    <a:lnTo>
                      <a:pt x="21600" y="21600"/>
                    </a:lnTo>
                    <a:lnTo>
                      <a:pt x="1215" y="28744"/>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7481" name="Arc 221"/>
              <p:cNvSpPr/>
              <p:nvPr/>
            </p:nvSpPr>
            <p:spPr>
              <a:xfrm>
                <a:off x="4338" y="2105"/>
                <a:ext cx="295" cy="409"/>
              </a:xfrm>
              <a:custGeom>
                <a:avLst/>
                <a:gdLst/>
                <a:ahLst/>
                <a:cxnLst>
                  <a:cxn ang="0">
                    <a:pos x="0" y="6"/>
                  </a:cxn>
                  <a:cxn ang="0">
                    <a:pos x="0" y="4"/>
                  </a:cxn>
                  <a:cxn ang="0">
                    <a:pos x="1" y="0"/>
                  </a:cxn>
                  <a:cxn ang="0">
                    <a:pos x="2" y="2"/>
                  </a:cxn>
                  <a:cxn ang="0">
                    <a:pos x="0" y="6"/>
                  </a:cxn>
                  <a:cxn ang="0">
                    <a:pos x="0" y="4"/>
                  </a:cxn>
                  <a:cxn ang="0">
                    <a:pos x="1" y="0"/>
                  </a:cxn>
                  <a:cxn ang="0">
                    <a:pos x="2" y="2"/>
                  </a:cxn>
                  <a:cxn ang="0">
                    <a:pos x="1" y="4"/>
                  </a:cxn>
                  <a:cxn ang="0">
                    <a:pos x="0" y="6"/>
                  </a:cxn>
                </a:cxnLst>
                <a:rect l="0" t="0" r="0" b="0"/>
                <a:pathLst>
                  <a:path w="38301" h="28744" fill="none">
                    <a:moveTo>
                      <a:pt x="1215" y="28744"/>
                    </a:moveTo>
                    <a:cubicBezTo>
                      <a:pt x="411" y="26448"/>
                      <a:pt x="0" y="24032"/>
                      <a:pt x="0" y="21600"/>
                    </a:cubicBezTo>
                    <a:cubicBezTo>
                      <a:pt x="0" y="9670"/>
                      <a:pt x="9670" y="0"/>
                      <a:pt x="21600" y="0"/>
                    </a:cubicBezTo>
                    <a:cubicBezTo>
                      <a:pt x="28069" y="-1"/>
                      <a:pt x="34198" y="2899"/>
                      <a:pt x="38301" y="7901"/>
                    </a:cubicBezTo>
                  </a:path>
                  <a:path w="38301" h="28744" stroke="0">
                    <a:moveTo>
                      <a:pt x="1215" y="28744"/>
                    </a:moveTo>
                    <a:cubicBezTo>
                      <a:pt x="411" y="26448"/>
                      <a:pt x="0" y="24032"/>
                      <a:pt x="0" y="21600"/>
                    </a:cubicBezTo>
                    <a:cubicBezTo>
                      <a:pt x="0" y="9670"/>
                      <a:pt x="9670" y="0"/>
                      <a:pt x="21600" y="0"/>
                    </a:cubicBezTo>
                    <a:cubicBezTo>
                      <a:pt x="28069" y="-1"/>
                      <a:pt x="34198" y="2899"/>
                      <a:pt x="38301" y="7901"/>
                    </a:cubicBezTo>
                    <a:lnTo>
                      <a:pt x="21600" y="21600"/>
                    </a:lnTo>
                    <a:lnTo>
                      <a:pt x="1215" y="28744"/>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7482" name="Arc 222"/>
              <p:cNvSpPr/>
              <p:nvPr/>
            </p:nvSpPr>
            <p:spPr>
              <a:xfrm>
                <a:off x="4474" y="2105"/>
                <a:ext cx="295" cy="409"/>
              </a:xfrm>
              <a:custGeom>
                <a:avLst/>
                <a:gdLst/>
                <a:ahLst/>
                <a:cxnLst>
                  <a:cxn ang="0">
                    <a:pos x="0" y="6"/>
                  </a:cxn>
                  <a:cxn ang="0">
                    <a:pos x="0" y="4"/>
                  </a:cxn>
                  <a:cxn ang="0">
                    <a:pos x="1" y="0"/>
                  </a:cxn>
                  <a:cxn ang="0">
                    <a:pos x="2" y="2"/>
                  </a:cxn>
                  <a:cxn ang="0">
                    <a:pos x="0" y="6"/>
                  </a:cxn>
                  <a:cxn ang="0">
                    <a:pos x="0" y="4"/>
                  </a:cxn>
                  <a:cxn ang="0">
                    <a:pos x="1" y="0"/>
                  </a:cxn>
                  <a:cxn ang="0">
                    <a:pos x="2" y="2"/>
                  </a:cxn>
                  <a:cxn ang="0">
                    <a:pos x="1" y="4"/>
                  </a:cxn>
                  <a:cxn ang="0">
                    <a:pos x="0" y="6"/>
                  </a:cxn>
                </a:cxnLst>
                <a:rect l="0" t="0" r="0" b="0"/>
                <a:pathLst>
                  <a:path w="38301" h="28744" fill="none">
                    <a:moveTo>
                      <a:pt x="1215" y="28744"/>
                    </a:moveTo>
                    <a:cubicBezTo>
                      <a:pt x="411" y="26448"/>
                      <a:pt x="0" y="24032"/>
                      <a:pt x="0" y="21600"/>
                    </a:cubicBezTo>
                    <a:cubicBezTo>
                      <a:pt x="0" y="9670"/>
                      <a:pt x="9670" y="0"/>
                      <a:pt x="21600" y="0"/>
                    </a:cubicBezTo>
                    <a:cubicBezTo>
                      <a:pt x="28069" y="-1"/>
                      <a:pt x="34198" y="2899"/>
                      <a:pt x="38301" y="7901"/>
                    </a:cubicBezTo>
                  </a:path>
                  <a:path w="38301" h="28744" stroke="0">
                    <a:moveTo>
                      <a:pt x="1215" y="28744"/>
                    </a:moveTo>
                    <a:cubicBezTo>
                      <a:pt x="411" y="26448"/>
                      <a:pt x="0" y="24032"/>
                      <a:pt x="0" y="21600"/>
                    </a:cubicBezTo>
                    <a:cubicBezTo>
                      <a:pt x="0" y="9670"/>
                      <a:pt x="9670" y="0"/>
                      <a:pt x="21600" y="0"/>
                    </a:cubicBezTo>
                    <a:cubicBezTo>
                      <a:pt x="28069" y="-1"/>
                      <a:pt x="34198" y="2899"/>
                      <a:pt x="38301" y="7901"/>
                    </a:cubicBezTo>
                    <a:lnTo>
                      <a:pt x="21600" y="21600"/>
                    </a:lnTo>
                    <a:lnTo>
                      <a:pt x="1215" y="28744"/>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7483" name="Arc 223"/>
              <p:cNvSpPr/>
              <p:nvPr/>
            </p:nvSpPr>
            <p:spPr>
              <a:xfrm>
                <a:off x="4624" y="2107"/>
                <a:ext cx="295" cy="409"/>
              </a:xfrm>
              <a:custGeom>
                <a:avLst/>
                <a:gdLst/>
                <a:ahLst/>
                <a:cxnLst>
                  <a:cxn ang="0">
                    <a:pos x="0" y="6"/>
                  </a:cxn>
                  <a:cxn ang="0">
                    <a:pos x="0" y="4"/>
                  </a:cxn>
                  <a:cxn ang="0">
                    <a:pos x="1" y="0"/>
                  </a:cxn>
                  <a:cxn ang="0">
                    <a:pos x="2" y="2"/>
                  </a:cxn>
                  <a:cxn ang="0">
                    <a:pos x="0" y="6"/>
                  </a:cxn>
                  <a:cxn ang="0">
                    <a:pos x="0" y="4"/>
                  </a:cxn>
                  <a:cxn ang="0">
                    <a:pos x="1" y="0"/>
                  </a:cxn>
                  <a:cxn ang="0">
                    <a:pos x="2" y="2"/>
                  </a:cxn>
                  <a:cxn ang="0">
                    <a:pos x="1" y="4"/>
                  </a:cxn>
                  <a:cxn ang="0">
                    <a:pos x="0" y="6"/>
                  </a:cxn>
                </a:cxnLst>
                <a:rect l="0" t="0" r="0" b="0"/>
                <a:pathLst>
                  <a:path w="38301" h="28744" fill="none">
                    <a:moveTo>
                      <a:pt x="1215" y="28744"/>
                    </a:moveTo>
                    <a:cubicBezTo>
                      <a:pt x="411" y="26448"/>
                      <a:pt x="0" y="24032"/>
                      <a:pt x="0" y="21600"/>
                    </a:cubicBezTo>
                    <a:cubicBezTo>
                      <a:pt x="0" y="9670"/>
                      <a:pt x="9670" y="0"/>
                      <a:pt x="21600" y="0"/>
                    </a:cubicBezTo>
                    <a:cubicBezTo>
                      <a:pt x="28069" y="-1"/>
                      <a:pt x="34198" y="2899"/>
                      <a:pt x="38301" y="7901"/>
                    </a:cubicBezTo>
                  </a:path>
                  <a:path w="38301" h="28744" stroke="0">
                    <a:moveTo>
                      <a:pt x="1215" y="28744"/>
                    </a:moveTo>
                    <a:cubicBezTo>
                      <a:pt x="411" y="26448"/>
                      <a:pt x="0" y="24032"/>
                      <a:pt x="0" y="21600"/>
                    </a:cubicBezTo>
                    <a:cubicBezTo>
                      <a:pt x="0" y="9670"/>
                      <a:pt x="9670" y="0"/>
                      <a:pt x="21600" y="0"/>
                    </a:cubicBezTo>
                    <a:cubicBezTo>
                      <a:pt x="28069" y="-1"/>
                      <a:pt x="34198" y="2899"/>
                      <a:pt x="38301" y="7901"/>
                    </a:cubicBezTo>
                    <a:lnTo>
                      <a:pt x="21600" y="21600"/>
                    </a:lnTo>
                    <a:lnTo>
                      <a:pt x="1215" y="28744"/>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57484" name="Arc 224"/>
              <p:cNvSpPr/>
              <p:nvPr/>
            </p:nvSpPr>
            <p:spPr>
              <a:xfrm>
                <a:off x="4762" y="2106"/>
                <a:ext cx="295" cy="409"/>
              </a:xfrm>
              <a:custGeom>
                <a:avLst/>
                <a:gdLst/>
                <a:ahLst/>
                <a:cxnLst>
                  <a:cxn ang="0">
                    <a:pos x="0" y="6"/>
                  </a:cxn>
                  <a:cxn ang="0">
                    <a:pos x="0" y="4"/>
                  </a:cxn>
                  <a:cxn ang="0">
                    <a:pos x="1" y="0"/>
                  </a:cxn>
                  <a:cxn ang="0">
                    <a:pos x="2" y="2"/>
                  </a:cxn>
                  <a:cxn ang="0">
                    <a:pos x="0" y="6"/>
                  </a:cxn>
                  <a:cxn ang="0">
                    <a:pos x="0" y="4"/>
                  </a:cxn>
                  <a:cxn ang="0">
                    <a:pos x="1" y="0"/>
                  </a:cxn>
                  <a:cxn ang="0">
                    <a:pos x="2" y="2"/>
                  </a:cxn>
                  <a:cxn ang="0">
                    <a:pos x="1" y="4"/>
                  </a:cxn>
                  <a:cxn ang="0">
                    <a:pos x="0" y="6"/>
                  </a:cxn>
                </a:cxnLst>
                <a:rect l="0" t="0" r="0" b="0"/>
                <a:pathLst>
                  <a:path w="38301" h="28744" fill="none">
                    <a:moveTo>
                      <a:pt x="1215" y="28744"/>
                    </a:moveTo>
                    <a:cubicBezTo>
                      <a:pt x="411" y="26448"/>
                      <a:pt x="0" y="24032"/>
                      <a:pt x="0" y="21600"/>
                    </a:cubicBezTo>
                    <a:cubicBezTo>
                      <a:pt x="0" y="9670"/>
                      <a:pt x="9670" y="0"/>
                      <a:pt x="21600" y="0"/>
                    </a:cubicBezTo>
                    <a:cubicBezTo>
                      <a:pt x="28069" y="-1"/>
                      <a:pt x="34198" y="2899"/>
                      <a:pt x="38301" y="7901"/>
                    </a:cubicBezTo>
                  </a:path>
                  <a:path w="38301" h="28744" stroke="0">
                    <a:moveTo>
                      <a:pt x="1215" y="28744"/>
                    </a:moveTo>
                    <a:cubicBezTo>
                      <a:pt x="411" y="26448"/>
                      <a:pt x="0" y="24032"/>
                      <a:pt x="0" y="21600"/>
                    </a:cubicBezTo>
                    <a:cubicBezTo>
                      <a:pt x="0" y="9670"/>
                      <a:pt x="9670" y="0"/>
                      <a:pt x="21600" y="0"/>
                    </a:cubicBezTo>
                    <a:cubicBezTo>
                      <a:pt x="28069" y="-1"/>
                      <a:pt x="34198" y="2899"/>
                      <a:pt x="38301" y="7901"/>
                    </a:cubicBezTo>
                    <a:lnTo>
                      <a:pt x="21600" y="21600"/>
                    </a:lnTo>
                    <a:lnTo>
                      <a:pt x="1215" y="28744"/>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grpSp>
        <p:sp>
          <p:nvSpPr>
            <p:cNvPr id="57474" name="Line 225"/>
            <p:cNvSpPr/>
            <p:nvPr/>
          </p:nvSpPr>
          <p:spPr>
            <a:xfrm rot="7522220" flipH="1" flipV="1">
              <a:off x="7543799" y="1587499"/>
              <a:ext cx="53975" cy="85725"/>
            </a:xfrm>
            <a:prstGeom prst="line">
              <a:avLst/>
            </a:prstGeom>
            <a:ln w="9525" cap="flat" cmpd="sng">
              <a:solidFill>
                <a:srgbClr val="FFFF99"/>
              </a:solidFill>
              <a:prstDash val="solid"/>
              <a:headEnd type="none" w="med" len="med"/>
              <a:tailEnd type="triangle" w="sm" len="med"/>
            </a:ln>
          </p:spPr>
        </p:sp>
        <p:sp>
          <p:nvSpPr>
            <p:cNvPr id="57475" name="Line 226"/>
            <p:cNvSpPr/>
            <p:nvPr/>
          </p:nvSpPr>
          <p:spPr>
            <a:xfrm rot="7366925" flipH="1" flipV="1">
              <a:off x="7581899" y="1249362"/>
              <a:ext cx="53975" cy="85725"/>
            </a:xfrm>
            <a:prstGeom prst="line">
              <a:avLst/>
            </a:prstGeom>
            <a:ln w="9525" cap="flat" cmpd="sng">
              <a:solidFill>
                <a:srgbClr val="FFFF99"/>
              </a:solidFill>
              <a:prstDash val="solid"/>
              <a:headEnd type="none" w="med" len="med"/>
              <a:tailEnd type="triangle" w="sm" len="med"/>
            </a:ln>
          </p:spPr>
        </p:sp>
        <p:sp>
          <p:nvSpPr>
            <p:cNvPr id="57476" name="Arc 227"/>
            <p:cNvSpPr/>
            <p:nvPr/>
          </p:nvSpPr>
          <p:spPr>
            <a:xfrm>
              <a:off x="3684588" y="919163"/>
              <a:ext cx="1166813" cy="622300"/>
            </a:xfrm>
            <a:custGeom>
              <a:avLst/>
              <a:gdLst/>
              <a:ahLst/>
              <a:cxnLst>
                <a:cxn ang="0">
                  <a:pos x="2917" y="16884806"/>
                </a:cxn>
                <a:cxn ang="0">
                  <a:pos x="0" y="16559770"/>
                </a:cxn>
                <a:cxn ang="0">
                  <a:pos x="15757566" y="0"/>
                </a:cxn>
                <a:cxn ang="0">
                  <a:pos x="31515106" y="16559770"/>
                </a:cxn>
                <a:cxn ang="0">
                  <a:pos x="31501979" y="17230580"/>
                </a:cxn>
                <a:cxn ang="0">
                  <a:pos x="2917" y="16884806"/>
                </a:cxn>
                <a:cxn ang="0">
                  <a:pos x="0" y="16559770"/>
                </a:cxn>
                <a:cxn ang="0">
                  <a:pos x="15757566" y="0"/>
                </a:cxn>
                <a:cxn ang="0">
                  <a:pos x="31515106" y="16559770"/>
                </a:cxn>
                <a:cxn ang="0">
                  <a:pos x="31501979" y="17230580"/>
                </a:cxn>
                <a:cxn ang="0">
                  <a:pos x="15757566" y="16559770"/>
                </a:cxn>
                <a:cxn ang="0">
                  <a:pos x="2917" y="16884806"/>
                </a:cxn>
              </a:cxnLst>
              <a:rect l="0" t="0" r="0" b="0"/>
              <a:pathLst>
                <a:path w="43200" h="22475" fill="none">
                  <a:moveTo>
                    <a:pt x="4" y="22024"/>
                  </a:moveTo>
                  <a:cubicBezTo>
                    <a:pt x="1" y="21883"/>
                    <a:pt x="0" y="21741"/>
                    <a:pt x="0" y="21600"/>
                  </a:cubicBezTo>
                  <a:cubicBezTo>
                    <a:pt x="0" y="9670"/>
                    <a:pt x="9670" y="0"/>
                    <a:pt x="21600" y="0"/>
                  </a:cubicBezTo>
                  <a:cubicBezTo>
                    <a:pt x="33529" y="0"/>
                    <a:pt x="43200" y="9670"/>
                    <a:pt x="43200" y="21600"/>
                  </a:cubicBezTo>
                  <a:cubicBezTo>
                    <a:pt x="43200" y="21891"/>
                    <a:pt x="43194" y="22183"/>
                    <a:pt x="43182" y="22475"/>
                  </a:cubicBezTo>
                </a:path>
                <a:path w="43200" h="22475" stroke="0">
                  <a:moveTo>
                    <a:pt x="4" y="22024"/>
                  </a:moveTo>
                  <a:cubicBezTo>
                    <a:pt x="1" y="21883"/>
                    <a:pt x="0" y="21741"/>
                    <a:pt x="0" y="21600"/>
                  </a:cubicBezTo>
                  <a:cubicBezTo>
                    <a:pt x="0" y="9670"/>
                    <a:pt x="9670" y="0"/>
                    <a:pt x="21600" y="0"/>
                  </a:cubicBezTo>
                  <a:cubicBezTo>
                    <a:pt x="33529" y="0"/>
                    <a:pt x="43200" y="9670"/>
                    <a:pt x="43200" y="21600"/>
                  </a:cubicBezTo>
                  <a:cubicBezTo>
                    <a:pt x="43200" y="21891"/>
                    <a:pt x="43194" y="22183"/>
                    <a:pt x="43182" y="22475"/>
                  </a:cubicBezTo>
                  <a:lnTo>
                    <a:pt x="21600" y="21600"/>
                  </a:lnTo>
                  <a:lnTo>
                    <a:pt x="4" y="22024"/>
                  </a:lnTo>
                  <a:close/>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grpSp>
      <p:sp>
        <p:nvSpPr>
          <p:cNvPr id="266" name="矩形 265"/>
          <p:cNvSpPr/>
          <p:nvPr/>
        </p:nvSpPr>
        <p:spPr bwMode="auto">
          <a:xfrm>
            <a:off x="1293813" y="195263"/>
            <a:ext cx="6664325" cy="831850"/>
          </a:xfrm>
          <a:prstGeom prst="rect">
            <a:avLst/>
          </a:prstGeom>
        </p:spPr>
        <p:txBody>
          <a:bodyPr wrap="squar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1" lang="zh-CN" altLang="en-US" sz="4000" b="1" i="0" u="none" strike="noStrike" kern="1200" cap="none" spc="0" normalizeH="0" baseline="0" noProof="0" dirty="0">
                <a:ln>
                  <a:noFill/>
                </a:ln>
                <a:solidFill>
                  <a:srgbClr val="C00000"/>
                </a:solidFill>
                <a:effectLst/>
                <a:uLnTx/>
                <a:uFillTx/>
                <a:latin typeface="+mn-lt"/>
                <a:ea typeface="华文中宋" panose="02010600040101010101" pitchFamily="2" charset="-122"/>
                <a:cs typeface="+mn-cs"/>
              </a:rPr>
              <a:t>真空中磁场的安培环路定理</a:t>
            </a:r>
          </a:p>
        </p:txBody>
      </p:sp>
      <p:grpSp>
        <p:nvGrpSpPr>
          <p:cNvPr id="267" name="组合 266"/>
          <p:cNvGrpSpPr/>
          <p:nvPr/>
        </p:nvGrpSpPr>
        <p:grpSpPr>
          <a:xfrm>
            <a:off x="2767013" y="1177925"/>
            <a:ext cx="3324225" cy="900113"/>
            <a:chOff x="2767487" y="937068"/>
            <a:chExt cx="3323276" cy="901160"/>
          </a:xfrm>
        </p:grpSpPr>
        <p:grpSp>
          <p:nvGrpSpPr>
            <p:cNvPr id="57355" name="组合 3"/>
            <p:cNvGrpSpPr/>
            <p:nvPr/>
          </p:nvGrpSpPr>
          <p:grpSpPr>
            <a:xfrm>
              <a:off x="2767487" y="937068"/>
              <a:ext cx="3323276" cy="901160"/>
              <a:chOff x="323212" y="983235"/>
              <a:chExt cx="3323276" cy="901160"/>
            </a:xfrm>
          </p:grpSpPr>
          <p:sp>
            <p:nvSpPr>
              <p:cNvPr id="57358" name="矩形 403"/>
              <p:cNvSpPr/>
              <p:nvPr/>
            </p:nvSpPr>
            <p:spPr>
              <a:xfrm>
                <a:off x="323212" y="983235"/>
                <a:ext cx="3323276" cy="901160"/>
              </a:xfrm>
              <a:prstGeom prst="rect">
                <a:avLst/>
              </a:prstGeom>
              <a:solidFill>
                <a:srgbClr val="FFFFCC"/>
              </a:solidFill>
              <a:ln w="2857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aphicFrame>
            <p:nvGraphicFramePr>
              <p:cNvPr id="57359" name="对象 1"/>
              <p:cNvGraphicFramePr>
                <a:graphicFrameLocks noChangeAspect="1"/>
              </p:cNvGraphicFramePr>
              <p:nvPr>
                <p:extLst>
                  <p:ext uri="{D42A27DB-BD31-4B8C-83A1-F6EECF244321}">
                    <p14:modId xmlns:p14="http://schemas.microsoft.com/office/powerpoint/2010/main" val="134764044"/>
                  </p:ext>
                </p:extLst>
              </p:nvPr>
            </p:nvGraphicFramePr>
            <p:xfrm>
              <a:off x="468313" y="1098451"/>
              <a:ext cx="3073400" cy="698500"/>
            </p:xfrm>
            <a:graphic>
              <a:graphicData uri="http://schemas.openxmlformats.org/presentationml/2006/ole">
                <mc:AlternateContent xmlns:mc="http://schemas.openxmlformats.org/markup-compatibility/2006">
                  <mc:Choice xmlns:v="urn:schemas-microsoft-com:vml" Requires="v">
                    <p:oleObj name="Equation" r:id="rId4" imgW="3073320" imgH="698400" progId="Equation.DSMT4">
                      <p:embed/>
                    </p:oleObj>
                  </mc:Choice>
                  <mc:Fallback>
                    <p:oleObj name="Equation" r:id="rId4" imgW="3073320" imgH="698400" progId="Equation.DSMT4">
                      <p:embed/>
                      <p:pic>
                        <p:nvPicPr>
                          <p:cNvPr id="0" name="图片 3420"/>
                          <p:cNvPicPr/>
                          <p:nvPr/>
                        </p:nvPicPr>
                        <p:blipFill>
                          <a:blip r:embed="rId5"/>
                          <a:stretch>
                            <a:fillRect/>
                          </a:stretch>
                        </p:blipFill>
                        <p:spPr>
                          <a:xfrm>
                            <a:off x="468313" y="1098451"/>
                            <a:ext cx="3073400" cy="698500"/>
                          </a:xfrm>
                          <a:prstGeom prst="rect">
                            <a:avLst/>
                          </a:prstGeom>
                          <a:noFill/>
                          <a:ln w="38100">
                            <a:noFill/>
                            <a:miter/>
                          </a:ln>
                        </p:spPr>
                      </p:pic>
                    </p:oleObj>
                  </mc:Fallback>
                </mc:AlternateContent>
              </a:graphicData>
            </a:graphic>
          </p:graphicFrame>
        </p:grpSp>
        <p:cxnSp>
          <p:nvCxnSpPr>
            <p:cNvPr id="57356" name="直接箭头连接符 10"/>
            <p:cNvCxnSpPr/>
            <p:nvPr/>
          </p:nvCxnSpPr>
          <p:spPr>
            <a:xfrm>
              <a:off x="3459162" y="1123951"/>
              <a:ext cx="225425" cy="0"/>
            </a:xfrm>
            <a:prstGeom prst="straightConnector1">
              <a:avLst/>
            </a:prstGeom>
            <a:ln w="28575" cap="flat" cmpd="sng">
              <a:solidFill>
                <a:schemeClr val="tx1"/>
              </a:solidFill>
              <a:prstDash val="solid"/>
              <a:headEnd type="none" w="med" len="med"/>
              <a:tailEnd type="triangle" w="med" len="med"/>
            </a:ln>
          </p:spPr>
        </p:cxnSp>
        <p:cxnSp>
          <p:nvCxnSpPr>
            <p:cNvPr id="57357" name="直接箭头连接符 274"/>
            <p:cNvCxnSpPr/>
            <p:nvPr/>
          </p:nvCxnSpPr>
          <p:spPr>
            <a:xfrm>
              <a:off x="4127501" y="1123952"/>
              <a:ext cx="225425" cy="0"/>
            </a:xfrm>
            <a:prstGeom prst="straightConnector1">
              <a:avLst/>
            </a:prstGeom>
            <a:ln w="28575" cap="flat" cmpd="sng">
              <a:solidFill>
                <a:schemeClr val="tx1"/>
              </a:solidFill>
              <a:prstDash val="solid"/>
              <a:headEnd type="none" w="med" len="med"/>
              <a:tailEnd type="triangle" w="med" len="med"/>
            </a:ln>
          </p:spPr>
        </p:cxnSp>
      </p:grpSp>
      <p:sp>
        <p:nvSpPr>
          <p:cNvPr id="273" name="矩形 272"/>
          <p:cNvSpPr/>
          <p:nvPr/>
        </p:nvSpPr>
        <p:spPr bwMode="auto">
          <a:xfrm>
            <a:off x="508000" y="2284413"/>
            <a:ext cx="8377238" cy="609600"/>
          </a:xfrm>
          <a:prstGeom prst="rect">
            <a:avLst/>
          </a:prstGeom>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defRPr/>
            </a:pPr>
            <a:r>
              <a:rPr kumimoji="1" lang="zh-CN" altLang="en-US" sz="2800" b="1" i="0" u="none" strike="noStrike" kern="1200" cap="none" spc="0" normalizeH="0" baseline="0" noProof="0" dirty="0">
                <a:ln>
                  <a:noFill/>
                </a:ln>
                <a:solidFill>
                  <a:schemeClr val="tx1"/>
                </a:solidFill>
                <a:effectLst/>
                <a:uLnTx/>
                <a:uFillTx/>
                <a:latin typeface="+mn-lt"/>
                <a:ea typeface="华文中宋" panose="02010600040101010101" pitchFamily="2" charset="-122"/>
                <a:cs typeface="+mn-cs"/>
              </a:rPr>
              <a:t>该定理表明：磁场是涡旋场，磁感线都是闭合曲线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wipe(left)">
                                      <p:cBhvr>
                                        <p:cTn id="7" dur="500"/>
                                        <p:tgtEl>
                                          <p:spTgt spid="266"/>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67"/>
                                        </p:tgtEl>
                                        <p:attrNameLst>
                                          <p:attrName>style.visibility</p:attrName>
                                        </p:attrNameLst>
                                      </p:cBhvr>
                                      <p:to>
                                        <p:strVal val="visible"/>
                                      </p:to>
                                    </p:set>
                                    <p:animEffect transition="in" filter="barn(inVertical)">
                                      <p:cBhvr>
                                        <p:cTn id="11" dur="500"/>
                                        <p:tgtEl>
                                          <p:spTgt spid="26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73"/>
                                        </p:tgtEl>
                                        <p:attrNameLst>
                                          <p:attrName>style.visibility</p:attrName>
                                        </p:attrNameLst>
                                      </p:cBhvr>
                                      <p:to>
                                        <p:strVal val="visible"/>
                                      </p:to>
                                    </p:set>
                                    <p:animEffect transition="in" filter="wipe(left)">
                                      <p:cBhvr>
                                        <p:cTn id="16" dur="500"/>
                                        <p:tgtEl>
                                          <p:spTgt spid="273"/>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p:bldP spid="27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367"/>
          <p:cNvGrpSpPr/>
          <p:nvPr/>
        </p:nvGrpSpPr>
        <p:grpSpPr>
          <a:xfrm>
            <a:off x="1819275" y="830263"/>
            <a:ext cx="5834063" cy="1966912"/>
            <a:chOff x="990" y="151"/>
            <a:chExt cx="4038" cy="1485"/>
          </a:xfrm>
        </p:grpSpPr>
        <p:sp>
          <p:nvSpPr>
            <p:cNvPr id="7294" name="Rectangle 219"/>
            <p:cNvSpPr/>
            <p:nvPr/>
          </p:nvSpPr>
          <p:spPr>
            <a:xfrm>
              <a:off x="1704" y="490"/>
              <a:ext cx="2748" cy="1096"/>
            </a:xfrm>
            <a:prstGeom prst="rect">
              <a:avLst/>
            </a:prstGeom>
            <a:solidFill>
              <a:srgbClr val="FFEB97"/>
            </a:solidFill>
            <a:ln w="9525" cap="flat" cmpd="sng">
              <a:solidFill>
                <a:srgbClr val="FFEB97"/>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7295" name="Rectangle 211"/>
            <p:cNvSpPr/>
            <p:nvPr/>
          </p:nvSpPr>
          <p:spPr>
            <a:xfrm>
              <a:off x="1248" y="151"/>
              <a:ext cx="456" cy="1461"/>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7296" name="Line 212"/>
            <p:cNvSpPr/>
            <p:nvPr/>
          </p:nvSpPr>
          <p:spPr>
            <a:xfrm flipH="1">
              <a:off x="990" y="1013"/>
              <a:ext cx="525" cy="6"/>
            </a:xfrm>
            <a:prstGeom prst="line">
              <a:avLst/>
            </a:prstGeom>
            <a:ln w="28575" cap="flat" cmpd="sng">
              <a:solidFill>
                <a:schemeClr val="tx1"/>
              </a:solidFill>
              <a:prstDash val="solid"/>
              <a:headEnd type="none" w="med" len="med"/>
              <a:tailEnd type="none" w="med" len="med"/>
            </a:ln>
          </p:spPr>
        </p:sp>
        <p:sp>
          <p:nvSpPr>
            <p:cNvPr id="7297" name="Rectangle 213"/>
            <p:cNvSpPr/>
            <p:nvPr/>
          </p:nvSpPr>
          <p:spPr>
            <a:xfrm rot="-5400000">
              <a:off x="1061" y="936"/>
              <a:ext cx="1095" cy="188"/>
            </a:xfrm>
            <a:prstGeom prst="rect">
              <a:avLst/>
            </a:prstGeom>
            <a:solidFill>
              <a:srgbClr val="FFEB97"/>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7298" name="WordArt 214"/>
            <p:cNvSpPr>
              <a:spLocks noTextEdit="1"/>
            </p:cNvSpPr>
            <p:nvPr/>
          </p:nvSpPr>
          <p:spPr>
            <a:xfrm>
              <a:off x="1547" y="288"/>
              <a:ext cx="115" cy="118"/>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A</a:t>
              </a:r>
            </a:p>
          </p:txBody>
        </p:sp>
        <p:sp>
          <p:nvSpPr>
            <p:cNvPr id="7299" name="Rectangle 215"/>
            <p:cNvSpPr/>
            <p:nvPr/>
          </p:nvSpPr>
          <p:spPr>
            <a:xfrm>
              <a:off x="4452" y="154"/>
              <a:ext cx="450" cy="14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7300" name="Rectangle 216"/>
            <p:cNvSpPr/>
            <p:nvPr/>
          </p:nvSpPr>
          <p:spPr>
            <a:xfrm rot="-5400000">
              <a:off x="4000" y="934"/>
              <a:ext cx="1089" cy="191"/>
            </a:xfrm>
            <a:prstGeom prst="rect">
              <a:avLst/>
            </a:prstGeom>
            <a:solidFill>
              <a:srgbClr val="FFEB97"/>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7301" name="WordArt 217"/>
            <p:cNvSpPr>
              <a:spLocks noTextEdit="1"/>
            </p:cNvSpPr>
            <p:nvPr/>
          </p:nvSpPr>
          <p:spPr>
            <a:xfrm>
              <a:off x="4482" y="290"/>
              <a:ext cx="97" cy="107"/>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B</a:t>
              </a:r>
            </a:p>
          </p:txBody>
        </p:sp>
        <p:sp>
          <p:nvSpPr>
            <p:cNvPr id="7302" name="Line 218"/>
            <p:cNvSpPr/>
            <p:nvPr/>
          </p:nvSpPr>
          <p:spPr>
            <a:xfrm>
              <a:off x="4644" y="1027"/>
              <a:ext cx="384" cy="0"/>
            </a:xfrm>
            <a:prstGeom prst="line">
              <a:avLst/>
            </a:prstGeom>
            <a:ln w="28575" cap="flat" cmpd="sng">
              <a:solidFill>
                <a:schemeClr val="tx1"/>
              </a:solidFill>
              <a:prstDash val="solid"/>
              <a:headEnd type="none" w="med" len="med"/>
              <a:tailEnd type="none" w="med" len="med"/>
            </a:ln>
          </p:spPr>
        </p:sp>
      </p:grpSp>
      <p:grpSp>
        <p:nvGrpSpPr>
          <p:cNvPr id="2" name="Group 305"/>
          <p:cNvGrpSpPr/>
          <p:nvPr/>
        </p:nvGrpSpPr>
        <p:grpSpPr>
          <a:xfrm>
            <a:off x="2870200" y="1262063"/>
            <a:ext cx="3932238" cy="1417637"/>
            <a:chOff x="323" y="2810"/>
            <a:chExt cx="2840" cy="1071"/>
          </a:xfrm>
        </p:grpSpPr>
        <p:sp>
          <p:nvSpPr>
            <p:cNvPr id="7233" name="Rectangle 283"/>
            <p:cNvSpPr/>
            <p:nvPr/>
          </p:nvSpPr>
          <p:spPr>
            <a:xfrm>
              <a:off x="323" y="2810"/>
              <a:ext cx="2840" cy="1071"/>
            </a:xfrm>
            <a:prstGeom prst="rect">
              <a:avLst/>
            </a:prstGeom>
            <a:solidFill>
              <a:srgbClr val="FFEB97"/>
            </a:solidFill>
            <a:ln w="9525" cap="flat" cmpd="sng">
              <a:solidFill>
                <a:srgbClr val="FFEB97"/>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7234" name="Group 221"/>
            <p:cNvGrpSpPr/>
            <p:nvPr/>
          </p:nvGrpSpPr>
          <p:grpSpPr>
            <a:xfrm>
              <a:off x="2576" y="2961"/>
              <a:ext cx="375" cy="96"/>
              <a:chOff x="3779" y="1424"/>
              <a:chExt cx="375" cy="96"/>
            </a:xfrm>
          </p:grpSpPr>
          <p:grpSp>
            <p:nvGrpSpPr>
              <p:cNvPr id="7290" name="Group 222"/>
              <p:cNvGrpSpPr/>
              <p:nvPr/>
            </p:nvGrpSpPr>
            <p:grpSpPr>
              <a:xfrm>
                <a:off x="4058" y="1424"/>
                <a:ext cx="96" cy="96"/>
                <a:chOff x="1299" y="2627"/>
                <a:chExt cx="96" cy="96"/>
              </a:xfrm>
            </p:grpSpPr>
            <p:sp>
              <p:nvSpPr>
                <p:cNvPr id="7292" name="Oval 223"/>
                <p:cNvSpPr/>
                <p:nvPr/>
              </p:nvSpPr>
              <p:spPr>
                <a:xfrm>
                  <a:off x="1299" y="2627"/>
                  <a:ext cx="96" cy="96"/>
                </a:xfrm>
                <a:prstGeom prst="ellipse">
                  <a:avLst/>
                </a:prstGeom>
                <a:solidFill>
                  <a:schemeClr val="bg1"/>
                </a:solidFill>
                <a:ln w="12700" cap="flat" cmpd="sng">
                  <a:solidFill>
                    <a:srgbClr val="C8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7293" name="Line 224"/>
                <p:cNvSpPr/>
                <p:nvPr/>
              </p:nvSpPr>
              <p:spPr>
                <a:xfrm>
                  <a:off x="1314" y="2676"/>
                  <a:ext cx="68" cy="0"/>
                </a:xfrm>
                <a:prstGeom prst="line">
                  <a:avLst/>
                </a:prstGeom>
                <a:ln w="19050" cap="flat" cmpd="sng">
                  <a:solidFill>
                    <a:srgbClr val="C80000"/>
                  </a:solidFill>
                  <a:prstDash val="solid"/>
                  <a:headEnd type="none" w="med" len="med"/>
                  <a:tailEnd type="none" w="med" len="med"/>
                </a:ln>
              </p:spPr>
            </p:sp>
          </p:grpSp>
          <p:sp>
            <p:nvSpPr>
              <p:cNvPr id="7291" name="Line 225"/>
              <p:cNvSpPr/>
              <p:nvPr/>
            </p:nvSpPr>
            <p:spPr>
              <a:xfrm flipH="1">
                <a:off x="3779" y="1475"/>
                <a:ext cx="268" cy="0"/>
              </a:xfrm>
              <a:prstGeom prst="line">
                <a:avLst/>
              </a:prstGeom>
              <a:ln w="9525" cap="flat" cmpd="sng">
                <a:solidFill>
                  <a:schemeClr val="tx1"/>
                </a:solidFill>
                <a:prstDash val="solid"/>
                <a:headEnd type="none" w="med" len="med"/>
                <a:tailEnd type="triangle" w="med" len="med"/>
              </a:ln>
            </p:spPr>
          </p:sp>
        </p:grpSp>
        <p:grpSp>
          <p:nvGrpSpPr>
            <p:cNvPr id="7235" name="Group 226"/>
            <p:cNvGrpSpPr/>
            <p:nvPr/>
          </p:nvGrpSpPr>
          <p:grpSpPr>
            <a:xfrm>
              <a:off x="2686" y="3272"/>
              <a:ext cx="375" cy="96"/>
              <a:chOff x="3875" y="1520"/>
              <a:chExt cx="375" cy="96"/>
            </a:xfrm>
          </p:grpSpPr>
          <p:grpSp>
            <p:nvGrpSpPr>
              <p:cNvPr id="7286" name="Group 227"/>
              <p:cNvGrpSpPr/>
              <p:nvPr/>
            </p:nvGrpSpPr>
            <p:grpSpPr>
              <a:xfrm>
                <a:off x="4154" y="1520"/>
                <a:ext cx="96" cy="96"/>
                <a:chOff x="1299" y="2627"/>
                <a:chExt cx="96" cy="96"/>
              </a:xfrm>
            </p:grpSpPr>
            <p:sp>
              <p:nvSpPr>
                <p:cNvPr id="7288" name="Oval 228"/>
                <p:cNvSpPr/>
                <p:nvPr/>
              </p:nvSpPr>
              <p:spPr>
                <a:xfrm>
                  <a:off x="1299" y="2627"/>
                  <a:ext cx="96" cy="96"/>
                </a:xfrm>
                <a:prstGeom prst="ellipse">
                  <a:avLst/>
                </a:prstGeom>
                <a:solidFill>
                  <a:schemeClr val="bg1"/>
                </a:solidFill>
                <a:ln w="12700" cap="flat" cmpd="sng">
                  <a:solidFill>
                    <a:srgbClr val="C8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7289" name="Line 229"/>
                <p:cNvSpPr/>
                <p:nvPr/>
              </p:nvSpPr>
              <p:spPr>
                <a:xfrm>
                  <a:off x="1314" y="2676"/>
                  <a:ext cx="68" cy="0"/>
                </a:xfrm>
                <a:prstGeom prst="line">
                  <a:avLst/>
                </a:prstGeom>
                <a:ln w="19050" cap="flat" cmpd="sng">
                  <a:solidFill>
                    <a:srgbClr val="C80000"/>
                  </a:solidFill>
                  <a:prstDash val="solid"/>
                  <a:headEnd type="none" w="med" len="med"/>
                  <a:tailEnd type="none" w="med" len="med"/>
                </a:ln>
              </p:spPr>
            </p:sp>
          </p:grpSp>
          <p:sp>
            <p:nvSpPr>
              <p:cNvPr id="7287" name="Line 230"/>
              <p:cNvSpPr/>
              <p:nvPr/>
            </p:nvSpPr>
            <p:spPr>
              <a:xfrm flipH="1">
                <a:off x="3875" y="1571"/>
                <a:ext cx="268" cy="0"/>
              </a:xfrm>
              <a:prstGeom prst="line">
                <a:avLst/>
              </a:prstGeom>
              <a:ln w="9525" cap="flat" cmpd="sng">
                <a:solidFill>
                  <a:schemeClr val="tx1"/>
                </a:solidFill>
                <a:prstDash val="solid"/>
                <a:headEnd type="none" w="med" len="med"/>
                <a:tailEnd type="triangle" w="med" len="med"/>
              </a:ln>
            </p:spPr>
          </p:sp>
        </p:grpSp>
        <p:grpSp>
          <p:nvGrpSpPr>
            <p:cNvPr id="7236" name="Group 232"/>
            <p:cNvGrpSpPr/>
            <p:nvPr/>
          </p:nvGrpSpPr>
          <p:grpSpPr>
            <a:xfrm>
              <a:off x="2602" y="3632"/>
              <a:ext cx="375" cy="96"/>
              <a:chOff x="3875" y="1520"/>
              <a:chExt cx="375" cy="96"/>
            </a:xfrm>
          </p:grpSpPr>
          <p:grpSp>
            <p:nvGrpSpPr>
              <p:cNvPr id="7282" name="Group 233"/>
              <p:cNvGrpSpPr/>
              <p:nvPr/>
            </p:nvGrpSpPr>
            <p:grpSpPr>
              <a:xfrm>
                <a:off x="4154" y="1520"/>
                <a:ext cx="96" cy="96"/>
                <a:chOff x="1299" y="2627"/>
                <a:chExt cx="96" cy="96"/>
              </a:xfrm>
            </p:grpSpPr>
            <p:sp>
              <p:nvSpPr>
                <p:cNvPr id="7284" name="Oval 234"/>
                <p:cNvSpPr/>
                <p:nvPr/>
              </p:nvSpPr>
              <p:spPr>
                <a:xfrm>
                  <a:off x="1299" y="2627"/>
                  <a:ext cx="96" cy="96"/>
                </a:xfrm>
                <a:prstGeom prst="ellipse">
                  <a:avLst/>
                </a:prstGeom>
                <a:solidFill>
                  <a:schemeClr val="bg1"/>
                </a:solidFill>
                <a:ln w="12700" cap="flat" cmpd="sng">
                  <a:solidFill>
                    <a:srgbClr val="C8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7285" name="Line 235"/>
                <p:cNvSpPr/>
                <p:nvPr/>
              </p:nvSpPr>
              <p:spPr>
                <a:xfrm>
                  <a:off x="1314" y="2676"/>
                  <a:ext cx="68" cy="0"/>
                </a:xfrm>
                <a:prstGeom prst="line">
                  <a:avLst/>
                </a:prstGeom>
                <a:ln w="19050" cap="flat" cmpd="sng">
                  <a:solidFill>
                    <a:srgbClr val="C80000"/>
                  </a:solidFill>
                  <a:prstDash val="solid"/>
                  <a:headEnd type="none" w="med" len="med"/>
                  <a:tailEnd type="none" w="med" len="med"/>
                </a:ln>
              </p:spPr>
            </p:sp>
          </p:grpSp>
          <p:sp>
            <p:nvSpPr>
              <p:cNvPr id="7283" name="Line 236"/>
              <p:cNvSpPr/>
              <p:nvPr/>
            </p:nvSpPr>
            <p:spPr>
              <a:xfrm flipH="1">
                <a:off x="3875" y="1571"/>
                <a:ext cx="268" cy="0"/>
              </a:xfrm>
              <a:prstGeom prst="line">
                <a:avLst/>
              </a:prstGeom>
              <a:ln w="9525" cap="flat" cmpd="sng">
                <a:solidFill>
                  <a:schemeClr val="tx1"/>
                </a:solidFill>
                <a:prstDash val="solid"/>
                <a:headEnd type="none" w="med" len="med"/>
                <a:tailEnd type="triangle" w="med" len="med"/>
              </a:ln>
            </p:spPr>
          </p:sp>
        </p:grpSp>
        <p:grpSp>
          <p:nvGrpSpPr>
            <p:cNvPr id="7237" name="Group 237"/>
            <p:cNvGrpSpPr/>
            <p:nvPr/>
          </p:nvGrpSpPr>
          <p:grpSpPr>
            <a:xfrm>
              <a:off x="1161" y="2939"/>
              <a:ext cx="375" cy="96"/>
              <a:chOff x="3875" y="1520"/>
              <a:chExt cx="375" cy="96"/>
            </a:xfrm>
          </p:grpSpPr>
          <p:grpSp>
            <p:nvGrpSpPr>
              <p:cNvPr id="7278" name="Group 238"/>
              <p:cNvGrpSpPr/>
              <p:nvPr/>
            </p:nvGrpSpPr>
            <p:grpSpPr>
              <a:xfrm>
                <a:off x="4154" y="1520"/>
                <a:ext cx="96" cy="96"/>
                <a:chOff x="1299" y="2627"/>
                <a:chExt cx="96" cy="96"/>
              </a:xfrm>
            </p:grpSpPr>
            <p:sp>
              <p:nvSpPr>
                <p:cNvPr id="7280" name="Oval 239"/>
                <p:cNvSpPr/>
                <p:nvPr/>
              </p:nvSpPr>
              <p:spPr>
                <a:xfrm>
                  <a:off x="1299" y="2627"/>
                  <a:ext cx="96" cy="96"/>
                </a:xfrm>
                <a:prstGeom prst="ellipse">
                  <a:avLst/>
                </a:prstGeom>
                <a:solidFill>
                  <a:schemeClr val="bg1"/>
                </a:solidFill>
                <a:ln w="12700" cap="flat" cmpd="sng">
                  <a:solidFill>
                    <a:srgbClr val="C8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7281" name="Line 240"/>
                <p:cNvSpPr/>
                <p:nvPr/>
              </p:nvSpPr>
              <p:spPr>
                <a:xfrm>
                  <a:off x="1314" y="2676"/>
                  <a:ext cx="68" cy="0"/>
                </a:xfrm>
                <a:prstGeom prst="line">
                  <a:avLst/>
                </a:prstGeom>
                <a:ln w="19050" cap="flat" cmpd="sng">
                  <a:solidFill>
                    <a:srgbClr val="C80000"/>
                  </a:solidFill>
                  <a:prstDash val="solid"/>
                  <a:headEnd type="none" w="med" len="med"/>
                  <a:tailEnd type="none" w="med" len="med"/>
                </a:ln>
              </p:spPr>
            </p:sp>
          </p:grpSp>
          <p:sp>
            <p:nvSpPr>
              <p:cNvPr id="7279" name="Line 241"/>
              <p:cNvSpPr/>
              <p:nvPr/>
            </p:nvSpPr>
            <p:spPr>
              <a:xfrm flipH="1">
                <a:off x="3875" y="1571"/>
                <a:ext cx="268" cy="0"/>
              </a:xfrm>
              <a:prstGeom prst="line">
                <a:avLst/>
              </a:prstGeom>
              <a:ln w="9525" cap="flat" cmpd="sng">
                <a:solidFill>
                  <a:schemeClr val="tx1"/>
                </a:solidFill>
                <a:prstDash val="solid"/>
                <a:headEnd type="none" w="med" len="med"/>
                <a:tailEnd type="triangle" w="med" len="med"/>
              </a:ln>
            </p:spPr>
          </p:sp>
        </p:grpSp>
        <p:grpSp>
          <p:nvGrpSpPr>
            <p:cNvPr id="7238" name="Group 242"/>
            <p:cNvGrpSpPr/>
            <p:nvPr/>
          </p:nvGrpSpPr>
          <p:grpSpPr>
            <a:xfrm>
              <a:off x="1866" y="3621"/>
              <a:ext cx="375" cy="96"/>
              <a:chOff x="3875" y="1520"/>
              <a:chExt cx="375" cy="96"/>
            </a:xfrm>
          </p:grpSpPr>
          <p:grpSp>
            <p:nvGrpSpPr>
              <p:cNvPr id="7274" name="Group 243"/>
              <p:cNvGrpSpPr/>
              <p:nvPr/>
            </p:nvGrpSpPr>
            <p:grpSpPr>
              <a:xfrm>
                <a:off x="4154" y="1520"/>
                <a:ext cx="96" cy="96"/>
                <a:chOff x="1299" y="2627"/>
                <a:chExt cx="96" cy="96"/>
              </a:xfrm>
            </p:grpSpPr>
            <p:sp>
              <p:nvSpPr>
                <p:cNvPr id="7276" name="Oval 244"/>
                <p:cNvSpPr/>
                <p:nvPr/>
              </p:nvSpPr>
              <p:spPr>
                <a:xfrm>
                  <a:off x="1299" y="2627"/>
                  <a:ext cx="96" cy="96"/>
                </a:xfrm>
                <a:prstGeom prst="ellipse">
                  <a:avLst/>
                </a:prstGeom>
                <a:solidFill>
                  <a:schemeClr val="bg1"/>
                </a:solidFill>
                <a:ln w="12700" cap="flat" cmpd="sng">
                  <a:solidFill>
                    <a:srgbClr val="C8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7277" name="Line 245"/>
                <p:cNvSpPr/>
                <p:nvPr/>
              </p:nvSpPr>
              <p:spPr>
                <a:xfrm>
                  <a:off x="1314" y="2676"/>
                  <a:ext cx="68" cy="0"/>
                </a:xfrm>
                <a:prstGeom prst="line">
                  <a:avLst/>
                </a:prstGeom>
                <a:ln w="19050" cap="flat" cmpd="sng">
                  <a:solidFill>
                    <a:srgbClr val="C80000"/>
                  </a:solidFill>
                  <a:prstDash val="solid"/>
                  <a:headEnd type="none" w="med" len="med"/>
                  <a:tailEnd type="none" w="med" len="med"/>
                </a:ln>
              </p:spPr>
            </p:sp>
          </p:grpSp>
          <p:sp>
            <p:nvSpPr>
              <p:cNvPr id="7275" name="Line 246"/>
              <p:cNvSpPr/>
              <p:nvPr/>
            </p:nvSpPr>
            <p:spPr>
              <a:xfrm flipH="1">
                <a:off x="3875" y="1571"/>
                <a:ext cx="268" cy="0"/>
              </a:xfrm>
              <a:prstGeom prst="line">
                <a:avLst/>
              </a:prstGeom>
              <a:ln w="9525" cap="flat" cmpd="sng">
                <a:solidFill>
                  <a:schemeClr val="tx1"/>
                </a:solidFill>
                <a:prstDash val="solid"/>
                <a:headEnd type="none" w="med" len="med"/>
                <a:tailEnd type="triangle" w="med" len="med"/>
              </a:ln>
            </p:spPr>
          </p:sp>
        </p:grpSp>
        <p:grpSp>
          <p:nvGrpSpPr>
            <p:cNvPr id="7239" name="Group 247"/>
            <p:cNvGrpSpPr/>
            <p:nvPr/>
          </p:nvGrpSpPr>
          <p:grpSpPr>
            <a:xfrm>
              <a:off x="1789" y="3283"/>
              <a:ext cx="375" cy="96"/>
              <a:chOff x="3875" y="1520"/>
              <a:chExt cx="375" cy="96"/>
            </a:xfrm>
          </p:grpSpPr>
          <p:grpSp>
            <p:nvGrpSpPr>
              <p:cNvPr id="7270" name="Group 248"/>
              <p:cNvGrpSpPr/>
              <p:nvPr/>
            </p:nvGrpSpPr>
            <p:grpSpPr>
              <a:xfrm>
                <a:off x="4154" y="1520"/>
                <a:ext cx="96" cy="96"/>
                <a:chOff x="1299" y="2627"/>
                <a:chExt cx="96" cy="96"/>
              </a:xfrm>
            </p:grpSpPr>
            <p:sp>
              <p:nvSpPr>
                <p:cNvPr id="7272" name="Oval 249"/>
                <p:cNvSpPr/>
                <p:nvPr/>
              </p:nvSpPr>
              <p:spPr>
                <a:xfrm>
                  <a:off x="1299" y="2627"/>
                  <a:ext cx="96" cy="96"/>
                </a:xfrm>
                <a:prstGeom prst="ellipse">
                  <a:avLst/>
                </a:prstGeom>
                <a:solidFill>
                  <a:schemeClr val="bg1"/>
                </a:solidFill>
                <a:ln w="12700" cap="flat" cmpd="sng">
                  <a:solidFill>
                    <a:srgbClr val="C8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7273" name="Line 250"/>
                <p:cNvSpPr/>
                <p:nvPr/>
              </p:nvSpPr>
              <p:spPr>
                <a:xfrm>
                  <a:off x="1314" y="2676"/>
                  <a:ext cx="68" cy="0"/>
                </a:xfrm>
                <a:prstGeom prst="line">
                  <a:avLst/>
                </a:prstGeom>
                <a:ln w="19050" cap="flat" cmpd="sng">
                  <a:solidFill>
                    <a:srgbClr val="C80000"/>
                  </a:solidFill>
                  <a:prstDash val="solid"/>
                  <a:headEnd type="none" w="med" len="med"/>
                  <a:tailEnd type="none" w="med" len="med"/>
                </a:ln>
              </p:spPr>
            </p:sp>
          </p:grpSp>
          <p:sp>
            <p:nvSpPr>
              <p:cNvPr id="7271" name="Line 251"/>
              <p:cNvSpPr/>
              <p:nvPr/>
            </p:nvSpPr>
            <p:spPr>
              <a:xfrm flipH="1">
                <a:off x="3875" y="1571"/>
                <a:ext cx="268" cy="0"/>
              </a:xfrm>
              <a:prstGeom prst="line">
                <a:avLst/>
              </a:prstGeom>
              <a:ln w="9525" cap="flat" cmpd="sng">
                <a:solidFill>
                  <a:schemeClr val="tx1"/>
                </a:solidFill>
                <a:prstDash val="solid"/>
                <a:headEnd type="none" w="med" len="med"/>
                <a:tailEnd type="triangle" w="med" len="med"/>
              </a:ln>
            </p:spPr>
          </p:sp>
        </p:grpSp>
        <p:grpSp>
          <p:nvGrpSpPr>
            <p:cNvPr id="7240" name="Group 252"/>
            <p:cNvGrpSpPr/>
            <p:nvPr/>
          </p:nvGrpSpPr>
          <p:grpSpPr>
            <a:xfrm>
              <a:off x="1884" y="2944"/>
              <a:ext cx="375" cy="96"/>
              <a:chOff x="3875" y="1520"/>
              <a:chExt cx="375" cy="96"/>
            </a:xfrm>
          </p:grpSpPr>
          <p:grpSp>
            <p:nvGrpSpPr>
              <p:cNvPr id="7266" name="Group 253"/>
              <p:cNvGrpSpPr/>
              <p:nvPr/>
            </p:nvGrpSpPr>
            <p:grpSpPr>
              <a:xfrm>
                <a:off x="4154" y="1520"/>
                <a:ext cx="96" cy="96"/>
                <a:chOff x="1299" y="2627"/>
                <a:chExt cx="96" cy="96"/>
              </a:xfrm>
            </p:grpSpPr>
            <p:sp>
              <p:nvSpPr>
                <p:cNvPr id="7268" name="Oval 254"/>
                <p:cNvSpPr/>
                <p:nvPr/>
              </p:nvSpPr>
              <p:spPr>
                <a:xfrm>
                  <a:off x="1299" y="2627"/>
                  <a:ext cx="96" cy="96"/>
                </a:xfrm>
                <a:prstGeom prst="ellipse">
                  <a:avLst/>
                </a:prstGeom>
                <a:solidFill>
                  <a:schemeClr val="bg1"/>
                </a:solidFill>
                <a:ln w="12700" cap="flat" cmpd="sng">
                  <a:solidFill>
                    <a:srgbClr val="C8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7269" name="Line 255"/>
                <p:cNvSpPr/>
                <p:nvPr/>
              </p:nvSpPr>
              <p:spPr>
                <a:xfrm>
                  <a:off x="1314" y="2676"/>
                  <a:ext cx="68" cy="0"/>
                </a:xfrm>
                <a:prstGeom prst="line">
                  <a:avLst/>
                </a:prstGeom>
                <a:ln w="19050" cap="flat" cmpd="sng">
                  <a:solidFill>
                    <a:srgbClr val="C80000"/>
                  </a:solidFill>
                  <a:prstDash val="solid"/>
                  <a:headEnd type="none" w="med" len="med"/>
                  <a:tailEnd type="none" w="med" len="med"/>
                </a:ln>
              </p:spPr>
            </p:sp>
          </p:grpSp>
          <p:sp>
            <p:nvSpPr>
              <p:cNvPr id="7267" name="Line 256"/>
              <p:cNvSpPr/>
              <p:nvPr/>
            </p:nvSpPr>
            <p:spPr>
              <a:xfrm flipH="1">
                <a:off x="3875" y="1571"/>
                <a:ext cx="268" cy="0"/>
              </a:xfrm>
              <a:prstGeom prst="line">
                <a:avLst/>
              </a:prstGeom>
              <a:ln w="9525" cap="flat" cmpd="sng">
                <a:solidFill>
                  <a:schemeClr val="tx1"/>
                </a:solidFill>
                <a:prstDash val="solid"/>
                <a:headEnd type="none" w="med" len="med"/>
                <a:tailEnd type="triangle" w="med" len="med"/>
              </a:ln>
            </p:spPr>
          </p:sp>
        </p:grpSp>
        <p:grpSp>
          <p:nvGrpSpPr>
            <p:cNvPr id="7241" name="Group 257"/>
            <p:cNvGrpSpPr/>
            <p:nvPr/>
          </p:nvGrpSpPr>
          <p:grpSpPr>
            <a:xfrm>
              <a:off x="1096" y="3267"/>
              <a:ext cx="375" cy="96"/>
              <a:chOff x="3875" y="1520"/>
              <a:chExt cx="375" cy="96"/>
            </a:xfrm>
          </p:grpSpPr>
          <p:grpSp>
            <p:nvGrpSpPr>
              <p:cNvPr id="7262" name="Group 258"/>
              <p:cNvGrpSpPr/>
              <p:nvPr/>
            </p:nvGrpSpPr>
            <p:grpSpPr>
              <a:xfrm>
                <a:off x="4154" y="1520"/>
                <a:ext cx="96" cy="96"/>
                <a:chOff x="1299" y="2627"/>
                <a:chExt cx="96" cy="96"/>
              </a:xfrm>
            </p:grpSpPr>
            <p:sp>
              <p:nvSpPr>
                <p:cNvPr id="7264" name="Oval 259"/>
                <p:cNvSpPr/>
                <p:nvPr/>
              </p:nvSpPr>
              <p:spPr>
                <a:xfrm>
                  <a:off x="1299" y="2627"/>
                  <a:ext cx="96" cy="96"/>
                </a:xfrm>
                <a:prstGeom prst="ellipse">
                  <a:avLst/>
                </a:prstGeom>
                <a:solidFill>
                  <a:schemeClr val="bg1"/>
                </a:solidFill>
                <a:ln w="12700" cap="flat" cmpd="sng">
                  <a:solidFill>
                    <a:srgbClr val="C8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7265" name="Line 260"/>
                <p:cNvSpPr/>
                <p:nvPr/>
              </p:nvSpPr>
              <p:spPr>
                <a:xfrm>
                  <a:off x="1314" y="2676"/>
                  <a:ext cx="68" cy="0"/>
                </a:xfrm>
                <a:prstGeom prst="line">
                  <a:avLst/>
                </a:prstGeom>
                <a:ln w="19050" cap="flat" cmpd="sng">
                  <a:solidFill>
                    <a:srgbClr val="C80000"/>
                  </a:solidFill>
                  <a:prstDash val="solid"/>
                  <a:headEnd type="none" w="med" len="med"/>
                  <a:tailEnd type="none" w="med" len="med"/>
                </a:ln>
              </p:spPr>
            </p:sp>
          </p:grpSp>
          <p:sp>
            <p:nvSpPr>
              <p:cNvPr id="7263" name="Line 261"/>
              <p:cNvSpPr/>
              <p:nvPr/>
            </p:nvSpPr>
            <p:spPr>
              <a:xfrm flipH="1">
                <a:off x="3875" y="1571"/>
                <a:ext cx="268" cy="0"/>
              </a:xfrm>
              <a:prstGeom prst="line">
                <a:avLst/>
              </a:prstGeom>
              <a:ln w="9525" cap="flat" cmpd="sng">
                <a:solidFill>
                  <a:schemeClr val="tx1"/>
                </a:solidFill>
                <a:prstDash val="solid"/>
                <a:headEnd type="none" w="med" len="med"/>
                <a:tailEnd type="triangle" w="med" len="med"/>
              </a:ln>
            </p:spPr>
          </p:sp>
        </p:grpSp>
        <p:grpSp>
          <p:nvGrpSpPr>
            <p:cNvPr id="7242" name="Group 262"/>
            <p:cNvGrpSpPr/>
            <p:nvPr/>
          </p:nvGrpSpPr>
          <p:grpSpPr>
            <a:xfrm>
              <a:off x="394" y="3273"/>
              <a:ext cx="375" cy="96"/>
              <a:chOff x="3875" y="1520"/>
              <a:chExt cx="375" cy="96"/>
            </a:xfrm>
          </p:grpSpPr>
          <p:grpSp>
            <p:nvGrpSpPr>
              <p:cNvPr id="7258" name="Group 263"/>
              <p:cNvGrpSpPr/>
              <p:nvPr/>
            </p:nvGrpSpPr>
            <p:grpSpPr>
              <a:xfrm>
                <a:off x="4154" y="1520"/>
                <a:ext cx="96" cy="96"/>
                <a:chOff x="1299" y="2627"/>
                <a:chExt cx="96" cy="96"/>
              </a:xfrm>
            </p:grpSpPr>
            <p:sp>
              <p:nvSpPr>
                <p:cNvPr id="7260" name="Oval 264"/>
                <p:cNvSpPr/>
                <p:nvPr/>
              </p:nvSpPr>
              <p:spPr>
                <a:xfrm>
                  <a:off x="1299" y="2627"/>
                  <a:ext cx="96" cy="96"/>
                </a:xfrm>
                <a:prstGeom prst="ellipse">
                  <a:avLst/>
                </a:prstGeom>
                <a:solidFill>
                  <a:schemeClr val="bg1"/>
                </a:solidFill>
                <a:ln w="12700" cap="flat" cmpd="sng">
                  <a:solidFill>
                    <a:srgbClr val="C8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7261" name="Line 265"/>
                <p:cNvSpPr/>
                <p:nvPr/>
              </p:nvSpPr>
              <p:spPr>
                <a:xfrm>
                  <a:off x="1314" y="2676"/>
                  <a:ext cx="68" cy="0"/>
                </a:xfrm>
                <a:prstGeom prst="line">
                  <a:avLst/>
                </a:prstGeom>
                <a:ln w="19050" cap="flat" cmpd="sng">
                  <a:solidFill>
                    <a:srgbClr val="C80000"/>
                  </a:solidFill>
                  <a:prstDash val="solid"/>
                  <a:headEnd type="none" w="med" len="med"/>
                  <a:tailEnd type="none" w="med" len="med"/>
                </a:ln>
              </p:spPr>
            </p:sp>
          </p:grpSp>
          <p:sp>
            <p:nvSpPr>
              <p:cNvPr id="7259" name="Line 266"/>
              <p:cNvSpPr/>
              <p:nvPr/>
            </p:nvSpPr>
            <p:spPr>
              <a:xfrm flipH="1">
                <a:off x="3875" y="1571"/>
                <a:ext cx="268" cy="0"/>
              </a:xfrm>
              <a:prstGeom prst="line">
                <a:avLst/>
              </a:prstGeom>
              <a:ln w="9525" cap="flat" cmpd="sng">
                <a:solidFill>
                  <a:schemeClr val="tx1"/>
                </a:solidFill>
                <a:prstDash val="solid"/>
                <a:headEnd type="none" w="med" len="med"/>
                <a:tailEnd type="triangle" w="med" len="med"/>
              </a:ln>
            </p:spPr>
          </p:sp>
        </p:grpSp>
        <p:grpSp>
          <p:nvGrpSpPr>
            <p:cNvPr id="7243" name="Group 267"/>
            <p:cNvGrpSpPr/>
            <p:nvPr/>
          </p:nvGrpSpPr>
          <p:grpSpPr>
            <a:xfrm>
              <a:off x="458" y="2954"/>
              <a:ext cx="375" cy="96"/>
              <a:chOff x="3875" y="1520"/>
              <a:chExt cx="375" cy="96"/>
            </a:xfrm>
          </p:grpSpPr>
          <p:grpSp>
            <p:nvGrpSpPr>
              <p:cNvPr id="7254" name="Group 268"/>
              <p:cNvGrpSpPr/>
              <p:nvPr/>
            </p:nvGrpSpPr>
            <p:grpSpPr>
              <a:xfrm>
                <a:off x="4154" y="1520"/>
                <a:ext cx="96" cy="96"/>
                <a:chOff x="1299" y="2627"/>
                <a:chExt cx="96" cy="96"/>
              </a:xfrm>
            </p:grpSpPr>
            <p:sp>
              <p:nvSpPr>
                <p:cNvPr id="7256" name="Oval 269"/>
                <p:cNvSpPr/>
                <p:nvPr/>
              </p:nvSpPr>
              <p:spPr>
                <a:xfrm>
                  <a:off x="1299" y="2627"/>
                  <a:ext cx="96" cy="96"/>
                </a:xfrm>
                <a:prstGeom prst="ellipse">
                  <a:avLst/>
                </a:prstGeom>
                <a:solidFill>
                  <a:schemeClr val="bg1"/>
                </a:solidFill>
                <a:ln w="12700" cap="flat" cmpd="sng">
                  <a:solidFill>
                    <a:srgbClr val="C8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7257" name="Line 270"/>
                <p:cNvSpPr/>
                <p:nvPr/>
              </p:nvSpPr>
              <p:spPr>
                <a:xfrm>
                  <a:off x="1314" y="2676"/>
                  <a:ext cx="68" cy="0"/>
                </a:xfrm>
                <a:prstGeom prst="line">
                  <a:avLst/>
                </a:prstGeom>
                <a:ln w="19050" cap="flat" cmpd="sng">
                  <a:solidFill>
                    <a:schemeClr val="tx1"/>
                  </a:solidFill>
                  <a:prstDash val="solid"/>
                  <a:headEnd type="none" w="med" len="med"/>
                  <a:tailEnd type="none" w="med" len="med"/>
                </a:ln>
              </p:spPr>
            </p:sp>
          </p:grpSp>
          <p:sp>
            <p:nvSpPr>
              <p:cNvPr id="7255" name="Line 271"/>
              <p:cNvSpPr/>
              <p:nvPr/>
            </p:nvSpPr>
            <p:spPr>
              <a:xfrm flipH="1">
                <a:off x="3875" y="1571"/>
                <a:ext cx="268" cy="0"/>
              </a:xfrm>
              <a:prstGeom prst="line">
                <a:avLst/>
              </a:prstGeom>
              <a:ln w="9525" cap="flat" cmpd="sng">
                <a:solidFill>
                  <a:schemeClr val="tx1"/>
                </a:solidFill>
                <a:prstDash val="solid"/>
                <a:headEnd type="none" w="med" len="med"/>
                <a:tailEnd type="triangle" w="med" len="med"/>
              </a:ln>
            </p:spPr>
          </p:sp>
        </p:grpSp>
        <p:grpSp>
          <p:nvGrpSpPr>
            <p:cNvPr id="7244" name="Group 272"/>
            <p:cNvGrpSpPr/>
            <p:nvPr/>
          </p:nvGrpSpPr>
          <p:grpSpPr>
            <a:xfrm>
              <a:off x="458" y="3610"/>
              <a:ext cx="375" cy="96"/>
              <a:chOff x="3875" y="1520"/>
              <a:chExt cx="375" cy="96"/>
            </a:xfrm>
          </p:grpSpPr>
          <p:grpSp>
            <p:nvGrpSpPr>
              <p:cNvPr id="7250" name="Group 273"/>
              <p:cNvGrpSpPr/>
              <p:nvPr/>
            </p:nvGrpSpPr>
            <p:grpSpPr>
              <a:xfrm>
                <a:off x="4154" y="1520"/>
                <a:ext cx="96" cy="96"/>
                <a:chOff x="1299" y="2627"/>
                <a:chExt cx="96" cy="96"/>
              </a:xfrm>
            </p:grpSpPr>
            <p:sp>
              <p:nvSpPr>
                <p:cNvPr id="7252" name="Oval 274"/>
                <p:cNvSpPr/>
                <p:nvPr/>
              </p:nvSpPr>
              <p:spPr>
                <a:xfrm>
                  <a:off x="1299" y="2627"/>
                  <a:ext cx="96" cy="96"/>
                </a:xfrm>
                <a:prstGeom prst="ellipse">
                  <a:avLst/>
                </a:prstGeom>
                <a:solidFill>
                  <a:schemeClr val="bg1"/>
                </a:solidFill>
                <a:ln w="12700" cap="flat" cmpd="sng">
                  <a:solidFill>
                    <a:srgbClr val="C8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7253" name="Line 275"/>
                <p:cNvSpPr/>
                <p:nvPr/>
              </p:nvSpPr>
              <p:spPr>
                <a:xfrm>
                  <a:off x="1314" y="2676"/>
                  <a:ext cx="68" cy="0"/>
                </a:xfrm>
                <a:prstGeom prst="line">
                  <a:avLst/>
                </a:prstGeom>
                <a:ln w="19050" cap="flat" cmpd="sng">
                  <a:solidFill>
                    <a:srgbClr val="C80000"/>
                  </a:solidFill>
                  <a:prstDash val="solid"/>
                  <a:headEnd type="none" w="med" len="med"/>
                  <a:tailEnd type="none" w="med" len="med"/>
                </a:ln>
              </p:spPr>
            </p:sp>
          </p:grpSp>
          <p:sp>
            <p:nvSpPr>
              <p:cNvPr id="7251" name="Line 276"/>
              <p:cNvSpPr/>
              <p:nvPr/>
            </p:nvSpPr>
            <p:spPr>
              <a:xfrm flipH="1">
                <a:off x="3875" y="1571"/>
                <a:ext cx="268" cy="0"/>
              </a:xfrm>
              <a:prstGeom prst="line">
                <a:avLst/>
              </a:prstGeom>
              <a:ln w="9525" cap="flat" cmpd="sng">
                <a:solidFill>
                  <a:schemeClr val="tx1"/>
                </a:solidFill>
                <a:prstDash val="solid"/>
                <a:headEnd type="none" w="med" len="med"/>
                <a:tailEnd type="triangle" w="med" len="med"/>
              </a:ln>
            </p:spPr>
          </p:sp>
        </p:grpSp>
        <p:grpSp>
          <p:nvGrpSpPr>
            <p:cNvPr id="7245" name="Group 277"/>
            <p:cNvGrpSpPr/>
            <p:nvPr/>
          </p:nvGrpSpPr>
          <p:grpSpPr>
            <a:xfrm>
              <a:off x="1132" y="3627"/>
              <a:ext cx="375" cy="96"/>
              <a:chOff x="3875" y="1520"/>
              <a:chExt cx="375" cy="96"/>
            </a:xfrm>
          </p:grpSpPr>
          <p:grpSp>
            <p:nvGrpSpPr>
              <p:cNvPr id="7246" name="Group 278"/>
              <p:cNvGrpSpPr/>
              <p:nvPr/>
            </p:nvGrpSpPr>
            <p:grpSpPr>
              <a:xfrm>
                <a:off x="4154" y="1520"/>
                <a:ext cx="96" cy="96"/>
                <a:chOff x="1299" y="2627"/>
                <a:chExt cx="96" cy="96"/>
              </a:xfrm>
            </p:grpSpPr>
            <p:sp>
              <p:nvSpPr>
                <p:cNvPr id="7248" name="Oval 279"/>
                <p:cNvSpPr/>
                <p:nvPr/>
              </p:nvSpPr>
              <p:spPr>
                <a:xfrm>
                  <a:off x="1299" y="2627"/>
                  <a:ext cx="96" cy="96"/>
                </a:xfrm>
                <a:prstGeom prst="ellipse">
                  <a:avLst/>
                </a:prstGeom>
                <a:solidFill>
                  <a:schemeClr val="bg1"/>
                </a:solidFill>
                <a:ln w="12700" cap="flat" cmpd="sng">
                  <a:solidFill>
                    <a:srgbClr val="C8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7249" name="Line 280"/>
                <p:cNvSpPr/>
                <p:nvPr/>
              </p:nvSpPr>
              <p:spPr>
                <a:xfrm>
                  <a:off x="1314" y="2676"/>
                  <a:ext cx="68" cy="0"/>
                </a:xfrm>
                <a:prstGeom prst="line">
                  <a:avLst/>
                </a:prstGeom>
                <a:ln w="19050" cap="flat" cmpd="sng">
                  <a:solidFill>
                    <a:srgbClr val="C80000"/>
                  </a:solidFill>
                  <a:prstDash val="solid"/>
                  <a:headEnd type="none" w="med" len="med"/>
                  <a:tailEnd type="none" w="med" len="med"/>
                </a:ln>
              </p:spPr>
            </p:sp>
          </p:grpSp>
          <p:sp>
            <p:nvSpPr>
              <p:cNvPr id="7247" name="Line 281"/>
              <p:cNvSpPr/>
              <p:nvPr/>
            </p:nvSpPr>
            <p:spPr>
              <a:xfrm flipH="1">
                <a:off x="3875" y="1571"/>
                <a:ext cx="268" cy="0"/>
              </a:xfrm>
              <a:prstGeom prst="line">
                <a:avLst/>
              </a:prstGeom>
              <a:ln w="9525" cap="flat" cmpd="sng">
                <a:solidFill>
                  <a:schemeClr val="tx1"/>
                </a:solidFill>
                <a:prstDash val="solid"/>
                <a:headEnd type="none" w="med" len="med"/>
                <a:tailEnd type="triangle" w="med" len="med"/>
              </a:ln>
            </p:spPr>
          </p:sp>
        </p:grpSp>
      </p:grpSp>
      <p:sp>
        <p:nvSpPr>
          <p:cNvPr id="7172" name="Line 119"/>
          <p:cNvSpPr/>
          <p:nvPr/>
        </p:nvSpPr>
        <p:spPr>
          <a:xfrm flipH="1" flipV="1">
            <a:off x="7458075" y="1989138"/>
            <a:ext cx="387350" cy="6350"/>
          </a:xfrm>
          <a:prstGeom prst="line">
            <a:avLst/>
          </a:prstGeom>
          <a:ln w="28575" cap="flat" cmpd="sng">
            <a:solidFill>
              <a:schemeClr val="tx1"/>
            </a:solidFill>
            <a:prstDash val="solid"/>
            <a:headEnd type="none" w="med" len="med"/>
            <a:tailEnd type="none" w="med" len="med"/>
          </a:ln>
        </p:spPr>
      </p:sp>
      <p:sp>
        <p:nvSpPr>
          <p:cNvPr id="7173" name="Line 120"/>
          <p:cNvSpPr/>
          <p:nvPr/>
        </p:nvSpPr>
        <p:spPr>
          <a:xfrm>
            <a:off x="1838325" y="1971675"/>
            <a:ext cx="0" cy="1195388"/>
          </a:xfrm>
          <a:prstGeom prst="line">
            <a:avLst/>
          </a:prstGeom>
          <a:ln w="28575" cap="flat" cmpd="sng">
            <a:solidFill>
              <a:schemeClr val="tx1"/>
            </a:solidFill>
            <a:prstDash val="solid"/>
            <a:headEnd type="none" w="med" len="med"/>
            <a:tailEnd type="none" w="med" len="med"/>
          </a:ln>
        </p:spPr>
      </p:sp>
      <p:sp>
        <p:nvSpPr>
          <p:cNvPr id="7174" name="Line 121"/>
          <p:cNvSpPr/>
          <p:nvPr/>
        </p:nvSpPr>
        <p:spPr>
          <a:xfrm>
            <a:off x="7842250" y="1987550"/>
            <a:ext cx="0" cy="1182688"/>
          </a:xfrm>
          <a:prstGeom prst="line">
            <a:avLst/>
          </a:prstGeom>
          <a:ln w="28575" cap="flat" cmpd="sng">
            <a:solidFill>
              <a:schemeClr val="tx1"/>
            </a:solidFill>
            <a:prstDash val="solid"/>
            <a:headEnd type="none" w="med" len="med"/>
            <a:tailEnd type="none" w="med" len="med"/>
          </a:ln>
        </p:spPr>
      </p:sp>
      <p:sp>
        <p:nvSpPr>
          <p:cNvPr id="7175" name="Line 122"/>
          <p:cNvSpPr/>
          <p:nvPr/>
        </p:nvSpPr>
        <p:spPr>
          <a:xfrm>
            <a:off x="1838325" y="3133725"/>
            <a:ext cx="2378075" cy="6350"/>
          </a:xfrm>
          <a:prstGeom prst="line">
            <a:avLst/>
          </a:prstGeom>
          <a:ln w="28575" cap="flat" cmpd="sng">
            <a:solidFill>
              <a:schemeClr val="tx1"/>
            </a:solidFill>
            <a:prstDash val="solid"/>
            <a:headEnd type="none" w="med" len="med"/>
            <a:tailEnd type="none" w="med" len="med"/>
          </a:ln>
        </p:spPr>
      </p:sp>
      <p:sp>
        <p:nvSpPr>
          <p:cNvPr id="7176" name="Line 123"/>
          <p:cNvSpPr/>
          <p:nvPr/>
        </p:nvSpPr>
        <p:spPr>
          <a:xfrm>
            <a:off x="4965700" y="3133725"/>
            <a:ext cx="2894013" cy="4763"/>
          </a:xfrm>
          <a:prstGeom prst="line">
            <a:avLst/>
          </a:prstGeom>
          <a:ln w="28575" cap="flat" cmpd="sng">
            <a:solidFill>
              <a:schemeClr val="tx1"/>
            </a:solidFill>
            <a:prstDash val="solid"/>
            <a:headEnd type="none" w="med" len="med"/>
            <a:tailEnd type="none" w="med" len="med"/>
          </a:ln>
        </p:spPr>
      </p:sp>
      <p:grpSp>
        <p:nvGrpSpPr>
          <p:cNvPr id="7177" name="Group 165"/>
          <p:cNvGrpSpPr/>
          <p:nvPr/>
        </p:nvGrpSpPr>
        <p:grpSpPr>
          <a:xfrm>
            <a:off x="4216400" y="2924175"/>
            <a:ext cx="749300" cy="431800"/>
            <a:chOff x="2179" y="1987"/>
            <a:chExt cx="1114" cy="204"/>
          </a:xfrm>
        </p:grpSpPr>
        <p:sp>
          <p:nvSpPr>
            <p:cNvPr id="7227" name="Line 124"/>
            <p:cNvSpPr/>
            <p:nvPr/>
          </p:nvSpPr>
          <p:spPr>
            <a:xfrm>
              <a:off x="2179" y="1987"/>
              <a:ext cx="0" cy="199"/>
            </a:xfrm>
            <a:prstGeom prst="line">
              <a:avLst/>
            </a:prstGeom>
            <a:ln w="57150" cap="flat" cmpd="sng">
              <a:solidFill>
                <a:schemeClr val="tx1"/>
              </a:solidFill>
              <a:prstDash val="solid"/>
              <a:headEnd type="none" w="med" len="med"/>
              <a:tailEnd type="none" w="med" len="med"/>
            </a:ln>
          </p:spPr>
        </p:sp>
        <p:sp>
          <p:nvSpPr>
            <p:cNvPr id="7228" name="Rectangle 125"/>
            <p:cNvSpPr/>
            <p:nvPr/>
          </p:nvSpPr>
          <p:spPr>
            <a:xfrm>
              <a:off x="2345" y="2039"/>
              <a:ext cx="67" cy="8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7229" name="Line 126"/>
            <p:cNvSpPr/>
            <p:nvPr/>
          </p:nvSpPr>
          <p:spPr>
            <a:xfrm>
              <a:off x="3054" y="1990"/>
              <a:ext cx="0" cy="198"/>
            </a:xfrm>
            <a:prstGeom prst="line">
              <a:avLst/>
            </a:prstGeom>
            <a:ln w="57150" cap="flat" cmpd="sng">
              <a:solidFill>
                <a:schemeClr val="tx1"/>
              </a:solidFill>
              <a:prstDash val="solid"/>
              <a:headEnd type="none" w="med" len="med"/>
              <a:tailEnd type="none" w="med" len="med"/>
            </a:ln>
          </p:spPr>
        </p:sp>
        <p:sp>
          <p:nvSpPr>
            <p:cNvPr id="7230" name="Line 127"/>
            <p:cNvSpPr/>
            <p:nvPr/>
          </p:nvSpPr>
          <p:spPr>
            <a:xfrm>
              <a:off x="2614" y="1992"/>
              <a:ext cx="0" cy="199"/>
            </a:xfrm>
            <a:prstGeom prst="line">
              <a:avLst/>
            </a:prstGeom>
            <a:ln w="57150" cap="flat" cmpd="sng">
              <a:solidFill>
                <a:schemeClr val="tx1"/>
              </a:solidFill>
              <a:prstDash val="solid"/>
              <a:headEnd type="none" w="med" len="med"/>
              <a:tailEnd type="none" w="med" len="med"/>
            </a:ln>
          </p:spPr>
        </p:sp>
        <p:sp>
          <p:nvSpPr>
            <p:cNvPr id="7231" name="Rectangle 128"/>
            <p:cNvSpPr/>
            <p:nvPr/>
          </p:nvSpPr>
          <p:spPr>
            <a:xfrm>
              <a:off x="3225" y="2044"/>
              <a:ext cx="68" cy="8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7232" name="Rectangle 129"/>
            <p:cNvSpPr/>
            <p:nvPr/>
          </p:nvSpPr>
          <p:spPr>
            <a:xfrm>
              <a:off x="2784" y="2036"/>
              <a:ext cx="68" cy="8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7178" name="WordArt 159"/>
          <p:cNvSpPr>
            <a:spLocks noTextEdit="1"/>
          </p:cNvSpPr>
          <p:nvPr/>
        </p:nvSpPr>
        <p:spPr>
          <a:xfrm>
            <a:off x="3875088" y="2903538"/>
            <a:ext cx="196850" cy="166687"/>
          </a:xfrm>
          <a:prstGeom prst="rect">
            <a:avLst/>
          </a:prstGeom>
        </p:spPr>
        <p:txBody>
          <a:bodyPr wrap="none" fromWordArt="1">
            <a:prstTxWarp prst="textPlain">
              <a:avLst>
                <a:gd name="adj" fmla="val 50000"/>
              </a:avLst>
            </a:prstTxWarp>
            <a:normAutofit fontScale="25000" lnSpcReduction="20000"/>
          </a:bodyPr>
          <a:lstStyle/>
          <a:p>
            <a:pPr algn="ctr" eaLnBrk="0" hangingPunct="0"/>
            <a:r>
              <a:rPr lang="zh-CN" altLang="en-US" sz="3600">
                <a:ln w="38100" cap="flat" cmpd="sng">
                  <a:solidFill>
                    <a:schemeClr val="tx2"/>
                  </a:solidFill>
                  <a:prstDash val="solid"/>
                  <a:headEnd type="none" w="med" len="med"/>
                  <a:tailEnd type="none" w="med" len="med"/>
                </a:ln>
                <a:solidFill>
                  <a:schemeClr val="tx2"/>
                </a:solidFill>
                <a:latin typeface="宋体" panose="02010600030101010101" pitchFamily="2" charset="-122"/>
                <a:ea typeface="宋体" panose="02010600030101010101" pitchFamily="2" charset="-122"/>
              </a:rPr>
              <a:t>+</a:t>
            </a:r>
          </a:p>
        </p:txBody>
      </p:sp>
      <p:sp>
        <p:nvSpPr>
          <p:cNvPr id="7179" name="Line 160"/>
          <p:cNvSpPr/>
          <p:nvPr/>
        </p:nvSpPr>
        <p:spPr>
          <a:xfrm>
            <a:off x="5059363" y="3048000"/>
            <a:ext cx="195262" cy="0"/>
          </a:xfrm>
          <a:prstGeom prst="line">
            <a:avLst/>
          </a:prstGeom>
          <a:ln w="57150" cap="flat" cmpd="sng">
            <a:solidFill>
              <a:schemeClr val="tx1"/>
            </a:solidFill>
            <a:prstDash val="solid"/>
            <a:headEnd type="none" w="med" len="med"/>
            <a:tailEnd type="none" w="med" len="med"/>
          </a:ln>
        </p:spPr>
      </p:sp>
      <p:grpSp>
        <p:nvGrpSpPr>
          <p:cNvPr id="150" name="Group 307"/>
          <p:cNvGrpSpPr/>
          <p:nvPr/>
        </p:nvGrpSpPr>
        <p:grpSpPr>
          <a:xfrm>
            <a:off x="4192588" y="1739900"/>
            <a:ext cx="1268412" cy="425450"/>
            <a:chOff x="2365" y="1577"/>
            <a:chExt cx="878" cy="321"/>
          </a:xfrm>
        </p:grpSpPr>
        <p:sp>
          <p:nvSpPr>
            <p:cNvPr id="7225" name="Line 308"/>
            <p:cNvSpPr/>
            <p:nvPr/>
          </p:nvSpPr>
          <p:spPr>
            <a:xfrm>
              <a:off x="2365" y="1577"/>
              <a:ext cx="878" cy="0"/>
            </a:xfrm>
            <a:prstGeom prst="line">
              <a:avLst/>
            </a:prstGeom>
            <a:ln w="57150" cap="flat" cmpd="sng">
              <a:solidFill>
                <a:srgbClr val="CC0000"/>
              </a:solidFill>
              <a:prstDash val="solid"/>
              <a:headEnd type="none" w="med" len="med"/>
              <a:tailEnd type="triangle" w="med" len="lg"/>
            </a:ln>
          </p:spPr>
        </p:sp>
        <p:sp>
          <p:nvSpPr>
            <p:cNvPr id="7226" name="WordArt 309"/>
            <p:cNvSpPr>
              <a:spLocks noTextEdit="1"/>
            </p:cNvSpPr>
            <p:nvPr/>
          </p:nvSpPr>
          <p:spPr>
            <a:xfrm>
              <a:off x="2663" y="1692"/>
              <a:ext cx="145" cy="206"/>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I</a:t>
              </a:r>
            </a:p>
          </p:txBody>
        </p:sp>
      </p:grpSp>
      <p:grpSp>
        <p:nvGrpSpPr>
          <p:cNvPr id="156" name="Group 192"/>
          <p:cNvGrpSpPr/>
          <p:nvPr/>
        </p:nvGrpSpPr>
        <p:grpSpPr>
          <a:xfrm>
            <a:off x="420688" y="4165600"/>
            <a:ext cx="8281987" cy="358775"/>
            <a:chOff x="302" y="3792"/>
            <a:chExt cx="5217" cy="226"/>
          </a:xfrm>
        </p:grpSpPr>
        <p:sp>
          <p:nvSpPr>
            <p:cNvPr id="7221" name="WordArt 193"/>
            <p:cNvSpPr>
              <a:spLocks noTextEdit="1"/>
            </p:cNvSpPr>
            <p:nvPr/>
          </p:nvSpPr>
          <p:spPr>
            <a:xfrm>
              <a:off x="1416" y="3831"/>
              <a:ext cx="4103" cy="187"/>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dirty="0">
                  <a:ln w="9525" cap="flat" cmpd="sng">
                    <a:solidFill>
                      <a:srgbClr val="000000"/>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习惯上规定正电荷的定向漂移方向为电流的方向</a:t>
              </a:r>
            </a:p>
          </p:txBody>
        </p:sp>
        <p:sp>
          <p:nvSpPr>
            <p:cNvPr id="7222" name="WordArt 194"/>
            <p:cNvSpPr>
              <a:spLocks noTextEdit="1"/>
            </p:cNvSpPr>
            <p:nvPr/>
          </p:nvSpPr>
          <p:spPr>
            <a:xfrm>
              <a:off x="302" y="3792"/>
              <a:ext cx="1003" cy="208"/>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b="1">
                  <a:ln w="9525" cap="flat" cmpd="sng">
                    <a:solidFill>
                      <a:srgbClr val="C80000"/>
                    </a:solidFill>
                    <a:prstDash val="solid"/>
                    <a:headEnd type="none" w="med" len="med"/>
                    <a:tailEnd type="none" w="med" len="med"/>
                  </a:ln>
                  <a:solidFill>
                    <a:srgbClr val="C80000"/>
                  </a:solidFill>
                  <a:latin typeface="华文中宋" panose="02010600040101010101" pitchFamily="2" charset="-122"/>
                  <a:ea typeface="华文中宋" panose="02010600040101010101" pitchFamily="2" charset="-122"/>
                </a:rPr>
                <a:t>电流的方向</a:t>
              </a:r>
            </a:p>
          </p:txBody>
        </p:sp>
      </p:grpSp>
      <p:grpSp>
        <p:nvGrpSpPr>
          <p:cNvPr id="159" name="Group 234"/>
          <p:cNvGrpSpPr/>
          <p:nvPr/>
        </p:nvGrpSpPr>
        <p:grpSpPr>
          <a:xfrm>
            <a:off x="420688" y="4740275"/>
            <a:ext cx="8267700" cy="341313"/>
            <a:chOff x="265" y="2878"/>
            <a:chExt cx="5208" cy="215"/>
          </a:xfrm>
        </p:grpSpPr>
        <p:sp>
          <p:nvSpPr>
            <p:cNvPr id="7218" name="WordArt 100"/>
            <p:cNvSpPr>
              <a:spLocks noTextEdit="1"/>
            </p:cNvSpPr>
            <p:nvPr/>
          </p:nvSpPr>
          <p:spPr>
            <a:xfrm>
              <a:off x="2705" y="2889"/>
              <a:ext cx="2768" cy="195"/>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dirty="0">
                  <a:ln w="9525" cap="flat" cmpd="sng">
                    <a:solidFill>
                      <a:srgbClr val="000000"/>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单位时间内通过导体横截面的电量</a:t>
              </a:r>
            </a:p>
          </p:txBody>
        </p:sp>
        <p:sp>
          <p:nvSpPr>
            <p:cNvPr id="7219" name="WordArt 182"/>
            <p:cNvSpPr>
              <a:spLocks noTextEdit="1"/>
            </p:cNvSpPr>
            <p:nvPr/>
          </p:nvSpPr>
          <p:spPr>
            <a:xfrm>
              <a:off x="265" y="2878"/>
              <a:ext cx="1022" cy="208"/>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b="1">
                  <a:ln w="9525" cap="flat" cmpd="sng">
                    <a:solidFill>
                      <a:srgbClr val="C80000"/>
                    </a:solidFill>
                    <a:prstDash val="solid"/>
                    <a:headEnd type="none" w="med" len="med"/>
                    <a:tailEnd type="none" w="med" len="med"/>
                  </a:ln>
                  <a:solidFill>
                    <a:srgbClr val="C80000"/>
                  </a:solidFill>
                  <a:latin typeface="华文中宋" panose="02010600040101010101" pitchFamily="2" charset="-122"/>
                  <a:ea typeface="华文中宋" panose="02010600040101010101" pitchFamily="2" charset="-122"/>
                </a:rPr>
                <a:t>电流的大小</a:t>
              </a:r>
            </a:p>
          </p:txBody>
        </p:sp>
        <p:sp>
          <p:nvSpPr>
            <p:cNvPr id="7220" name="WordArt 195"/>
            <p:cNvSpPr>
              <a:spLocks noTextEdit="1"/>
            </p:cNvSpPr>
            <p:nvPr/>
          </p:nvSpPr>
          <p:spPr>
            <a:xfrm>
              <a:off x="1333" y="2885"/>
              <a:ext cx="1306" cy="208"/>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b="1" dirty="0">
                  <a:ln w="9525" cap="flat" cmpd="sng">
                    <a:solidFill>
                      <a:srgbClr val="006600"/>
                    </a:solidFill>
                    <a:prstDash val="solid"/>
                    <a:headEnd type="none" w="med" len="med"/>
                    <a:tailEnd type="none" w="med" len="med"/>
                  </a:ln>
                  <a:solidFill>
                    <a:srgbClr val="006600"/>
                  </a:solidFill>
                  <a:latin typeface="华文中宋" panose="02010600040101010101" pitchFamily="2" charset="-122"/>
                  <a:ea typeface="华文中宋" panose="02010600040101010101" pitchFamily="2" charset="-122"/>
                </a:rPr>
                <a:t>电流强度（电流）</a:t>
              </a:r>
            </a:p>
          </p:txBody>
        </p:sp>
      </p:grpSp>
      <p:grpSp>
        <p:nvGrpSpPr>
          <p:cNvPr id="163" name="Group 235"/>
          <p:cNvGrpSpPr/>
          <p:nvPr/>
        </p:nvGrpSpPr>
        <p:grpSpPr>
          <a:xfrm>
            <a:off x="717550" y="5300663"/>
            <a:ext cx="7748588" cy="406400"/>
            <a:chOff x="452" y="3234"/>
            <a:chExt cx="4881" cy="256"/>
          </a:xfrm>
        </p:grpSpPr>
        <p:sp>
          <p:nvSpPr>
            <p:cNvPr id="7196" name="WordArt 199"/>
            <p:cNvSpPr>
              <a:spLocks noTextEdit="1"/>
            </p:cNvSpPr>
            <p:nvPr/>
          </p:nvSpPr>
          <p:spPr>
            <a:xfrm>
              <a:off x="749" y="3251"/>
              <a:ext cx="1060" cy="211"/>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a:ln w="9525" cap="flat" cmpd="sng">
                    <a:solidFill>
                      <a:srgbClr val="006600"/>
                    </a:solidFill>
                    <a:prstDash val="solid"/>
                    <a:headEnd type="none" w="med" len="med"/>
                    <a:tailEnd type="none" w="med" len="med"/>
                  </a:ln>
                  <a:solidFill>
                    <a:srgbClr val="006600"/>
                  </a:solidFill>
                  <a:latin typeface="华文中宋" panose="02010600040101010101" pitchFamily="2" charset="-122"/>
                  <a:ea typeface="华文中宋" panose="02010600040101010101" pitchFamily="2" charset="-122"/>
                </a:rPr>
                <a:t>时间通过截面</a:t>
              </a:r>
            </a:p>
          </p:txBody>
        </p:sp>
        <p:sp>
          <p:nvSpPr>
            <p:cNvPr id="7197" name="WordArt 204"/>
            <p:cNvSpPr>
              <a:spLocks noTextEdit="1"/>
            </p:cNvSpPr>
            <p:nvPr/>
          </p:nvSpPr>
          <p:spPr>
            <a:xfrm>
              <a:off x="1888" y="3297"/>
              <a:ext cx="109" cy="143"/>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s</a:t>
              </a:r>
            </a:p>
          </p:txBody>
        </p:sp>
        <p:sp>
          <p:nvSpPr>
            <p:cNvPr id="7198" name="WordArt 208"/>
            <p:cNvSpPr>
              <a:spLocks noTextEdit="1"/>
            </p:cNvSpPr>
            <p:nvPr/>
          </p:nvSpPr>
          <p:spPr>
            <a:xfrm>
              <a:off x="2067" y="3257"/>
              <a:ext cx="712" cy="198"/>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a:ln w="9525" cap="flat" cmpd="sng">
                    <a:solidFill>
                      <a:srgbClr val="006600"/>
                    </a:solidFill>
                    <a:prstDash val="solid"/>
                    <a:headEnd type="none" w="med" len="med"/>
                    <a:tailEnd type="none" w="med" len="med"/>
                  </a:ln>
                  <a:solidFill>
                    <a:srgbClr val="006600"/>
                  </a:solidFill>
                  <a:latin typeface="华文中宋" panose="02010600040101010101" pitchFamily="2" charset="-122"/>
                  <a:ea typeface="华文中宋" panose="02010600040101010101" pitchFamily="2" charset="-122"/>
                </a:rPr>
                <a:t>的电量为</a:t>
              </a:r>
            </a:p>
          </p:txBody>
        </p:sp>
        <p:sp>
          <p:nvSpPr>
            <p:cNvPr id="7199" name="WordArt 210"/>
            <p:cNvSpPr>
              <a:spLocks noTextEdit="1"/>
            </p:cNvSpPr>
            <p:nvPr/>
          </p:nvSpPr>
          <p:spPr>
            <a:xfrm>
              <a:off x="3355" y="3262"/>
              <a:ext cx="760" cy="196"/>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a:ln w="9525" cap="flat" cmpd="sng">
                    <a:solidFill>
                      <a:srgbClr val="006600"/>
                    </a:solidFill>
                    <a:prstDash val="solid"/>
                    <a:headEnd type="none" w="med" len="med"/>
                    <a:tailEnd type="none" w="med" len="med"/>
                  </a:ln>
                  <a:solidFill>
                    <a:srgbClr val="006600"/>
                  </a:solidFill>
                  <a:latin typeface="华文中宋" panose="02010600040101010101" pitchFamily="2" charset="-122"/>
                  <a:ea typeface="华文中宋" panose="02010600040101010101" pitchFamily="2" charset="-122"/>
                </a:rPr>
                <a:t>电流强度</a:t>
              </a:r>
            </a:p>
          </p:txBody>
        </p:sp>
        <p:grpSp>
          <p:nvGrpSpPr>
            <p:cNvPr id="7200" name="Group 226"/>
            <p:cNvGrpSpPr/>
            <p:nvPr/>
          </p:nvGrpSpPr>
          <p:grpSpPr>
            <a:xfrm>
              <a:off x="452" y="3264"/>
              <a:ext cx="211" cy="176"/>
              <a:chOff x="423" y="3237"/>
              <a:chExt cx="240" cy="203"/>
            </a:xfrm>
          </p:grpSpPr>
          <p:sp>
            <p:nvSpPr>
              <p:cNvPr id="7216" name="WordArt 202"/>
              <p:cNvSpPr>
                <a:spLocks noTextEdit="1"/>
              </p:cNvSpPr>
              <p:nvPr/>
            </p:nvSpPr>
            <p:spPr>
              <a:xfrm>
                <a:off x="569" y="3288"/>
                <a:ext cx="94" cy="152"/>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t</a:t>
                </a:r>
              </a:p>
            </p:txBody>
          </p:sp>
          <p:sp>
            <p:nvSpPr>
              <p:cNvPr id="7217" name="WordArt 222"/>
              <p:cNvSpPr>
                <a:spLocks noTextEdit="1"/>
              </p:cNvSpPr>
              <p:nvPr/>
            </p:nvSpPr>
            <p:spPr>
              <a:xfrm>
                <a:off x="423" y="3237"/>
                <a:ext cx="120" cy="202"/>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d</a:t>
                </a:r>
              </a:p>
            </p:txBody>
          </p:sp>
        </p:grpSp>
        <p:grpSp>
          <p:nvGrpSpPr>
            <p:cNvPr id="7201" name="Group 225"/>
            <p:cNvGrpSpPr/>
            <p:nvPr/>
          </p:nvGrpSpPr>
          <p:grpSpPr>
            <a:xfrm>
              <a:off x="2851" y="3271"/>
              <a:ext cx="242" cy="219"/>
              <a:chOff x="2513" y="3217"/>
              <a:chExt cx="242" cy="219"/>
            </a:xfrm>
          </p:grpSpPr>
          <p:sp>
            <p:nvSpPr>
              <p:cNvPr id="7214" name="WordArt 206"/>
              <p:cNvSpPr>
                <a:spLocks noTextEdit="1"/>
              </p:cNvSpPr>
              <p:nvPr/>
            </p:nvSpPr>
            <p:spPr>
              <a:xfrm>
                <a:off x="2642" y="3264"/>
                <a:ext cx="113" cy="172"/>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q</a:t>
                </a:r>
              </a:p>
            </p:txBody>
          </p:sp>
          <p:sp>
            <p:nvSpPr>
              <p:cNvPr id="7215" name="WordArt 224"/>
              <p:cNvSpPr>
                <a:spLocks noTextEdit="1"/>
              </p:cNvSpPr>
              <p:nvPr/>
            </p:nvSpPr>
            <p:spPr>
              <a:xfrm>
                <a:off x="2513" y="3217"/>
                <a:ext cx="113" cy="172"/>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d</a:t>
                </a:r>
              </a:p>
            </p:txBody>
          </p:sp>
        </p:grpSp>
        <p:grpSp>
          <p:nvGrpSpPr>
            <p:cNvPr id="7202" name="Group 233"/>
            <p:cNvGrpSpPr/>
            <p:nvPr/>
          </p:nvGrpSpPr>
          <p:grpSpPr>
            <a:xfrm>
              <a:off x="4189" y="3234"/>
              <a:ext cx="1144" cy="219"/>
              <a:chOff x="3869" y="3234"/>
              <a:chExt cx="1144" cy="219"/>
            </a:xfrm>
          </p:grpSpPr>
          <p:sp>
            <p:nvSpPr>
              <p:cNvPr id="7203" name="WordArt 211"/>
              <p:cNvSpPr>
                <a:spLocks noTextEdit="1"/>
              </p:cNvSpPr>
              <p:nvPr/>
            </p:nvSpPr>
            <p:spPr>
              <a:xfrm>
                <a:off x="3869" y="3258"/>
                <a:ext cx="130" cy="167"/>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I</a:t>
                </a:r>
              </a:p>
            </p:txBody>
          </p:sp>
          <p:grpSp>
            <p:nvGrpSpPr>
              <p:cNvPr id="7204" name="Group 212"/>
              <p:cNvGrpSpPr/>
              <p:nvPr/>
            </p:nvGrpSpPr>
            <p:grpSpPr>
              <a:xfrm rot="5400000">
                <a:off x="4128" y="3270"/>
                <a:ext cx="51" cy="146"/>
                <a:chOff x="2928" y="3216"/>
                <a:chExt cx="48" cy="240"/>
              </a:xfrm>
            </p:grpSpPr>
            <p:sp>
              <p:nvSpPr>
                <p:cNvPr id="7212" name="Line 213"/>
                <p:cNvSpPr/>
                <p:nvPr/>
              </p:nvSpPr>
              <p:spPr>
                <a:xfrm>
                  <a:off x="2928" y="3216"/>
                  <a:ext cx="0" cy="240"/>
                </a:xfrm>
                <a:prstGeom prst="line">
                  <a:avLst/>
                </a:prstGeom>
                <a:ln w="38100" cap="flat" cmpd="sng">
                  <a:solidFill>
                    <a:schemeClr val="tx1"/>
                  </a:solidFill>
                  <a:prstDash val="solid"/>
                  <a:headEnd type="none" w="med" len="med"/>
                  <a:tailEnd type="none" w="med" len="med"/>
                </a:ln>
              </p:spPr>
            </p:sp>
            <p:sp>
              <p:nvSpPr>
                <p:cNvPr id="7213" name="Line 214"/>
                <p:cNvSpPr/>
                <p:nvPr/>
              </p:nvSpPr>
              <p:spPr>
                <a:xfrm>
                  <a:off x="2976" y="3216"/>
                  <a:ext cx="0" cy="240"/>
                </a:xfrm>
                <a:prstGeom prst="line">
                  <a:avLst/>
                </a:prstGeom>
                <a:ln w="38100" cap="flat" cmpd="sng">
                  <a:solidFill>
                    <a:schemeClr val="tx1"/>
                  </a:solidFill>
                  <a:prstDash val="solid"/>
                  <a:headEnd type="none" w="med" len="med"/>
                  <a:tailEnd type="none" w="med" len="med"/>
                </a:ln>
              </p:spPr>
            </p:sp>
          </p:grpSp>
          <p:sp>
            <p:nvSpPr>
              <p:cNvPr id="7205" name="Line 221"/>
              <p:cNvSpPr/>
              <p:nvPr/>
            </p:nvSpPr>
            <p:spPr>
              <a:xfrm flipH="1">
                <a:off x="4587" y="3248"/>
                <a:ext cx="185" cy="180"/>
              </a:xfrm>
              <a:prstGeom prst="line">
                <a:avLst/>
              </a:prstGeom>
              <a:ln w="28575" cap="flat" cmpd="sng">
                <a:solidFill>
                  <a:schemeClr val="tx1"/>
                </a:solidFill>
                <a:prstDash val="solid"/>
                <a:headEnd type="none" w="med" len="med"/>
                <a:tailEnd type="none" w="med" len="med"/>
              </a:ln>
            </p:spPr>
          </p:sp>
          <p:grpSp>
            <p:nvGrpSpPr>
              <p:cNvPr id="7206" name="Group 227"/>
              <p:cNvGrpSpPr/>
              <p:nvPr/>
            </p:nvGrpSpPr>
            <p:grpSpPr>
              <a:xfrm>
                <a:off x="4303" y="3234"/>
                <a:ext cx="242" cy="219"/>
                <a:chOff x="2513" y="3217"/>
                <a:chExt cx="242" cy="219"/>
              </a:xfrm>
            </p:grpSpPr>
            <p:sp>
              <p:nvSpPr>
                <p:cNvPr id="7210" name="WordArt 228"/>
                <p:cNvSpPr>
                  <a:spLocks noTextEdit="1"/>
                </p:cNvSpPr>
                <p:nvPr/>
              </p:nvSpPr>
              <p:spPr>
                <a:xfrm>
                  <a:off x="2642" y="3264"/>
                  <a:ext cx="113" cy="172"/>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q</a:t>
                  </a:r>
                </a:p>
              </p:txBody>
            </p:sp>
            <p:sp>
              <p:nvSpPr>
                <p:cNvPr id="7211" name="WordArt 229"/>
                <p:cNvSpPr>
                  <a:spLocks noTextEdit="1"/>
                </p:cNvSpPr>
                <p:nvPr/>
              </p:nvSpPr>
              <p:spPr>
                <a:xfrm>
                  <a:off x="2513" y="3217"/>
                  <a:ext cx="113" cy="172"/>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d</a:t>
                  </a:r>
                </a:p>
              </p:txBody>
            </p:sp>
          </p:grpSp>
          <p:grpSp>
            <p:nvGrpSpPr>
              <p:cNvPr id="7207" name="Group 230"/>
              <p:cNvGrpSpPr/>
              <p:nvPr/>
            </p:nvGrpSpPr>
            <p:grpSpPr>
              <a:xfrm>
                <a:off x="4802" y="3236"/>
                <a:ext cx="211" cy="176"/>
                <a:chOff x="423" y="3237"/>
                <a:chExt cx="240" cy="203"/>
              </a:xfrm>
            </p:grpSpPr>
            <p:sp>
              <p:nvSpPr>
                <p:cNvPr id="7208" name="WordArt 231"/>
                <p:cNvSpPr>
                  <a:spLocks noTextEdit="1"/>
                </p:cNvSpPr>
                <p:nvPr/>
              </p:nvSpPr>
              <p:spPr>
                <a:xfrm>
                  <a:off x="569" y="3288"/>
                  <a:ext cx="94" cy="152"/>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t</a:t>
                  </a:r>
                </a:p>
              </p:txBody>
            </p:sp>
            <p:sp>
              <p:nvSpPr>
                <p:cNvPr id="7209" name="WordArt 232"/>
                <p:cNvSpPr>
                  <a:spLocks noTextEdit="1"/>
                </p:cNvSpPr>
                <p:nvPr/>
              </p:nvSpPr>
              <p:spPr>
                <a:xfrm>
                  <a:off x="423" y="3237"/>
                  <a:ext cx="120" cy="202"/>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d</a:t>
                  </a:r>
                </a:p>
              </p:txBody>
            </p:sp>
          </p:grpSp>
        </p:grpSp>
      </p:grpSp>
      <p:grpSp>
        <p:nvGrpSpPr>
          <p:cNvPr id="187" name="Group 192"/>
          <p:cNvGrpSpPr/>
          <p:nvPr/>
        </p:nvGrpSpPr>
        <p:grpSpPr>
          <a:xfrm>
            <a:off x="422275" y="5905500"/>
            <a:ext cx="3154363" cy="330200"/>
            <a:chOff x="302" y="3792"/>
            <a:chExt cx="1987" cy="208"/>
          </a:xfrm>
        </p:grpSpPr>
        <p:sp>
          <p:nvSpPr>
            <p:cNvPr id="188" name="WordArt 193"/>
            <p:cNvSpPr>
              <a:spLocks noChangeArrowheads="1" noChangeShapeType="1" noTextEdit="1"/>
            </p:cNvSpPr>
            <p:nvPr/>
          </p:nvSpPr>
          <p:spPr bwMode="auto">
            <a:xfrm>
              <a:off x="1416" y="3806"/>
              <a:ext cx="873" cy="187"/>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10" cap="none" spc="0" normalizeH="0" baseline="0" noProof="0" dirty="0">
                  <a:ln w="9525">
                    <a:solidFill>
                      <a:srgbClr val="006600"/>
                    </a:solidFill>
                    <a:round/>
                  </a:ln>
                  <a:solidFill>
                    <a:srgbClr val="006600"/>
                  </a:solidFill>
                  <a:effectLst/>
                  <a:uLnTx/>
                  <a:uFillTx/>
                  <a:latin typeface="华文中宋" panose="02010600040101010101" pitchFamily="2" charset="-122"/>
                  <a:ea typeface="华文中宋" panose="02010600040101010101" pitchFamily="2" charset="-122"/>
                  <a:cs typeface="+mn-cs"/>
                </a:rPr>
                <a:t>安培（</a:t>
              </a:r>
              <a:r>
                <a:rPr kumimoji="0" lang="en-US" altLang="zh-CN" sz="3600" b="0" i="0" u="none" strike="noStrike" kern="10" cap="none" spc="0" normalizeH="0" baseline="0" noProof="0" dirty="0">
                  <a:ln w="9525">
                    <a:solidFill>
                      <a:srgbClr val="006600"/>
                    </a:solidFill>
                    <a:round/>
                  </a:ln>
                  <a:solidFill>
                    <a:srgbClr val="006600"/>
                  </a:solidFill>
                  <a:effectLst/>
                  <a:uLnTx/>
                  <a:uFillTx/>
                  <a:latin typeface="华文中宋" panose="02010600040101010101" pitchFamily="2" charset="-122"/>
                  <a:ea typeface="华文中宋" panose="02010600040101010101" pitchFamily="2" charset="-122"/>
                  <a:cs typeface="+mn-cs"/>
                </a:rPr>
                <a:t>A</a:t>
              </a:r>
              <a:r>
                <a:rPr kumimoji="0" lang="zh-CN" altLang="en-US" sz="3600" b="0" i="0" u="none" strike="noStrike" kern="10" cap="none" spc="0" normalizeH="0" baseline="0" noProof="0" dirty="0">
                  <a:ln w="9525">
                    <a:solidFill>
                      <a:srgbClr val="006600"/>
                    </a:solidFill>
                    <a:round/>
                  </a:ln>
                  <a:solidFill>
                    <a:srgbClr val="006600"/>
                  </a:solidFill>
                  <a:effectLst/>
                  <a:uLnTx/>
                  <a:uFillTx/>
                  <a:latin typeface="华文中宋" panose="02010600040101010101" pitchFamily="2" charset="-122"/>
                  <a:ea typeface="华文中宋" panose="02010600040101010101" pitchFamily="2" charset="-122"/>
                  <a:cs typeface="+mn-cs"/>
                </a:rPr>
                <a:t>）</a:t>
              </a:r>
            </a:p>
          </p:txBody>
        </p:sp>
        <p:sp>
          <p:nvSpPr>
            <p:cNvPr id="7195" name="WordArt 194"/>
            <p:cNvSpPr>
              <a:spLocks noTextEdit="1"/>
            </p:cNvSpPr>
            <p:nvPr/>
          </p:nvSpPr>
          <p:spPr>
            <a:xfrm>
              <a:off x="302" y="3792"/>
              <a:ext cx="1003" cy="208"/>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b="1" dirty="0">
                  <a:ln w="9525" cap="flat" cmpd="sng">
                    <a:solidFill>
                      <a:srgbClr val="C80000"/>
                    </a:solidFill>
                    <a:prstDash val="solid"/>
                    <a:headEnd type="none" w="med" len="med"/>
                    <a:tailEnd type="none" w="med" len="med"/>
                  </a:ln>
                  <a:solidFill>
                    <a:srgbClr val="C80000"/>
                  </a:solidFill>
                  <a:latin typeface="华文中宋" panose="02010600040101010101" pitchFamily="2" charset="-122"/>
                  <a:ea typeface="华文中宋" panose="02010600040101010101" pitchFamily="2" charset="-122"/>
                </a:rPr>
                <a:t>电流的单位</a:t>
              </a:r>
            </a:p>
          </p:txBody>
        </p:sp>
      </p:grpSp>
      <p:sp>
        <p:nvSpPr>
          <p:cNvPr id="190" name="WordArt 172"/>
          <p:cNvSpPr>
            <a:spLocks noChangeArrowheads="1" noChangeShapeType="1" noTextEdit="1"/>
          </p:cNvSpPr>
          <p:nvPr/>
        </p:nvSpPr>
        <p:spPr bwMode="auto">
          <a:xfrm>
            <a:off x="3890963" y="5905500"/>
            <a:ext cx="4797425" cy="319088"/>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10" cap="none" spc="0" normalizeH="0" baseline="0" noProof="0" dirty="0">
                <a:ln w="9525">
                  <a:solidFill>
                    <a:srgbClr val="000000"/>
                  </a:solidFill>
                  <a:round/>
                </a:ln>
                <a:solidFill>
                  <a:schemeClr val="tx1"/>
                </a:solidFill>
                <a:effectLst/>
                <a:uLnTx/>
                <a:uFillTx/>
                <a:latin typeface="华文中宋" panose="02010600040101010101" pitchFamily="2" charset="-122"/>
                <a:ea typeface="华文中宋" panose="02010600040101010101" pitchFamily="2" charset="-122"/>
                <a:cs typeface="+mn-cs"/>
              </a:rPr>
              <a:t>是国际单位制中的</a:t>
            </a:r>
            <a:r>
              <a:rPr kumimoji="0" lang="en-US" altLang="zh-CN" sz="3600" b="0" i="0" u="none" strike="noStrike" kern="10" cap="none" spc="0" normalizeH="0" baseline="0" noProof="0" dirty="0">
                <a:ln w="9525">
                  <a:solidFill>
                    <a:srgbClr val="000000"/>
                  </a:solidFill>
                  <a:round/>
                </a:ln>
                <a:solidFill>
                  <a:schemeClr val="tx1"/>
                </a:solidFill>
                <a:effectLst/>
                <a:uLnTx/>
                <a:uFillTx/>
                <a:latin typeface="华文中宋" panose="02010600040101010101" pitchFamily="2" charset="-122"/>
                <a:ea typeface="华文中宋" panose="02010600040101010101" pitchFamily="2" charset="-122"/>
                <a:cs typeface="+mn-cs"/>
              </a:rPr>
              <a:t>7</a:t>
            </a:r>
            <a:r>
              <a:rPr kumimoji="0" lang="zh-CN" altLang="en-US" sz="3600" b="0" i="0" u="none" strike="noStrike" kern="10" cap="none" spc="0" normalizeH="0" baseline="0" noProof="0" dirty="0">
                <a:ln w="9525">
                  <a:solidFill>
                    <a:srgbClr val="000000"/>
                  </a:solidFill>
                  <a:round/>
                </a:ln>
                <a:solidFill>
                  <a:schemeClr val="tx1"/>
                </a:solidFill>
                <a:effectLst/>
                <a:uLnTx/>
                <a:uFillTx/>
                <a:latin typeface="华文中宋" panose="02010600040101010101" pitchFamily="2" charset="-122"/>
                <a:ea typeface="华文中宋" panose="02010600040101010101" pitchFamily="2" charset="-122"/>
                <a:cs typeface="+mn-cs"/>
              </a:rPr>
              <a:t>个基本单位之一</a:t>
            </a:r>
          </a:p>
        </p:txBody>
      </p:sp>
      <p:sp>
        <p:nvSpPr>
          <p:cNvPr id="7188" name="Rectangle 3" descr="大纸屑"/>
          <p:cNvSpPr/>
          <p:nvPr/>
        </p:nvSpPr>
        <p:spPr>
          <a:xfrm>
            <a:off x="0" y="0"/>
            <a:ext cx="9144000" cy="160338"/>
          </a:xfrm>
          <a:prstGeom prst="rect">
            <a:avLst/>
          </a:prstGeom>
          <a:pattFill prst="lgConfetti">
            <a:fgClr>
              <a:srgbClr val="FFCC99"/>
            </a:fgClr>
            <a:bgClr>
              <a:schemeClr val="bg1"/>
            </a:bgClr>
          </a:patt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7189" name="Rectangle 3" descr="大纸屑"/>
          <p:cNvSpPr/>
          <p:nvPr/>
        </p:nvSpPr>
        <p:spPr>
          <a:xfrm>
            <a:off x="0" y="6535738"/>
            <a:ext cx="9144000" cy="322262"/>
          </a:xfrm>
          <a:prstGeom prst="rect">
            <a:avLst/>
          </a:prstGeom>
          <a:pattFill prst="lgConfetti">
            <a:fgClr>
              <a:srgbClr val="FFCC99"/>
            </a:fgClr>
            <a:bgClr>
              <a:schemeClr val="bg1"/>
            </a:bgClr>
          </a:patt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94" name="Group 188"/>
          <p:cNvGrpSpPr/>
          <p:nvPr/>
        </p:nvGrpSpPr>
        <p:grpSpPr>
          <a:xfrm>
            <a:off x="5605463" y="1258888"/>
            <a:ext cx="388937" cy="1489075"/>
            <a:chOff x="2566" y="682"/>
            <a:chExt cx="356" cy="2130"/>
          </a:xfrm>
        </p:grpSpPr>
        <p:sp>
          <p:nvSpPr>
            <p:cNvPr id="7191" name="Oval 189"/>
            <p:cNvSpPr/>
            <p:nvPr/>
          </p:nvSpPr>
          <p:spPr>
            <a:xfrm>
              <a:off x="2570" y="682"/>
              <a:ext cx="352" cy="2127"/>
            </a:xfrm>
            <a:prstGeom prst="ellipse">
              <a:avLst/>
            </a:prstGeom>
            <a:solidFill>
              <a:srgbClr val="FF9900">
                <a:alpha val="50195"/>
              </a:srgbClr>
            </a:solidFill>
            <a:ln w="9525" cap="flat" cmpd="sng">
              <a:solidFill>
                <a:schemeClr val="tx1"/>
              </a:solidFill>
              <a:prstDash val="dash"/>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7192" name="Arc 190"/>
            <p:cNvSpPr/>
            <p:nvPr/>
          </p:nvSpPr>
          <p:spPr>
            <a:xfrm>
              <a:off x="2566" y="683"/>
              <a:ext cx="205" cy="2129"/>
            </a:xfrm>
            <a:custGeom>
              <a:avLst/>
              <a:gdLst/>
              <a:ahLst/>
              <a:cxnLst>
                <a:cxn ang="0">
                  <a:pos x="2" y="105"/>
                </a:cxn>
                <a:cxn ang="0">
                  <a:pos x="2" y="105"/>
                </a:cxn>
                <a:cxn ang="0">
                  <a:pos x="0" y="52"/>
                </a:cxn>
                <a:cxn ang="0">
                  <a:pos x="2" y="0"/>
                </a:cxn>
                <a:cxn ang="0">
                  <a:pos x="2" y="0"/>
                </a:cxn>
                <a:cxn ang="0">
                  <a:pos x="2" y="105"/>
                </a:cxn>
                <a:cxn ang="0">
                  <a:pos x="2" y="105"/>
                </a:cxn>
                <a:cxn ang="0">
                  <a:pos x="0" y="52"/>
                </a:cxn>
                <a:cxn ang="0">
                  <a:pos x="2" y="0"/>
                </a:cxn>
                <a:cxn ang="0">
                  <a:pos x="2" y="0"/>
                </a:cxn>
                <a:cxn ang="0">
                  <a:pos x="2" y="52"/>
                </a:cxn>
                <a:cxn ang="0">
                  <a:pos x="2" y="105"/>
                </a:cxn>
              </a:cxnLst>
              <a:rect l="0" t="0" r="0" b="0"/>
              <a:pathLst>
                <a:path w="24404" h="43200" fill="none">
                  <a:moveTo>
                    <a:pt x="23277" y="43134"/>
                  </a:moveTo>
                  <a:cubicBezTo>
                    <a:pt x="22719" y="43178"/>
                    <a:pt x="22159" y="43199"/>
                    <a:pt x="21600" y="43200"/>
                  </a:cubicBezTo>
                  <a:cubicBezTo>
                    <a:pt x="9670" y="43200"/>
                    <a:pt x="0" y="33529"/>
                    <a:pt x="0" y="21600"/>
                  </a:cubicBezTo>
                  <a:cubicBezTo>
                    <a:pt x="0" y="9670"/>
                    <a:pt x="9670" y="0"/>
                    <a:pt x="21600" y="0"/>
                  </a:cubicBezTo>
                  <a:cubicBezTo>
                    <a:pt x="22537" y="-1"/>
                    <a:pt x="23474" y="61"/>
                    <a:pt x="24404" y="182"/>
                  </a:cubicBezTo>
                </a:path>
                <a:path w="24404" h="43200" stroke="0">
                  <a:moveTo>
                    <a:pt x="23277" y="43134"/>
                  </a:moveTo>
                  <a:cubicBezTo>
                    <a:pt x="22719" y="43178"/>
                    <a:pt x="22159" y="43199"/>
                    <a:pt x="21600" y="43200"/>
                  </a:cubicBezTo>
                  <a:cubicBezTo>
                    <a:pt x="9670" y="43200"/>
                    <a:pt x="0" y="33529"/>
                    <a:pt x="0" y="21600"/>
                  </a:cubicBezTo>
                  <a:cubicBezTo>
                    <a:pt x="0" y="9670"/>
                    <a:pt x="9670" y="0"/>
                    <a:pt x="21600" y="0"/>
                  </a:cubicBezTo>
                  <a:cubicBezTo>
                    <a:pt x="22537" y="-1"/>
                    <a:pt x="23474" y="61"/>
                    <a:pt x="24404" y="182"/>
                  </a:cubicBezTo>
                  <a:lnTo>
                    <a:pt x="21600" y="21600"/>
                  </a:lnTo>
                  <a:lnTo>
                    <a:pt x="23277" y="43134"/>
                  </a:lnTo>
                  <a:close/>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7193" name="WordArt 191"/>
            <p:cNvSpPr>
              <a:spLocks noTextEdit="1"/>
            </p:cNvSpPr>
            <p:nvPr/>
          </p:nvSpPr>
          <p:spPr>
            <a:xfrm>
              <a:off x="2671" y="1067"/>
              <a:ext cx="142" cy="196"/>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s</a:t>
              </a:r>
            </a:p>
          </p:txBody>
        </p:sp>
      </p:grpSp>
      <p:sp>
        <p:nvSpPr>
          <p:cNvPr id="135" name="WordArt 559"/>
          <p:cNvSpPr>
            <a:spLocks noTextEdit="1"/>
          </p:cNvSpPr>
          <p:nvPr/>
        </p:nvSpPr>
        <p:spPr>
          <a:xfrm>
            <a:off x="2082196" y="345281"/>
            <a:ext cx="4524375" cy="460375"/>
          </a:xfrm>
          <a:prstGeom prst="rect">
            <a:avLst/>
          </a:prstGeom>
        </p:spPr>
        <p:txBody>
          <a:bodyPr wrap="none" fromWordArt="1">
            <a:prstTxWarp prst="textPlain">
              <a:avLst>
                <a:gd name="adj" fmla="val 50000"/>
              </a:avLst>
            </a:prstTxWarp>
            <a:normAutofit fontScale="77500" lnSpcReduction="20000"/>
          </a:bodyPr>
          <a:lstStyle/>
          <a:p>
            <a:pPr algn="ctr" eaLnBrk="0" hangingPunct="0"/>
            <a:r>
              <a:rPr lang="zh-CN" altLang="en-US" sz="3600" dirty="0">
                <a:ln w="9525" cap="flat" cmpd="sng">
                  <a:solidFill>
                    <a:srgbClr val="CC0000"/>
                  </a:solidFill>
                  <a:prstDash val="solid"/>
                  <a:headEnd type="none" w="med" len="med"/>
                  <a:tailEnd type="none" w="med" len="med"/>
                </a:ln>
                <a:solidFill>
                  <a:srgbClr val="CC0000"/>
                </a:solidFill>
                <a:latin typeface="华文中宋" panose="02010600040101010101" pitchFamily="2" charset="-122"/>
                <a:ea typeface="华文中宋" panose="02010600040101010101" pitchFamily="2" charset="-122"/>
              </a:rPr>
              <a:t>一、电流  电流密度</a:t>
            </a:r>
          </a:p>
        </p:txBody>
      </p:sp>
      <p:grpSp>
        <p:nvGrpSpPr>
          <p:cNvPr id="136" name="Group 388"/>
          <p:cNvGrpSpPr/>
          <p:nvPr/>
        </p:nvGrpSpPr>
        <p:grpSpPr>
          <a:xfrm>
            <a:off x="431800" y="3611563"/>
            <a:ext cx="4532313" cy="358775"/>
            <a:chOff x="330" y="2229"/>
            <a:chExt cx="2855" cy="226"/>
          </a:xfrm>
        </p:grpSpPr>
        <p:sp>
          <p:nvSpPr>
            <p:cNvPr id="137" name="WordArt 371"/>
            <p:cNvSpPr>
              <a:spLocks noTextEdit="1"/>
            </p:cNvSpPr>
            <p:nvPr/>
          </p:nvSpPr>
          <p:spPr>
            <a:xfrm>
              <a:off x="913" y="2265"/>
              <a:ext cx="2272" cy="187"/>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dirty="0">
                  <a:ln w="9525" cap="flat" cmpd="sng">
                    <a:solidFill>
                      <a:srgbClr val="000000"/>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电荷的定向运动形成电流</a:t>
              </a:r>
            </a:p>
          </p:txBody>
        </p:sp>
        <p:sp>
          <p:nvSpPr>
            <p:cNvPr id="138" name="WordArt 375"/>
            <p:cNvSpPr>
              <a:spLocks noTextEdit="1"/>
            </p:cNvSpPr>
            <p:nvPr/>
          </p:nvSpPr>
          <p:spPr>
            <a:xfrm>
              <a:off x="330" y="2229"/>
              <a:ext cx="456" cy="226"/>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b="1" dirty="0">
                  <a:ln w="9525" cap="flat" cmpd="sng">
                    <a:solidFill>
                      <a:srgbClr val="C80000"/>
                    </a:solidFill>
                    <a:prstDash val="solid"/>
                    <a:headEnd type="none" w="med" len="med"/>
                    <a:tailEnd type="none" w="med" len="med"/>
                  </a:ln>
                  <a:solidFill>
                    <a:srgbClr val="C80000"/>
                  </a:solidFill>
                  <a:latin typeface="华文中宋" panose="02010600040101010101" pitchFamily="2" charset="-122"/>
                  <a:ea typeface="华文中宋" panose="02010600040101010101" pitchFamily="2" charset="-122"/>
                </a:rPr>
                <a:t>电流</a:t>
              </a:r>
            </a:p>
          </p:txBody>
        </p:sp>
      </p:grpSp>
      <p:sp>
        <p:nvSpPr>
          <p:cNvPr id="3" name="圆角矩形标注 2">
            <a:extLst>
              <a:ext uri="{FF2B5EF4-FFF2-40B4-BE49-F238E27FC236}">
                <a16:creationId xmlns:a16="http://schemas.microsoft.com/office/drawing/2014/main" id="{A90AF47D-A6E7-E505-6A7A-41FEB999E3AA}"/>
              </a:ext>
            </a:extLst>
          </p:cNvPr>
          <p:cNvSpPr/>
          <p:nvPr/>
        </p:nvSpPr>
        <p:spPr bwMode="auto">
          <a:xfrm>
            <a:off x="34908" y="6392008"/>
            <a:ext cx="2241583" cy="431176"/>
          </a:xfrm>
          <a:prstGeom prst="wedgeRoundRectCallou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rgbClr val="FF0000"/>
                </a:solidFill>
                <a:effectLst/>
                <a:latin typeface="Arial" charset="0"/>
                <a:ea typeface="宋体" pitchFamily="2" charset="-122"/>
              </a:rPr>
              <a:t>注：电流是标量</a:t>
            </a:r>
          </a:p>
        </p:txBody>
      </p:sp>
      <p:sp>
        <p:nvSpPr>
          <p:cNvPr id="5" name="文本框 4">
            <a:extLst>
              <a:ext uri="{FF2B5EF4-FFF2-40B4-BE49-F238E27FC236}">
                <a16:creationId xmlns:a16="http://schemas.microsoft.com/office/drawing/2014/main" id="{116E041B-8AFE-1BA4-6ABF-A055A579A274}"/>
              </a:ext>
            </a:extLst>
          </p:cNvPr>
          <p:cNvSpPr txBox="1"/>
          <p:nvPr/>
        </p:nvSpPr>
        <p:spPr>
          <a:xfrm>
            <a:off x="2272488" y="6291591"/>
            <a:ext cx="7150286" cy="523220"/>
          </a:xfrm>
          <a:prstGeom prst="rect">
            <a:avLst/>
          </a:prstGeom>
          <a:noFill/>
        </p:spPr>
        <p:txBody>
          <a:bodyPr wrap="square">
            <a:spAutoFit/>
          </a:bodyPr>
          <a:lstStyle/>
          <a:p>
            <a:r>
              <a:rPr lang="zh-CN" altLang="en-US" sz="1400" b="1" i="0" kern="1200" dirty="0">
                <a:solidFill>
                  <a:srgbClr val="FF0000"/>
                </a:solidFill>
                <a:effectLst/>
                <a:latin typeface="Times New Roman" panose="02020603050405020304" pitchFamily="18" charset="0"/>
                <a:ea typeface="宋体" panose="02010600030101010101" pitchFamily="2" charset="-122"/>
                <a:cs typeface="+mn-cs"/>
              </a:rPr>
              <a:t>长度（米）、质量（千克）、时间（秒）、电流（安培）、热力学温度（开尔文）、</a:t>
            </a:r>
            <a:endParaRPr lang="en-US" altLang="zh-CN" sz="1400" b="1" i="0" kern="1200" dirty="0">
              <a:solidFill>
                <a:srgbClr val="FF0000"/>
              </a:solidFill>
              <a:effectLst/>
              <a:latin typeface="Times New Roman" panose="02020603050405020304" pitchFamily="18" charset="0"/>
              <a:ea typeface="宋体" panose="02010600030101010101" pitchFamily="2" charset="-122"/>
              <a:cs typeface="+mn-cs"/>
            </a:endParaRPr>
          </a:p>
          <a:p>
            <a:r>
              <a:rPr lang="zh-CN" altLang="en-US" sz="1400" b="1" i="0" kern="1200" dirty="0">
                <a:solidFill>
                  <a:srgbClr val="FF0000"/>
                </a:solidFill>
                <a:effectLst/>
                <a:latin typeface="Times New Roman" panose="02020603050405020304" pitchFamily="18" charset="0"/>
                <a:ea typeface="宋体" panose="02010600030101010101" pitchFamily="2" charset="-122"/>
                <a:cs typeface="+mn-cs"/>
              </a:rPr>
              <a:t>物质的量（摩尔）和发光强度（坎德拉）</a:t>
            </a:r>
            <a:endParaRPr lang="zh-CN" altLang="en-US" sz="1400" u="sng" dirty="0">
              <a:solidFill>
                <a:srgbClr val="FF0000"/>
              </a:solidFill>
            </a:endParaRPr>
          </a:p>
        </p:txBody>
      </p:sp>
      <p:sp>
        <p:nvSpPr>
          <p:cNvPr id="6" name="椭圆 5">
            <a:extLst>
              <a:ext uri="{FF2B5EF4-FFF2-40B4-BE49-F238E27FC236}">
                <a16:creationId xmlns:a16="http://schemas.microsoft.com/office/drawing/2014/main" id="{0A72E4AC-B790-2B39-B9C5-3421F54229E3}"/>
              </a:ext>
            </a:extLst>
          </p:cNvPr>
          <p:cNvSpPr/>
          <p:nvPr/>
        </p:nvSpPr>
        <p:spPr bwMode="auto">
          <a:xfrm>
            <a:off x="5665689" y="6224588"/>
            <a:ext cx="1136749" cy="411955"/>
          </a:xfrm>
          <a:prstGeom prst="ellipse">
            <a:avLst/>
          </a:prstGeom>
          <a:solidFill>
            <a:schemeClr val="accent1">
              <a:alpha val="37029"/>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19033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56"/>
                                        </p:tgtEl>
                                        <p:attrNameLst>
                                          <p:attrName>style.visibility</p:attrName>
                                        </p:attrNameLst>
                                      </p:cBhvr>
                                      <p:to>
                                        <p:strVal val="visible"/>
                                      </p:to>
                                    </p:set>
                                    <p:animEffect transition="in" filter="wipe(down)">
                                      <p:cBhvr>
                                        <p:cTn id="11" dur="500"/>
                                        <p:tgtEl>
                                          <p:spTgt spid="15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0"/>
                                        </p:tgtEl>
                                        <p:attrNameLst>
                                          <p:attrName>style.visibility</p:attrName>
                                        </p:attrNameLst>
                                      </p:cBhvr>
                                      <p:to>
                                        <p:strVal val="visible"/>
                                      </p:to>
                                    </p:set>
                                    <p:animEffect transition="in" filter="wipe(left)">
                                      <p:cBhvr>
                                        <p:cTn id="15" dur="1000"/>
                                        <p:tgtEl>
                                          <p:spTgt spid="15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59"/>
                                        </p:tgtEl>
                                        <p:attrNameLst>
                                          <p:attrName>style.visibility</p:attrName>
                                        </p:attrNameLst>
                                      </p:cBhvr>
                                      <p:to>
                                        <p:strVal val="visible"/>
                                      </p:to>
                                    </p:set>
                                    <p:animEffect transition="in" filter="wipe(left)">
                                      <p:cBhvr>
                                        <p:cTn id="20" dur="500"/>
                                        <p:tgtEl>
                                          <p:spTgt spid="159"/>
                                        </p:tgtEl>
                                      </p:cBhvr>
                                    </p:animEffect>
                                  </p:childTnLst>
                                </p:cTn>
                              </p:par>
                            </p:childTnLst>
                          </p:cTn>
                        </p:par>
                        <p:par>
                          <p:cTn id="21" fill="hold">
                            <p:stCondLst>
                              <p:cond delay="500"/>
                            </p:stCondLst>
                            <p:childTnLst>
                              <p:par>
                                <p:cTn id="22" presetID="12" presetClass="entr" presetSubtype="4" fill="hold" nodeType="afterEffect">
                                  <p:stCondLst>
                                    <p:cond delay="0"/>
                                  </p:stCondLst>
                                  <p:childTnLst>
                                    <p:set>
                                      <p:cBhvr>
                                        <p:cTn id="23" dur="1" fill="hold">
                                          <p:stCondLst>
                                            <p:cond delay="0"/>
                                          </p:stCondLst>
                                        </p:cTn>
                                        <p:tgtEl>
                                          <p:spTgt spid="194"/>
                                        </p:tgtEl>
                                        <p:attrNameLst>
                                          <p:attrName>style.visibility</p:attrName>
                                        </p:attrNameLst>
                                      </p:cBhvr>
                                      <p:to>
                                        <p:strVal val="visible"/>
                                      </p:to>
                                    </p:set>
                                    <p:animEffect transition="in" filter="slide(fromBottom)">
                                      <p:cBhvr>
                                        <p:cTn id="24" dur="500"/>
                                        <p:tgtEl>
                                          <p:spTgt spid="194"/>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163"/>
                                        </p:tgtEl>
                                        <p:attrNameLst>
                                          <p:attrName>style.visibility</p:attrName>
                                        </p:attrNameLst>
                                      </p:cBhvr>
                                      <p:to>
                                        <p:strVal val="visible"/>
                                      </p:to>
                                    </p:set>
                                    <p:animEffect transition="in" filter="wipe(left)">
                                      <p:cBhvr>
                                        <p:cTn id="28" dur="500"/>
                                        <p:tgtEl>
                                          <p:spTgt spid="16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87"/>
                                        </p:tgtEl>
                                        <p:attrNameLst>
                                          <p:attrName>style.visibility</p:attrName>
                                        </p:attrNameLst>
                                      </p:cBhvr>
                                      <p:to>
                                        <p:strVal val="visible"/>
                                      </p:to>
                                    </p:set>
                                    <p:animEffect transition="in" filter="wipe(down)">
                                      <p:cBhvr>
                                        <p:cTn id="33" dur="500"/>
                                        <p:tgtEl>
                                          <p:spTgt spid="187"/>
                                        </p:tgtEl>
                                      </p:cBhvr>
                                    </p:animEffect>
                                  </p:childTnLst>
                                </p:cTn>
                              </p:par>
                            </p:childTnLst>
                          </p:cTn>
                        </p:par>
                        <p:par>
                          <p:cTn id="34" fill="hold">
                            <p:stCondLst>
                              <p:cond delay="500"/>
                            </p:stCondLst>
                            <p:childTnLst>
                              <p:par>
                                <p:cTn id="35" presetID="22" presetClass="entr" presetSubtype="4" fill="hold" nodeType="afterEffect">
                                  <p:stCondLst>
                                    <p:cond delay="0"/>
                                  </p:stCondLst>
                                  <p:childTnLst>
                                    <p:set>
                                      <p:cBhvr>
                                        <p:cTn id="36" dur="1" fill="hold">
                                          <p:stCondLst>
                                            <p:cond delay="0"/>
                                          </p:stCondLst>
                                        </p:cTn>
                                        <p:tgtEl>
                                          <p:spTgt spid="190"/>
                                        </p:tgtEl>
                                        <p:attrNameLst>
                                          <p:attrName>style.visibility</p:attrName>
                                        </p:attrNameLst>
                                      </p:cBhvr>
                                      <p:to>
                                        <p:strVal val="visible"/>
                                      </p:to>
                                    </p:set>
                                    <p:animEffect transition="in" filter="wipe(down)">
                                      <p:cBhvr>
                                        <p:cTn id="37" dur="5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p:cNvSpPr>
          <p:nvPr>
            <p:ph type="title" idx="4294967295"/>
          </p:nvPr>
        </p:nvSpPr>
        <p:spPr>
          <a:xfrm>
            <a:off x="1371600" y="0"/>
            <a:ext cx="7772400" cy="1143000"/>
          </a:xfrm>
          <a:ln/>
        </p:spPr>
        <p:txBody>
          <a:bodyPr vert="horz" wrap="square" lIns="91440" tIns="45720" rIns="91440" bIns="45720" anchor="ctr"/>
          <a:lstStyle/>
          <a:p>
            <a:pPr eaLnBrk="1" hangingPunct="1"/>
            <a:r>
              <a:rPr lang="zh-CN" altLang="en-US" dirty="0">
                <a:solidFill>
                  <a:schemeClr val="bg1"/>
                </a:solidFill>
              </a:rPr>
              <a:t>比较</a:t>
            </a:r>
          </a:p>
        </p:txBody>
      </p:sp>
      <p:sp>
        <p:nvSpPr>
          <p:cNvPr id="99331" name="Rectangle 3" descr="羊皮纸"/>
          <p:cNvSpPr/>
          <p:nvPr/>
        </p:nvSpPr>
        <p:spPr>
          <a:xfrm>
            <a:off x="0" y="6662738"/>
            <a:ext cx="9144000" cy="195262"/>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332" name="Rectangle 4" descr="羊皮纸"/>
          <p:cNvSpPr/>
          <p:nvPr/>
        </p:nvSpPr>
        <p:spPr>
          <a:xfrm>
            <a:off x="0" y="0"/>
            <a:ext cx="9144000" cy="171450"/>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87397" name="Group 5"/>
          <p:cNvGrpSpPr/>
          <p:nvPr/>
        </p:nvGrpSpPr>
        <p:grpSpPr>
          <a:xfrm>
            <a:off x="325438" y="306388"/>
            <a:ext cx="8418512" cy="287337"/>
            <a:chOff x="205" y="193"/>
            <a:chExt cx="5303" cy="181"/>
          </a:xfrm>
        </p:grpSpPr>
        <p:sp>
          <p:nvSpPr>
            <p:cNvPr id="99579" name="WordArt 6"/>
            <p:cNvSpPr>
              <a:spLocks noTextEdit="1"/>
            </p:cNvSpPr>
            <p:nvPr/>
          </p:nvSpPr>
          <p:spPr>
            <a:xfrm>
              <a:off x="205" y="193"/>
              <a:ext cx="3160" cy="181"/>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b="1">
                  <a:ln w="9525" cap="flat" cmpd="sng">
                    <a:solidFill>
                      <a:srgbClr val="336600"/>
                    </a:solidFill>
                    <a:prstDash val="solid"/>
                    <a:headEnd type="none" w="med" len="med"/>
                    <a:tailEnd type="none" w="med" len="med"/>
                  </a:ln>
                  <a:solidFill>
                    <a:srgbClr val="336600"/>
                  </a:solidFill>
                  <a:latin typeface="宋体" panose="02010600030101010101" pitchFamily="2" charset="-122"/>
                  <a:ea typeface="宋体" panose="02010600030101010101" pitchFamily="2" charset="-122"/>
                </a:rPr>
                <a:t>用  通量  和  环量  的概念研究磁场，</a:t>
              </a:r>
            </a:p>
          </p:txBody>
        </p:sp>
        <p:sp>
          <p:nvSpPr>
            <p:cNvPr id="99580" name="WordArt 7"/>
            <p:cNvSpPr>
              <a:spLocks noTextEdit="1"/>
            </p:cNvSpPr>
            <p:nvPr/>
          </p:nvSpPr>
          <p:spPr>
            <a:xfrm>
              <a:off x="3453" y="194"/>
              <a:ext cx="2055" cy="173"/>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b="1">
                  <a:ln w="9525" cap="flat" cmpd="sng">
                    <a:solidFill>
                      <a:srgbClr val="336600"/>
                    </a:solidFill>
                    <a:prstDash val="solid"/>
                    <a:headEnd type="none" w="med" len="med"/>
                    <a:tailEnd type="none" w="med" len="med"/>
                  </a:ln>
                  <a:solidFill>
                    <a:srgbClr val="336600"/>
                  </a:solidFill>
                  <a:latin typeface="宋体" panose="02010600030101010101" pitchFamily="2" charset="-122"/>
                  <a:ea typeface="宋体" panose="02010600030101010101" pitchFamily="2" charset="-122"/>
                </a:rPr>
                <a:t>所得结果与电场大不相同。</a:t>
              </a:r>
            </a:p>
          </p:txBody>
        </p:sp>
      </p:grpSp>
      <p:sp>
        <p:nvSpPr>
          <p:cNvPr id="99455" name="Rectangle 9" descr="羊皮纸"/>
          <p:cNvSpPr/>
          <p:nvPr/>
        </p:nvSpPr>
        <p:spPr>
          <a:xfrm>
            <a:off x="0" y="755650"/>
            <a:ext cx="9144000" cy="153988"/>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456" name="Rectangle 10" descr="羊皮纸"/>
          <p:cNvSpPr/>
          <p:nvPr/>
        </p:nvSpPr>
        <p:spPr>
          <a:xfrm flipV="1">
            <a:off x="842963" y="873125"/>
            <a:ext cx="103188" cy="2940050"/>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457" name="Rectangle 11" descr="羊皮纸"/>
          <p:cNvSpPr/>
          <p:nvPr/>
        </p:nvSpPr>
        <p:spPr>
          <a:xfrm flipV="1">
            <a:off x="4946650" y="873125"/>
            <a:ext cx="103188" cy="2905125"/>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458" name="Text Box 12"/>
          <p:cNvSpPr txBox="1"/>
          <p:nvPr/>
        </p:nvSpPr>
        <p:spPr>
          <a:xfrm>
            <a:off x="223838" y="1550988"/>
            <a:ext cx="501650" cy="13700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solidFill>
                  <a:srgbClr val="FF0000"/>
                </a:solidFill>
                <a:latin typeface="华文中宋" panose="02010600040101010101" pitchFamily="2" charset="-122"/>
                <a:ea typeface="华文中宋" panose="02010600040101010101" pitchFamily="2" charset="-122"/>
              </a:rPr>
              <a:t>通</a:t>
            </a:r>
          </a:p>
          <a:p>
            <a:pPr marL="0" lvl="0" indent="0" eaLnBrk="1" hangingPunct="1">
              <a:spcBef>
                <a:spcPct val="50000"/>
              </a:spcBef>
              <a:buNone/>
            </a:pPr>
            <a:r>
              <a:rPr lang="zh-CN" altLang="en-US" sz="2400" b="1" dirty="0">
                <a:solidFill>
                  <a:srgbClr val="FF0000"/>
                </a:solidFill>
                <a:latin typeface="华文中宋" panose="02010600040101010101" pitchFamily="2" charset="-122"/>
                <a:ea typeface="华文中宋" panose="02010600040101010101" pitchFamily="2" charset="-122"/>
              </a:rPr>
              <a:t>    量</a:t>
            </a:r>
          </a:p>
        </p:txBody>
      </p:sp>
      <p:sp>
        <p:nvSpPr>
          <p:cNvPr id="99459" name="Rectangle 13" descr="羊皮纸"/>
          <p:cNvSpPr/>
          <p:nvPr/>
        </p:nvSpPr>
        <p:spPr>
          <a:xfrm>
            <a:off x="0" y="3654425"/>
            <a:ext cx="9144000" cy="136525"/>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559" name="Oval 16"/>
          <p:cNvSpPr/>
          <p:nvPr/>
        </p:nvSpPr>
        <p:spPr>
          <a:xfrm>
            <a:off x="1484096" y="1810585"/>
            <a:ext cx="1031234" cy="1001138"/>
          </a:xfrm>
          <a:prstGeom prst="ellipse">
            <a:avLst/>
          </a:prstGeom>
          <a:gradFill rotWithShape="0">
            <a:gsLst>
              <a:gs pos="0">
                <a:srgbClr val="FFFFFF"/>
              </a:gs>
              <a:gs pos="100000">
                <a:srgbClr val="FFE0C1"/>
              </a:gs>
            </a:gsLst>
            <a:path path="shape">
              <a:fillToRect l="50000" t="50000" r="50000" b="50000"/>
            </a:path>
            <a:tileRect/>
          </a:gradFill>
          <a:ln w="9525" cap="flat" cmpd="sng">
            <a:solidFill>
              <a:srgbClr val="FFBB77"/>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560" name="Line 17"/>
          <p:cNvSpPr/>
          <p:nvPr/>
        </p:nvSpPr>
        <p:spPr>
          <a:xfrm>
            <a:off x="2042040" y="2322979"/>
            <a:ext cx="1044060" cy="0"/>
          </a:xfrm>
          <a:prstGeom prst="line">
            <a:avLst/>
          </a:prstGeom>
          <a:ln w="9525" cap="flat" cmpd="sng">
            <a:solidFill>
              <a:schemeClr val="tx1"/>
            </a:solidFill>
            <a:prstDash val="solid"/>
            <a:headEnd type="none" w="med" len="med"/>
            <a:tailEnd type="triangle" w="med" len="med"/>
          </a:ln>
        </p:spPr>
      </p:sp>
      <p:sp>
        <p:nvSpPr>
          <p:cNvPr id="99561" name="Line 18"/>
          <p:cNvSpPr/>
          <p:nvPr/>
        </p:nvSpPr>
        <p:spPr>
          <a:xfrm>
            <a:off x="1985604" y="2365021"/>
            <a:ext cx="0" cy="943330"/>
          </a:xfrm>
          <a:prstGeom prst="line">
            <a:avLst/>
          </a:prstGeom>
          <a:ln w="9525" cap="flat" cmpd="sng">
            <a:solidFill>
              <a:schemeClr val="tx1"/>
            </a:solidFill>
            <a:prstDash val="solid"/>
            <a:headEnd type="none" w="med" len="med"/>
            <a:tailEnd type="triangle" w="med" len="med"/>
          </a:ln>
        </p:spPr>
      </p:sp>
      <p:sp>
        <p:nvSpPr>
          <p:cNvPr id="99562" name="Line 19"/>
          <p:cNvSpPr/>
          <p:nvPr/>
        </p:nvSpPr>
        <p:spPr>
          <a:xfrm flipH="1">
            <a:off x="1022350" y="2320351"/>
            <a:ext cx="905536" cy="0"/>
          </a:xfrm>
          <a:prstGeom prst="line">
            <a:avLst/>
          </a:prstGeom>
          <a:ln w="9525" cap="flat" cmpd="sng">
            <a:solidFill>
              <a:schemeClr val="tx1"/>
            </a:solidFill>
            <a:prstDash val="solid"/>
            <a:headEnd type="none" w="med" len="med"/>
            <a:tailEnd type="triangle" w="med" len="med"/>
          </a:ln>
        </p:spPr>
      </p:sp>
      <p:sp>
        <p:nvSpPr>
          <p:cNvPr id="99563" name="Line 20"/>
          <p:cNvSpPr/>
          <p:nvPr/>
        </p:nvSpPr>
        <p:spPr>
          <a:xfrm flipV="1">
            <a:off x="1983039" y="1319213"/>
            <a:ext cx="0" cy="943330"/>
          </a:xfrm>
          <a:prstGeom prst="line">
            <a:avLst/>
          </a:prstGeom>
          <a:ln w="9525" cap="flat" cmpd="sng">
            <a:solidFill>
              <a:schemeClr val="tx1"/>
            </a:solidFill>
            <a:prstDash val="solid"/>
            <a:headEnd type="none" w="med" len="med"/>
            <a:tailEnd type="triangle" w="med" len="med"/>
          </a:ln>
        </p:spPr>
      </p:sp>
      <p:sp>
        <p:nvSpPr>
          <p:cNvPr id="99564" name="Line 21"/>
          <p:cNvSpPr/>
          <p:nvPr/>
        </p:nvSpPr>
        <p:spPr>
          <a:xfrm flipV="1">
            <a:off x="2027931" y="1466362"/>
            <a:ext cx="808056" cy="827713"/>
          </a:xfrm>
          <a:prstGeom prst="line">
            <a:avLst/>
          </a:prstGeom>
          <a:ln w="9525" cap="flat" cmpd="sng">
            <a:solidFill>
              <a:schemeClr val="tx1"/>
            </a:solidFill>
            <a:prstDash val="solid"/>
            <a:headEnd type="none" w="med" len="med"/>
            <a:tailEnd type="triangle" w="med" len="med"/>
          </a:ln>
        </p:spPr>
      </p:sp>
      <p:sp>
        <p:nvSpPr>
          <p:cNvPr id="99565" name="Line 22"/>
          <p:cNvSpPr/>
          <p:nvPr/>
        </p:nvSpPr>
        <p:spPr>
          <a:xfrm flipH="1" flipV="1">
            <a:off x="1174983" y="1491325"/>
            <a:ext cx="808056" cy="827713"/>
          </a:xfrm>
          <a:prstGeom prst="line">
            <a:avLst/>
          </a:prstGeom>
          <a:ln w="9525" cap="flat" cmpd="sng">
            <a:solidFill>
              <a:schemeClr val="tx1"/>
            </a:solidFill>
            <a:prstDash val="solid"/>
            <a:headEnd type="none" w="med" len="med"/>
            <a:tailEnd type="triangle" w="med" len="med"/>
          </a:ln>
        </p:spPr>
      </p:sp>
      <p:sp>
        <p:nvSpPr>
          <p:cNvPr id="99566" name="Line 23"/>
          <p:cNvSpPr/>
          <p:nvPr/>
        </p:nvSpPr>
        <p:spPr>
          <a:xfrm flipH="1" flipV="1">
            <a:off x="1994583" y="2346628"/>
            <a:ext cx="808056" cy="827713"/>
          </a:xfrm>
          <a:prstGeom prst="line">
            <a:avLst/>
          </a:prstGeom>
          <a:ln w="9525" cap="flat" cmpd="sng">
            <a:solidFill>
              <a:schemeClr val="tx1"/>
            </a:solidFill>
            <a:prstDash val="solid"/>
            <a:headEnd type="triangle" w="med" len="med"/>
            <a:tailEnd type="none" w="med" len="med"/>
          </a:ln>
        </p:spPr>
      </p:sp>
      <p:sp>
        <p:nvSpPr>
          <p:cNvPr id="99567" name="Line 24"/>
          <p:cNvSpPr/>
          <p:nvPr/>
        </p:nvSpPr>
        <p:spPr>
          <a:xfrm flipV="1">
            <a:off x="1174983" y="2334803"/>
            <a:ext cx="808056" cy="827713"/>
          </a:xfrm>
          <a:prstGeom prst="line">
            <a:avLst/>
          </a:prstGeom>
          <a:ln w="9525" cap="flat" cmpd="sng">
            <a:solidFill>
              <a:schemeClr val="tx1"/>
            </a:solidFill>
            <a:prstDash val="solid"/>
            <a:headEnd type="triangle" w="med" len="med"/>
            <a:tailEnd type="none" w="med" len="med"/>
          </a:ln>
        </p:spPr>
      </p:sp>
      <p:sp>
        <p:nvSpPr>
          <p:cNvPr id="187417" name="Oval 25"/>
          <p:cNvSpPr>
            <a:spLocks noChangeArrowheads="1"/>
          </p:cNvSpPr>
          <p:nvPr/>
        </p:nvSpPr>
        <p:spPr bwMode="auto">
          <a:xfrm>
            <a:off x="1943278" y="2271739"/>
            <a:ext cx="105176" cy="106420"/>
          </a:xfrm>
          <a:prstGeom prst="ellipse">
            <a:avLst/>
          </a:prstGeom>
          <a:gradFill rotWithShape="0">
            <a:gsLst>
              <a:gs pos="0">
                <a:schemeClr val="bg1"/>
              </a:gs>
              <a:gs pos="100000">
                <a:schemeClr val="bg1">
                  <a:gamma/>
                  <a:shade val="46275"/>
                  <a:invGamma/>
                </a:schemeClr>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99569" name="Group 26"/>
          <p:cNvGrpSpPr/>
          <p:nvPr/>
        </p:nvGrpSpPr>
        <p:grpSpPr>
          <a:xfrm>
            <a:off x="2072823" y="2372904"/>
            <a:ext cx="169307" cy="244372"/>
            <a:chOff x="1296" y="1526"/>
            <a:chExt cx="132" cy="186"/>
          </a:xfrm>
        </p:grpSpPr>
        <p:sp>
          <p:nvSpPr>
            <p:cNvPr id="99577" name="Rectangle 27"/>
            <p:cNvSpPr/>
            <p:nvPr/>
          </p:nvSpPr>
          <p:spPr>
            <a:xfrm>
              <a:off x="1296" y="1526"/>
              <a:ext cx="132" cy="186"/>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578" name="WordArt 28"/>
            <p:cNvSpPr>
              <a:spLocks noTextEdit="1"/>
            </p:cNvSpPr>
            <p:nvPr/>
          </p:nvSpPr>
          <p:spPr>
            <a:xfrm>
              <a:off x="1312" y="1542"/>
              <a:ext cx="102" cy="158"/>
            </a:xfrm>
            <a:prstGeom prst="rect">
              <a:avLst/>
            </a:prstGeom>
          </p:spPr>
          <p:txBody>
            <a:bodyPr wrap="none" fromWordArt="1">
              <a:prstTxWarp prst="textPlain">
                <a:avLst>
                  <a:gd name="adj" fmla="val 50000"/>
                </a:avLst>
              </a:prstTxWarp>
              <a:normAutofit fontScale="77500" lnSpcReduction="20000"/>
            </a:bodyPr>
            <a:lstStyle/>
            <a:p>
              <a:pPr algn="ctr"/>
              <a:r>
                <a:rPr lang="zh-CN" altLang="en-US" sz="1200" i="1">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q</a:t>
              </a:r>
            </a:p>
          </p:txBody>
        </p:sp>
      </p:grpSp>
      <p:sp>
        <p:nvSpPr>
          <p:cNvPr id="99570" name="WordArt 29"/>
          <p:cNvSpPr>
            <a:spLocks noTextEdit="1"/>
          </p:cNvSpPr>
          <p:nvPr/>
        </p:nvSpPr>
        <p:spPr>
          <a:xfrm>
            <a:off x="2162607" y="1542564"/>
            <a:ext cx="160329" cy="158973"/>
          </a:xfrm>
          <a:prstGeom prst="rect">
            <a:avLst/>
          </a:prstGeom>
        </p:spPr>
        <p:txBody>
          <a:bodyPr wrap="none" fromWordArt="1">
            <a:prstTxWarp prst="textPlain">
              <a:avLst>
                <a:gd name="adj" fmla="val 50000"/>
              </a:avLst>
            </a:prstTxWarp>
            <a:normAutofit fontScale="40000" lnSpcReduction="20000"/>
          </a:bodyPr>
          <a:lstStyle/>
          <a:p>
            <a:pPr algn="ctr"/>
            <a:r>
              <a:rPr lang="zh-CN" altLang="en-US" sz="1200" i="1">
                <a:ln w="9525" cap="flat" cmpd="sng">
                  <a:solidFill>
                    <a:srgbClr val="FF6600"/>
                  </a:solidFill>
                  <a:prstDash val="solid"/>
                  <a:headEnd type="none" w="med" len="med"/>
                  <a:tailEnd type="none" w="med" len="med"/>
                </a:ln>
                <a:solidFill>
                  <a:srgbClr val="FF6600"/>
                </a:solidFill>
                <a:latin typeface="Times New Roman" panose="02020603050405020304" pitchFamily="18" charset="0"/>
                <a:ea typeface="Times New Roman" panose="02020603050405020304" pitchFamily="18" charset="0"/>
              </a:rPr>
              <a:t>S</a:t>
            </a:r>
          </a:p>
        </p:txBody>
      </p:sp>
      <p:grpSp>
        <p:nvGrpSpPr>
          <p:cNvPr id="99571" name="Group 30"/>
          <p:cNvGrpSpPr/>
          <p:nvPr/>
        </p:nvGrpSpPr>
        <p:grpSpPr>
          <a:xfrm>
            <a:off x="1028763" y="1738325"/>
            <a:ext cx="274483" cy="277218"/>
            <a:chOff x="482" y="1043"/>
            <a:chExt cx="214" cy="211"/>
          </a:xfrm>
        </p:grpSpPr>
        <p:sp>
          <p:nvSpPr>
            <p:cNvPr id="99575" name="WordArt 31"/>
            <p:cNvSpPr>
              <a:spLocks noTextEdit="1"/>
            </p:cNvSpPr>
            <p:nvPr/>
          </p:nvSpPr>
          <p:spPr>
            <a:xfrm>
              <a:off x="482" y="1099"/>
              <a:ext cx="170" cy="155"/>
            </a:xfrm>
            <a:prstGeom prst="rect">
              <a:avLst/>
            </a:prstGeom>
          </p:spPr>
          <p:txBody>
            <a:bodyPr wrap="none" fromWordArt="1">
              <a:prstTxWarp prst="textPlain">
                <a:avLst>
                  <a:gd name="adj" fmla="val 50000"/>
                </a:avLst>
              </a:prstTxWarp>
              <a:normAutofit fontScale="77500" lnSpcReduction="20000"/>
            </a:bodyPr>
            <a:lstStyle/>
            <a:p>
              <a:pPr algn="ctr"/>
              <a:r>
                <a:rPr lang="zh-CN" altLang="en-US" sz="1200" b="1" i="1">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E</a:t>
              </a:r>
            </a:p>
          </p:txBody>
        </p:sp>
        <p:sp>
          <p:nvSpPr>
            <p:cNvPr id="99576" name="Line 32"/>
            <p:cNvSpPr/>
            <p:nvPr/>
          </p:nvSpPr>
          <p:spPr>
            <a:xfrm>
              <a:off x="511" y="1043"/>
              <a:ext cx="185" cy="0"/>
            </a:xfrm>
            <a:prstGeom prst="line">
              <a:avLst/>
            </a:prstGeom>
            <a:ln w="9525" cap="flat" cmpd="sng">
              <a:solidFill>
                <a:schemeClr val="tx1"/>
              </a:solidFill>
              <a:prstDash val="solid"/>
              <a:headEnd type="none" w="med" len="med"/>
              <a:tailEnd type="triangle" w="med" len="med"/>
            </a:ln>
          </p:spPr>
        </p:sp>
      </p:grpSp>
      <p:sp>
        <p:nvSpPr>
          <p:cNvPr id="99462" name="Oval 37"/>
          <p:cNvSpPr/>
          <p:nvPr/>
        </p:nvSpPr>
        <p:spPr>
          <a:xfrm>
            <a:off x="7458075" y="1851025"/>
            <a:ext cx="1023938" cy="955675"/>
          </a:xfrm>
          <a:prstGeom prst="ellipse">
            <a:avLst/>
          </a:prstGeom>
          <a:gradFill rotWithShape="0">
            <a:gsLst>
              <a:gs pos="0">
                <a:srgbClr val="FFFFFF"/>
              </a:gs>
              <a:gs pos="100000">
                <a:srgbClr val="FFE0C1"/>
              </a:gs>
            </a:gsLst>
            <a:path path="shape">
              <a:fillToRect l="50000" t="50000" r="50000" b="50000"/>
            </a:path>
            <a:tileRect/>
          </a:gradFill>
          <a:ln w="9525" cap="flat" cmpd="sng">
            <a:solidFill>
              <a:srgbClr val="FFBB77"/>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99543" name="Group 39"/>
          <p:cNvGrpSpPr/>
          <p:nvPr/>
        </p:nvGrpSpPr>
        <p:grpSpPr>
          <a:xfrm>
            <a:off x="7895995" y="2263041"/>
            <a:ext cx="138758" cy="140347"/>
            <a:chOff x="4109" y="1317"/>
            <a:chExt cx="104" cy="107"/>
          </a:xfrm>
        </p:grpSpPr>
        <p:sp>
          <p:nvSpPr>
            <p:cNvPr id="99556" name="Oval 40"/>
            <p:cNvSpPr/>
            <p:nvPr/>
          </p:nvSpPr>
          <p:spPr>
            <a:xfrm>
              <a:off x="4109" y="1317"/>
              <a:ext cx="104" cy="107"/>
            </a:xfrm>
            <a:prstGeom prst="ellipse">
              <a:avLst/>
            </a:prstGeom>
            <a:solidFill>
              <a:schemeClr val="bg1"/>
            </a:solidFill>
            <a:ln w="28575" cap="flat" cmpd="sng">
              <a:solidFill>
                <a:srgbClr val="CC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557" name="Oval 41"/>
            <p:cNvSpPr/>
            <p:nvPr/>
          </p:nvSpPr>
          <p:spPr>
            <a:xfrm>
              <a:off x="4144" y="1356"/>
              <a:ext cx="27" cy="27"/>
            </a:xfrm>
            <a:prstGeom prst="ellipse">
              <a:avLst/>
            </a:prstGeom>
            <a:solidFill>
              <a:schemeClr val="tx1"/>
            </a:solidFill>
            <a:ln w="9525" cap="flat" cmpd="sng">
              <a:solidFill>
                <a:srgbClr val="CC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99544" name="Oval 42"/>
          <p:cNvSpPr/>
          <p:nvPr/>
        </p:nvSpPr>
        <p:spPr>
          <a:xfrm>
            <a:off x="7565111" y="1946932"/>
            <a:ext cx="801861" cy="764694"/>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545" name="Oval 43"/>
          <p:cNvSpPr/>
          <p:nvPr/>
        </p:nvSpPr>
        <p:spPr>
          <a:xfrm>
            <a:off x="7312945" y="1695095"/>
            <a:ext cx="1304859" cy="125262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546" name="Oval 44"/>
          <p:cNvSpPr/>
          <p:nvPr/>
        </p:nvSpPr>
        <p:spPr>
          <a:xfrm>
            <a:off x="7755903" y="2131876"/>
            <a:ext cx="436287" cy="407924"/>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547" name="Oval 45"/>
          <p:cNvSpPr/>
          <p:nvPr/>
        </p:nvSpPr>
        <p:spPr>
          <a:xfrm>
            <a:off x="7016750" y="1376363"/>
            <a:ext cx="1906588" cy="187960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548" name="Line 46"/>
          <p:cNvSpPr/>
          <p:nvPr/>
        </p:nvSpPr>
        <p:spPr>
          <a:xfrm flipH="1" flipV="1">
            <a:off x="8700525" y="1710835"/>
            <a:ext cx="85390" cy="116737"/>
          </a:xfrm>
          <a:prstGeom prst="line">
            <a:avLst/>
          </a:prstGeom>
          <a:ln w="9525" cap="flat" cmpd="sng">
            <a:solidFill>
              <a:schemeClr val="tx1"/>
            </a:solidFill>
            <a:prstDash val="solid"/>
            <a:headEnd type="none" w="med" len="med"/>
            <a:tailEnd type="stealth" w="lg" len="lg"/>
          </a:ln>
        </p:spPr>
      </p:sp>
      <p:sp>
        <p:nvSpPr>
          <p:cNvPr id="99549" name="Line 47"/>
          <p:cNvSpPr/>
          <p:nvPr/>
        </p:nvSpPr>
        <p:spPr>
          <a:xfrm flipH="1" flipV="1">
            <a:off x="8452361" y="1907583"/>
            <a:ext cx="81387" cy="108867"/>
          </a:xfrm>
          <a:prstGeom prst="line">
            <a:avLst/>
          </a:prstGeom>
          <a:ln w="9525" cap="flat" cmpd="sng">
            <a:solidFill>
              <a:schemeClr val="tx1"/>
            </a:solidFill>
            <a:prstDash val="solid"/>
            <a:headEnd type="none" w="med" len="med"/>
            <a:tailEnd type="stealth" w="lg" len="lg"/>
          </a:ln>
        </p:spPr>
      </p:sp>
      <p:sp>
        <p:nvSpPr>
          <p:cNvPr id="99550" name="Line 48"/>
          <p:cNvSpPr/>
          <p:nvPr/>
        </p:nvSpPr>
        <p:spPr>
          <a:xfrm flipH="1" flipV="1">
            <a:off x="8268240" y="2076786"/>
            <a:ext cx="65376" cy="97062"/>
          </a:xfrm>
          <a:prstGeom prst="line">
            <a:avLst/>
          </a:prstGeom>
          <a:ln w="9525" cap="flat" cmpd="sng">
            <a:solidFill>
              <a:schemeClr val="tx1"/>
            </a:solidFill>
            <a:prstDash val="solid"/>
            <a:headEnd type="none" w="med" len="med"/>
            <a:tailEnd type="stealth" w="lg" len="lg"/>
          </a:ln>
        </p:spPr>
      </p:sp>
      <p:sp>
        <p:nvSpPr>
          <p:cNvPr id="99551" name="Line 49"/>
          <p:cNvSpPr/>
          <p:nvPr/>
        </p:nvSpPr>
        <p:spPr>
          <a:xfrm flipH="1" flipV="1">
            <a:off x="8140156" y="2183030"/>
            <a:ext cx="49366" cy="97062"/>
          </a:xfrm>
          <a:prstGeom prst="line">
            <a:avLst/>
          </a:prstGeom>
          <a:ln w="9525" cap="flat" cmpd="sng">
            <a:solidFill>
              <a:schemeClr val="tx1"/>
            </a:solidFill>
            <a:prstDash val="solid"/>
            <a:headEnd type="none" w="med" len="med"/>
            <a:tailEnd type="stealth" w="lg" len="lg"/>
          </a:ln>
        </p:spPr>
      </p:sp>
      <p:sp>
        <p:nvSpPr>
          <p:cNvPr id="99552" name="Line 50"/>
          <p:cNvSpPr/>
          <p:nvPr/>
        </p:nvSpPr>
        <p:spPr>
          <a:xfrm>
            <a:off x="7785256" y="2398141"/>
            <a:ext cx="30687" cy="81323"/>
          </a:xfrm>
          <a:prstGeom prst="line">
            <a:avLst/>
          </a:prstGeom>
          <a:ln w="9525" cap="flat" cmpd="sng">
            <a:solidFill>
              <a:schemeClr val="tx1"/>
            </a:solidFill>
            <a:prstDash val="solid"/>
            <a:headEnd type="none" w="med" len="med"/>
            <a:tailEnd type="stealth" w="lg" len="lg"/>
          </a:ln>
        </p:spPr>
      </p:sp>
      <p:sp>
        <p:nvSpPr>
          <p:cNvPr id="99553" name="Line 51"/>
          <p:cNvSpPr/>
          <p:nvPr/>
        </p:nvSpPr>
        <p:spPr>
          <a:xfrm>
            <a:off x="7418348" y="2665719"/>
            <a:ext cx="70713" cy="89192"/>
          </a:xfrm>
          <a:prstGeom prst="line">
            <a:avLst/>
          </a:prstGeom>
          <a:ln w="9525" cap="flat" cmpd="sng">
            <a:solidFill>
              <a:schemeClr val="tx1"/>
            </a:solidFill>
            <a:prstDash val="solid"/>
            <a:headEnd type="none" w="med" len="med"/>
            <a:tailEnd type="stealth" w="lg" len="lg"/>
          </a:ln>
        </p:spPr>
      </p:sp>
      <p:sp>
        <p:nvSpPr>
          <p:cNvPr id="99554" name="Line 52"/>
          <p:cNvSpPr/>
          <p:nvPr/>
        </p:nvSpPr>
        <p:spPr>
          <a:xfrm>
            <a:off x="7202205" y="2862467"/>
            <a:ext cx="70713" cy="89192"/>
          </a:xfrm>
          <a:prstGeom prst="line">
            <a:avLst/>
          </a:prstGeom>
          <a:ln w="9525" cap="flat" cmpd="sng">
            <a:solidFill>
              <a:schemeClr val="tx1"/>
            </a:solidFill>
            <a:prstDash val="solid"/>
            <a:headEnd type="none" w="med" len="med"/>
            <a:tailEnd type="stealth" w="lg" len="lg"/>
          </a:ln>
        </p:spPr>
      </p:sp>
      <p:sp>
        <p:nvSpPr>
          <p:cNvPr id="99555" name="Line 53"/>
          <p:cNvSpPr/>
          <p:nvPr/>
        </p:nvSpPr>
        <p:spPr>
          <a:xfrm>
            <a:off x="7618479" y="2524060"/>
            <a:ext cx="70713" cy="89192"/>
          </a:xfrm>
          <a:prstGeom prst="line">
            <a:avLst/>
          </a:prstGeom>
          <a:ln w="9525" cap="flat" cmpd="sng">
            <a:solidFill>
              <a:schemeClr val="tx1"/>
            </a:solidFill>
            <a:prstDash val="solid"/>
            <a:headEnd type="none" w="med" len="med"/>
            <a:tailEnd type="stealth" w="lg" len="lg"/>
          </a:ln>
        </p:spPr>
      </p:sp>
      <p:sp>
        <p:nvSpPr>
          <p:cNvPr id="99541" name="Rectangle 55"/>
          <p:cNvSpPr/>
          <p:nvPr/>
        </p:nvSpPr>
        <p:spPr>
          <a:xfrm>
            <a:off x="8010525" y="2408238"/>
            <a:ext cx="176213" cy="244475"/>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542" name="WordArt 56"/>
          <p:cNvSpPr>
            <a:spLocks noTextEdit="1"/>
          </p:cNvSpPr>
          <p:nvPr/>
        </p:nvSpPr>
        <p:spPr>
          <a:xfrm>
            <a:off x="8026544" y="2447669"/>
            <a:ext cx="138834" cy="170870"/>
          </a:xfrm>
          <a:prstGeom prst="rect">
            <a:avLst/>
          </a:prstGeom>
        </p:spPr>
        <p:txBody>
          <a:bodyPr wrap="none" fromWordArt="1">
            <a:prstTxWarp prst="textPlain">
              <a:avLst>
                <a:gd name="adj" fmla="val 60579"/>
              </a:avLst>
            </a:prstTxWarp>
            <a:normAutofit fontScale="47500" lnSpcReduction="20000"/>
          </a:bodyPr>
          <a:lstStyle/>
          <a:p>
            <a:pPr algn="ctr"/>
            <a:r>
              <a:rPr lang="zh-CN" altLang="en-US" sz="1200"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I</a:t>
            </a:r>
          </a:p>
        </p:txBody>
      </p:sp>
      <p:sp>
        <p:nvSpPr>
          <p:cNvPr id="99539" name="WordArt 58"/>
          <p:cNvSpPr>
            <a:spLocks noTextEdit="1"/>
          </p:cNvSpPr>
          <p:nvPr/>
        </p:nvSpPr>
        <p:spPr>
          <a:xfrm>
            <a:off x="8375650" y="1152191"/>
            <a:ext cx="223644" cy="222585"/>
          </a:xfrm>
          <a:prstGeom prst="rect">
            <a:avLst/>
          </a:prstGeom>
        </p:spPr>
        <p:txBody>
          <a:bodyPr wrap="none" fromWordArt="1">
            <a:prstTxWarp prst="textPlain">
              <a:avLst>
                <a:gd name="adj" fmla="val 50000"/>
              </a:avLst>
            </a:prstTxWarp>
            <a:normAutofit fontScale="85000" lnSpcReduction="20000"/>
          </a:bodyPr>
          <a:lstStyle/>
          <a:p>
            <a:pPr algn="ctr"/>
            <a:r>
              <a:rPr lang="zh-CN" altLang="en-US" sz="1200" i="1">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B</a:t>
            </a:r>
          </a:p>
        </p:txBody>
      </p:sp>
      <p:sp>
        <p:nvSpPr>
          <p:cNvPr id="99540" name="Line 59"/>
          <p:cNvSpPr/>
          <p:nvPr/>
        </p:nvSpPr>
        <p:spPr>
          <a:xfrm>
            <a:off x="8406548" y="1081088"/>
            <a:ext cx="270727" cy="0"/>
          </a:xfrm>
          <a:prstGeom prst="line">
            <a:avLst/>
          </a:prstGeom>
          <a:ln w="9525" cap="flat" cmpd="sng">
            <a:solidFill>
              <a:schemeClr val="tx1"/>
            </a:solidFill>
            <a:prstDash val="solid"/>
            <a:headEnd type="none" w="med" len="med"/>
            <a:tailEnd type="triangle" w="med" len="med"/>
          </a:ln>
        </p:spPr>
      </p:sp>
      <p:sp>
        <p:nvSpPr>
          <p:cNvPr id="99468" name="Rectangle 62"/>
          <p:cNvSpPr/>
          <p:nvPr/>
        </p:nvSpPr>
        <p:spPr>
          <a:xfrm>
            <a:off x="7734300" y="1576388"/>
            <a:ext cx="233363" cy="241300"/>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469" name="WordArt 63"/>
          <p:cNvSpPr>
            <a:spLocks noTextEdit="1"/>
          </p:cNvSpPr>
          <p:nvPr/>
        </p:nvSpPr>
        <p:spPr>
          <a:xfrm>
            <a:off x="7766050" y="1619250"/>
            <a:ext cx="166688" cy="150813"/>
          </a:xfrm>
          <a:prstGeom prst="rect">
            <a:avLst/>
          </a:prstGeom>
        </p:spPr>
        <p:txBody>
          <a:bodyPr wrap="none" fromWordArt="1">
            <a:prstTxWarp prst="textPlain">
              <a:avLst>
                <a:gd name="adj" fmla="val 50000"/>
              </a:avLst>
            </a:prstTxWarp>
            <a:normAutofit fontScale="32500" lnSpcReduction="20000"/>
          </a:bodyPr>
          <a:lstStyle/>
          <a:p>
            <a:pPr algn="ctr"/>
            <a:r>
              <a:rPr lang="zh-CN" altLang="en-US" sz="1200" i="1">
                <a:ln w="9525" cap="flat" cmpd="sng">
                  <a:solidFill>
                    <a:srgbClr val="FF6600"/>
                  </a:solidFill>
                  <a:prstDash val="solid"/>
                  <a:headEnd type="none" w="med" len="med"/>
                  <a:tailEnd type="none" w="med" len="med"/>
                </a:ln>
                <a:solidFill>
                  <a:srgbClr val="FF6600"/>
                </a:solidFill>
                <a:latin typeface="Times New Roman" panose="02020603050405020304" pitchFamily="18" charset="0"/>
                <a:ea typeface="Times New Roman" panose="02020603050405020304" pitchFamily="18" charset="0"/>
              </a:rPr>
              <a:t>S</a:t>
            </a:r>
          </a:p>
        </p:txBody>
      </p:sp>
      <p:sp>
        <p:nvSpPr>
          <p:cNvPr id="99525" name="WordArt 65"/>
          <p:cNvSpPr>
            <a:spLocks noTextEdit="1"/>
          </p:cNvSpPr>
          <p:nvPr/>
        </p:nvSpPr>
        <p:spPr>
          <a:xfrm>
            <a:off x="5552752" y="1448106"/>
            <a:ext cx="262233" cy="168031"/>
          </a:xfrm>
          <a:prstGeom prst="rect">
            <a:avLst/>
          </a:prstGeom>
        </p:spPr>
        <p:txBody>
          <a:bodyPr wrap="none" fromWordArt="1">
            <a:prstTxWarp prst="textPlain">
              <a:avLst>
                <a:gd name="adj" fmla="val 55991"/>
              </a:avLst>
            </a:prstTxWarp>
            <a:normAutofit fontScale="77500" lnSpcReduction="20000"/>
          </a:bodyPr>
          <a:lstStyle/>
          <a:p>
            <a:pPr algn="ctr"/>
            <a:r>
              <a:rPr lang="zh-CN" altLang="en-US" sz="800" b="1"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B</a:t>
            </a:r>
          </a:p>
        </p:txBody>
      </p:sp>
      <p:sp>
        <p:nvSpPr>
          <p:cNvPr id="99526" name="Line 66"/>
          <p:cNvSpPr/>
          <p:nvPr/>
        </p:nvSpPr>
        <p:spPr>
          <a:xfrm>
            <a:off x="5623976" y="1364848"/>
            <a:ext cx="225003" cy="0"/>
          </a:xfrm>
          <a:prstGeom prst="line">
            <a:avLst/>
          </a:prstGeom>
          <a:ln w="19050" cap="flat" cmpd="sng">
            <a:solidFill>
              <a:schemeClr val="tx1"/>
            </a:solidFill>
            <a:prstDash val="solid"/>
            <a:miter/>
            <a:headEnd type="none" w="med" len="med"/>
            <a:tailEnd type="triangle" w="sm" len="med"/>
          </a:ln>
        </p:spPr>
      </p:sp>
      <p:sp>
        <p:nvSpPr>
          <p:cNvPr id="99527" name="WordArt 67"/>
          <p:cNvSpPr>
            <a:spLocks noTextEdit="1"/>
          </p:cNvSpPr>
          <p:nvPr/>
        </p:nvSpPr>
        <p:spPr>
          <a:xfrm flipH="1" flipV="1">
            <a:off x="5879734" y="1507144"/>
            <a:ext cx="37231" cy="39359"/>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19050" cap="flat" cmpd="sng">
                  <a:solidFill>
                    <a:srgbClr val="000000"/>
                  </a:solidFill>
                  <a:prstDash val="solid"/>
                  <a:headEnd type="none" w="med" len="med"/>
                  <a:tailEnd type="none" w="med" len="med"/>
                </a:ln>
                <a:solidFill>
                  <a:srgbClr val="000000"/>
                </a:solidFill>
                <a:latin typeface="宋体" panose="02010600030101010101" pitchFamily="2" charset="-122"/>
                <a:ea typeface="宋体" panose="02010600030101010101" pitchFamily="2" charset="-122"/>
              </a:rPr>
              <a:t>.</a:t>
            </a:r>
          </a:p>
        </p:txBody>
      </p:sp>
      <p:sp>
        <p:nvSpPr>
          <p:cNvPr id="99528" name="WordArt 68"/>
          <p:cNvSpPr>
            <a:spLocks noTextEdit="1"/>
          </p:cNvSpPr>
          <p:nvPr/>
        </p:nvSpPr>
        <p:spPr>
          <a:xfrm>
            <a:off x="6125780" y="1452648"/>
            <a:ext cx="142448" cy="152893"/>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s</a:t>
            </a:r>
          </a:p>
        </p:txBody>
      </p:sp>
      <p:sp>
        <p:nvSpPr>
          <p:cNvPr id="99529" name="WordArt 69"/>
          <p:cNvSpPr>
            <a:spLocks noTextEdit="1"/>
          </p:cNvSpPr>
          <p:nvPr/>
        </p:nvSpPr>
        <p:spPr>
          <a:xfrm>
            <a:off x="5993045" y="1425399"/>
            <a:ext cx="113311" cy="189225"/>
          </a:xfrm>
          <a:prstGeom prst="rect">
            <a:avLst/>
          </a:prstGeom>
        </p:spPr>
        <p:txBody>
          <a:bodyPr wrap="none" fromWordArt="1">
            <a:prstTxWarp prst="textPlain">
              <a:avLst>
                <a:gd name="adj" fmla="val 50000"/>
              </a:avLst>
            </a:prstTxWarp>
            <a:normAutofit fontScale="40000" lnSpcReduction="20000"/>
          </a:bodyPr>
          <a:lstStyle/>
          <a:p>
            <a:pPr algn="ctr"/>
            <a:r>
              <a:rPr lang="zh-CN" altLang="en-US" sz="1800" b="1">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d</a:t>
            </a:r>
          </a:p>
        </p:txBody>
      </p:sp>
      <p:sp>
        <p:nvSpPr>
          <p:cNvPr id="99530" name="Line 70"/>
          <p:cNvSpPr/>
          <p:nvPr/>
        </p:nvSpPr>
        <p:spPr>
          <a:xfrm>
            <a:off x="6085312" y="1383013"/>
            <a:ext cx="216909" cy="0"/>
          </a:xfrm>
          <a:prstGeom prst="line">
            <a:avLst/>
          </a:prstGeom>
          <a:ln w="19050" cap="flat" cmpd="sng">
            <a:solidFill>
              <a:schemeClr val="tx1"/>
            </a:solidFill>
            <a:prstDash val="solid"/>
            <a:miter/>
            <a:headEnd type="none" w="med" len="med"/>
            <a:tailEnd type="triangle" w="sm" len="med"/>
          </a:ln>
        </p:spPr>
      </p:sp>
      <p:sp>
        <p:nvSpPr>
          <p:cNvPr id="99531" name="WordArt 71"/>
          <p:cNvSpPr>
            <a:spLocks noTextEdit="1"/>
          </p:cNvSpPr>
          <p:nvPr/>
        </p:nvSpPr>
        <p:spPr>
          <a:xfrm>
            <a:off x="5431348" y="1637331"/>
            <a:ext cx="105217" cy="110507"/>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rgbClr val="FF6600"/>
                  </a:solidFill>
                  <a:prstDash val="solid"/>
                  <a:headEnd type="none" w="med" len="med"/>
                  <a:tailEnd type="none" w="med" len="med"/>
                </a:ln>
                <a:solidFill>
                  <a:srgbClr val="FF6600"/>
                </a:solidFill>
                <a:latin typeface="Times New Roman" panose="02020603050405020304" pitchFamily="18" charset="0"/>
                <a:ea typeface="Times New Roman" panose="02020603050405020304" pitchFamily="18" charset="0"/>
              </a:rPr>
              <a:t>s</a:t>
            </a:r>
          </a:p>
        </p:txBody>
      </p:sp>
      <p:sp>
        <p:nvSpPr>
          <p:cNvPr id="99532" name="Freeform 72"/>
          <p:cNvSpPr/>
          <p:nvPr/>
        </p:nvSpPr>
        <p:spPr>
          <a:xfrm>
            <a:off x="5243575" y="1323975"/>
            <a:ext cx="129498" cy="387532"/>
          </a:xfrm>
          <a:custGeom>
            <a:avLst/>
            <a:gdLst/>
            <a:ahLst/>
            <a:cxnLst>
              <a:cxn ang="0">
                <a:pos x="3" y="0"/>
              </a:cxn>
              <a:cxn ang="0">
                <a:pos x="3" y="1"/>
              </a:cxn>
              <a:cxn ang="0">
                <a:pos x="3" y="1"/>
              </a:cxn>
              <a:cxn ang="0">
                <a:pos x="2" y="2"/>
              </a:cxn>
              <a:cxn ang="0">
                <a:pos x="2" y="3"/>
              </a:cxn>
              <a:cxn ang="0">
                <a:pos x="2" y="4"/>
              </a:cxn>
              <a:cxn ang="0">
                <a:pos x="2" y="6"/>
              </a:cxn>
              <a:cxn ang="0">
                <a:pos x="2" y="7"/>
              </a:cxn>
              <a:cxn ang="0">
                <a:pos x="2" y="10"/>
              </a:cxn>
              <a:cxn ang="0">
                <a:pos x="2" y="14"/>
              </a:cxn>
              <a:cxn ang="0">
                <a:pos x="2" y="15"/>
              </a:cxn>
              <a:cxn ang="0">
                <a:pos x="1" y="16"/>
              </a:cxn>
              <a:cxn ang="0">
                <a:pos x="1" y="16"/>
              </a:cxn>
              <a:cxn ang="0">
                <a:pos x="1" y="17"/>
              </a:cxn>
              <a:cxn ang="0">
                <a:pos x="1" y="16"/>
              </a:cxn>
              <a:cxn ang="0">
                <a:pos x="1" y="16"/>
              </a:cxn>
              <a:cxn ang="0">
                <a:pos x="1" y="15"/>
              </a:cxn>
              <a:cxn ang="0">
                <a:pos x="1" y="15"/>
              </a:cxn>
              <a:cxn ang="0">
                <a:pos x="0" y="15"/>
              </a:cxn>
              <a:cxn ang="0">
                <a:pos x="0" y="16"/>
              </a:cxn>
              <a:cxn ang="0">
                <a:pos x="0" y="16"/>
              </a:cxn>
              <a:cxn ang="0">
                <a:pos x="0" y="16"/>
              </a:cxn>
              <a:cxn ang="0">
                <a:pos x="0" y="17"/>
              </a:cxn>
              <a:cxn ang="0">
                <a:pos x="0" y="17"/>
              </a:cxn>
              <a:cxn ang="0">
                <a:pos x="1" y="17"/>
              </a:cxn>
              <a:cxn ang="0">
                <a:pos x="1" y="17"/>
              </a:cxn>
              <a:cxn ang="0">
                <a:pos x="1" y="17"/>
              </a:cxn>
              <a:cxn ang="0">
                <a:pos x="2" y="17"/>
              </a:cxn>
              <a:cxn ang="0">
                <a:pos x="2" y="16"/>
              </a:cxn>
              <a:cxn ang="0">
                <a:pos x="2" y="15"/>
              </a:cxn>
              <a:cxn ang="0">
                <a:pos x="3" y="14"/>
              </a:cxn>
              <a:cxn ang="0">
                <a:pos x="3" y="13"/>
              </a:cxn>
              <a:cxn ang="0">
                <a:pos x="3" y="12"/>
              </a:cxn>
              <a:cxn ang="0">
                <a:pos x="3" y="10"/>
              </a:cxn>
              <a:cxn ang="0">
                <a:pos x="3" y="8"/>
              </a:cxn>
              <a:cxn ang="0">
                <a:pos x="3" y="5"/>
              </a:cxn>
              <a:cxn ang="0">
                <a:pos x="3" y="4"/>
              </a:cxn>
              <a:cxn ang="0">
                <a:pos x="3" y="3"/>
              </a:cxn>
              <a:cxn ang="0">
                <a:pos x="3" y="2"/>
              </a:cxn>
              <a:cxn ang="0">
                <a:pos x="3" y="2"/>
              </a:cxn>
              <a:cxn ang="0">
                <a:pos x="4" y="1"/>
              </a:cxn>
              <a:cxn ang="0">
                <a:pos x="4" y="0"/>
              </a:cxn>
              <a:cxn ang="0">
                <a:pos x="4" y="1"/>
              </a:cxn>
              <a:cxn ang="0">
                <a:pos x="4" y="1"/>
              </a:cxn>
              <a:cxn ang="0">
                <a:pos x="4" y="1"/>
              </a:cxn>
              <a:cxn ang="0">
                <a:pos x="4" y="2"/>
              </a:cxn>
              <a:cxn ang="0">
                <a:pos x="4" y="2"/>
              </a:cxn>
              <a:cxn ang="0">
                <a:pos x="4" y="2"/>
              </a:cxn>
              <a:cxn ang="0">
                <a:pos x="4" y="2"/>
              </a:cxn>
              <a:cxn ang="0">
                <a:pos x="5" y="2"/>
              </a:cxn>
              <a:cxn ang="0">
                <a:pos x="5" y="2"/>
              </a:cxn>
              <a:cxn ang="0">
                <a:pos x="5" y="1"/>
              </a:cxn>
              <a:cxn ang="0">
                <a:pos x="5" y="1"/>
              </a:cxn>
              <a:cxn ang="0">
                <a:pos x="5" y="1"/>
              </a:cxn>
              <a:cxn ang="0">
                <a:pos x="5" y="0"/>
              </a:cxn>
              <a:cxn ang="0">
                <a:pos x="4" y="0"/>
              </a:cxn>
              <a:cxn ang="0">
                <a:pos x="4" y="0"/>
              </a:cxn>
              <a:cxn ang="0">
                <a:pos x="3" y="0"/>
              </a:cxn>
            </a:cxnLst>
            <a:rect l="0" t="0" r="0" b="0"/>
            <a:pathLst>
              <a:path w="1289" h="3854">
                <a:moveTo>
                  <a:pt x="880" y="63"/>
                </a:moveTo>
                <a:lnTo>
                  <a:pt x="744" y="158"/>
                </a:lnTo>
                <a:lnTo>
                  <a:pt x="671" y="273"/>
                </a:lnTo>
                <a:lnTo>
                  <a:pt x="587" y="419"/>
                </a:lnTo>
                <a:lnTo>
                  <a:pt x="503" y="702"/>
                </a:lnTo>
                <a:lnTo>
                  <a:pt x="451" y="1016"/>
                </a:lnTo>
                <a:lnTo>
                  <a:pt x="451" y="1278"/>
                </a:lnTo>
                <a:lnTo>
                  <a:pt x="440" y="1561"/>
                </a:lnTo>
                <a:lnTo>
                  <a:pt x="430" y="2284"/>
                </a:lnTo>
                <a:lnTo>
                  <a:pt x="419" y="3079"/>
                </a:lnTo>
                <a:lnTo>
                  <a:pt x="409" y="3415"/>
                </a:lnTo>
                <a:lnTo>
                  <a:pt x="357" y="3666"/>
                </a:lnTo>
                <a:lnTo>
                  <a:pt x="315" y="3739"/>
                </a:lnTo>
                <a:lnTo>
                  <a:pt x="252" y="3750"/>
                </a:lnTo>
                <a:lnTo>
                  <a:pt x="273" y="3634"/>
                </a:lnTo>
                <a:lnTo>
                  <a:pt x="273" y="3551"/>
                </a:lnTo>
                <a:lnTo>
                  <a:pt x="231" y="3467"/>
                </a:lnTo>
                <a:lnTo>
                  <a:pt x="179" y="3436"/>
                </a:lnTo>
                <a:lnTo>
                  <a:pt x="74" y="3456"/>
                </a:lnTo>
                <a:lnTo>
                  <a:pt x="21" y="3530"/>
                </a:lnTo>
                <a:lnTo>
                  <a:pt x="11" y="3593"/>
                </a:lnTo>
                <a:lnTo>
                  <a:pt x="0" y="3666"/>
                </a:lnTo>
                <a:cubicBezTo>
                  <a:pt x="11" y="3694"/>
                  <a:pt x="17" y="3724"/>
                  <a:pt x="32" y="3750"/>
                </a:cubicBezTo>
                <a:cubicBezTo>
                  <a:pt x="66" y="3806"/>
                  <a:pt x="63" y="3750"/>
                  <a:pt x="63" y="3781"/>
                </a:cubicBezTo>
                <a:lnTo>
                  <a:pt x="179" y="3854"/>
                </a:lnTo>
                <a:lnTo>
                  <a:pt x="294" y="3844"/>
                </a:lnTo>
                <a:lnTo>
                  <a:pt x="388" y="3802"/>
                </a:lnTo>
                <a:lnTo>
                  <a:pt x="461" y="3750"/>
                </a:lnTo>
                <a:lnTo>
                  <a:pt x="524" y="3666"/>
                </a:lnTo>
                <a:lnTo>
                  <a:pt x="639" y="3436"/>
                </a:lnTo>
                <a:lnTo>
                  <a:pt x="702" y="3237"/>
                </a:lnTo>
                <a:lnTo>
                  <a:pt x="723" y="3048"/>
                </a:lnTo>
                <a:lnTo>
                  <a:pt x="744" y="2755"/>
                </a:lnTo>
                <a:lnTo>
                  <a:pt x="765" y="2367"/>
                </a:lnTo>
                <a:lnTo>
                  <a:pt x="775" y="1781"/>
                </a:lnTo>
                <a:lnTo>
                  <a:pt x="755" y="1184"/>
                </a:lnTo>
                <a:lnTo>
                  <a:pt x="765" y="849"/>
                </a:lnTo>
                <a:lnTo>
                  <a:pt x="786" y="660"/>
                </a:lnTo>
                <a:lnTo>
                  <a:pt x="817" y="514"/>
                </a:lnTo>
                <a:lnTo>
                  <a:pt x="849" y="346"/>
                </a:lnTo>
                <a:lnTo>
                  <a:pt x="912" y="178"/>
                </a:lnTo>
                <a:lnTo>
                  <a:pt x="974" y="105"/>
                </a:lnTo>
                <a:lnTo>
                  <a:pt x="1048" y="126"/>
                </a:lnTo>
                <a:lnTo>
                  <a:pt x="1048" y="189"/>
                </a:lnTo>
                <a:lnTo>
                  <a:pt x="1016" y="252"/>
                </a:lnTo>
                <a:lnTo>
                  <a:pt x="1016" y="346"/>
                </a:lnTo>
                <a:lnTo>
                  <a:pt x="1037" y="419"/>
                </a:lnTo>
                <a:lnTo>
                  <a:pt x="1079" y="482"/>
                </a:lnTo>
                <a:lnTo>
                  <a:pt x="1142" y="482"/>
                </a:lnTo>
                <a:lnTo>
                  <a:pt x="1226" y="472"/>
                </a:lnTo>
                <a:lnTo>
                  <a:pt x="1289" y="388"/>
                </a:lnTo>
                <a:lnTo>
                  <a:pt x="1289" y="304"/>
                </a:lnTo>
                <a:lnTo>
                  <a:pt x="1278" y="210"/>
                </a:lnTo>
                <a:lnTo>
                  <a:pt x="1236" y="137"/>
                </a:lnTo>
                <a:lnTo>
                  <a:pt x="1184" y="53"/>
                </a:lnTo>
                <a:lnTo>
                  <a:pt x="1048" y="0"/>
                </a:lnTo>
                <a:lnTo>
                  <a:pt x="933" y="0"/>
                </a:lnTo>
                <a:lnTo>
                  <a:pt x="880" y="63"/>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9533" name="Freeform 73"/>
          <p:cNvSpPr/>
          <p:nvPr/>
        </p:nvSpPr>
        <p:spPr>
          <a:xfrm>
            <a:off x="5324512" y="1331544"/>
            <a:ext cx="129498" cy="387532"/>
          </a:xfrm>
          <a:custGeom>
            <a:avLst/>
            <a:gdLst/>
            <a:ahLst/>
            <a:cxnLst>
              <a:cxn ang="0">
                <a:pos x="3" y="0"/>
              </a:cxn>
              <a:cxn ang="0">
                <a:pos x="3" y="1"/>
              </a:cxn>
              <a:cxn ang="0">
                <a:pos x="3" y="1"/>
              </a:cxn>
              <a:cxn ang="0">
                <a:pos x="2" y="2"/>
              </a:cxn>
              <a:cxn ang="0">
                <a:pos x="2" y="3"/>
              </a:cxn>
              <a:cxn ang="0">
                <a:pos x="2" y="4"/>
              </a:cxn>
              <a:cxn ang="0">
                <a:pos x="2" y="6"/>
              </a:cxn>
              <a:cxn ang="0">
                <a:pos x="2" y="7"/>
              </a:cxn>
              <a:cxn ang="0">
                <a:pos x="2" y="10"/>
              </a:cxn>
              <a:cxn ang="0">
                <a:pos x="2" y="14"/>
              </a:cxn>
              <a:cxn ang="0">
                <a:pos x="2" y="15"/>
              </a:cxn>
              <a:cxn ang="0">
                <a:pos x="1" y="16"/>
              </a:cxn>
              <a:cxn ang="0">
                <a:pos x="1" y="16"/>
              </a:cxn>
              <a:cxn ang="0">
                <a:pos x="1" y="17"/>
              </a:cxn>
              <a:cxn ang="0">
                <a:pos x="1" y="16"/>
              </a:cxn>
              <a:cxn ang="0">
                <a:pos x="1" y="16"/>
              </a:cxn>
              <a:cxn ang="0">
                <a:pos x="1" y="15"/>
              </a:cxn>
              <a:cxn ang="0">
                <a:pos x="1" y="15"/>
              </a:cxn>
              <a:cxn ang="0">
                <a:pos x="0" y="15"/>
              </a:cxn>
              <a:cxn ang="0">
                <a:pos x="0" y="16"/>
              </a:cxn>
              <a:cxn ang="0">
                <a:pos x="0" y="16"/>
              </a:cxn>
              <a:cxn ang="0">
                <a:pos x="0" y="16"/>
              </a:cxn>
              <a:cxn ang="0">
                <a:pos x="0" y="17"/>
              </a:cxn>
              <a:cxn ang="0">
                <a:pos x="0" y="17"/>
              </a:cxn>
              <a:cxn ang="0">
                <a:pos x="1" y="17"/>
              </a:cxn>
              <a:cxn ang="0">
                <a:pos x="1" y="17"/>
              </a:cxn>
              <a:cxn ang="0">
                <a:pos x="1" y="17"/>
              </a:cxn>
              <a:cxn ang="0">
                <a:pos x="2" y="17"/>
              </a:cxn>
              <a:cxn ang="0">
                <a:pos x="2" y="16"/>
              </a:cxn>
              <a:cxn ang="0">
                <a:pos x="2" y="15"/>
              </a:cxn>
              <a:cxn ang="0">
                <a:pos x="3" y="14"/>
              </a:cxn>
              <a:cxn ang="0">
                <a:pos x="3" y="13"/>
              </a:cxn>
              <a:cxn ang="0">
                <a:pos x="3" y="12"/>
              </a:cxn>
              <a:cxn ang="0">
                <a:pos x="3" y="10"/>
              </a:cxn>
              <a:cxn ang="0">
                <a:pos x="3" y="8"/>
              </a:cxn>
              <a:cxn ang="0">
                <a:pos x="3" y="5"/>
              </a:cxn>
              <a:cxn ang="0">
                <a:pos x="3" y="4"/>
              </a:cxn>
              <a:cxn ang="0">
                <a:pos x="3" y="3"/>
              </a:cxn>
              <a:cxn ang="0">
                <a:pos x="3" y="2"/>
              </a:cxn>
              <a:cxn ang="0">
                <a:pos x="3" y="2"/>
              </a:cxn>
              <a:cxn ang="0">
                <a:pos x="4" y="1"/>
              </a:cxn>
              <a:cxn ang="0">
                <a:pos x="4" y="0"/>
              </a:cxn>
              <a:cxn ang="0">
                <a:pos x="4" y="1"/>
              </a:cxn>
              <a:cxn ang="0">
                <a:pos x="4" y="1"/>
              </a:cxn>
              <a:cxn ang="0">
                <a:pos x="4" y="1"/>
              </a:cxn>
              <a:cxn ang="0">
                <a:pos x="4" y="2"/>
              </a:cxn>
              <a:cxn ang="0">
                <a:pos x="4" y="2"/>
              </a:cxn>
              <a:cxn ang="0">
                <a:pos x="4" y="2"/>
              </a:cxn>
              <a:cxn ang="0">
                <a:pos x="4" y="2"/>
              </a:cxn>
              <a:cxn ang="0">
                <a:pos x="5" y="2"/>
              </a:cxn>
              <a:cxn ang="0">
                <a:pos x="5" y="2"/>
              </a:cxn>
              <a:cxn ang="0">
                <a:pos x="5" y="1"/>
              </a:cxn>
              <a:cxn ang="0">
                <a:pos x="5" y="1"/>
              </a:cxn>
              <a:cxn ang="0">
                <a:pos x="5" y="1"/>
              </a:cxn>
              <a:cxn ang="0">
                <a:pos x="5" y="0"/>
              </a:cxn>
              <a:cxn ang="0">
                <a:pos x="4" y="0"/>
              </a:cxn>
              <a:cxn ang="0">
                <a:pos x="4" y="0"/>
              </a:cxn>
              <a:cxn ang="0">
                <a:pos x="3" y="0"/>
              </a:cxn>
            </a:cxnLst>
            <a:rect l="0" t="0" r="0" b="0"/>
            <a:pathLst>
              <a:path w="1289" h="3854">
                <a:moveTo>
                  <a:pt x="880" y="63"/>
                </a:moveTo>
                <a:lnTo>
                  <a:pt x="744" y="158"/>
                </a:lnTo>
                <a:lnTo>
                  <a:pt x="671" y="273"/>
                </a:lnTo>
                <a:lnTo>
                  <a:pt x="587" y="419"/>
                </a:lnTo>
                <a:lnTo>
                  <a:pt x="503" y="702"/>
                </a:lnTo>
                <a:lnTo>
                  <a:pt x="451" y="1016"/>
                </a:lnTo>
                <a:lnTo>
                  <a:pt x="451" y="1278"/>
                </a:lnTo>
                <a:lnTo>
                  <a:pt x="440" y="1561"/>
                </a:lnTo>
                <a:lnTo>
                  <a:pt x="430" y="2284"/>
                </a:lnTo>
                <a:lnTo>
                  <a:pt x="419" y="3079"/>
                </a:lnTo>
                <a:lnTo>
                  <a:pt x="409" y="3415"/>
                </a:lnTo>
                <a:lnTo>
                  <a:pt x="357" y="3666"/>
                </a:lnTo>
                <a:lnTo>
                  <a:pt x="315" y="3739"/>
                </a:lnTo>
                <a:lnTo>
                  <a:pt x="252" y="3750"/>
                </a:lnTo>
                <a:lnTo>
                  <a:pt x="273" y="3634"/>
                </a:lnTo>
                <a:lnTo>
                  <a:pt x="273" y="3551"/>
                </a:lnTo>
                <a:lnTo>
                  <a:pt x="231" y="3467"/>
                </a:lnTo>
                <a:lnTo>
                  <a:pt x="179" y="3436"/>
                </a:lnTo>
                <a:lnTo>
                  <a:pt x="74" y="3456"/>
                </a:lnTo>
                <a:lnTo>
                  <a:pt x="21" y="3530"/>
                </a:lnTo>
                <a:lnTo>
                  <a:pt x="11" y="3593"/>
                </a:lnTo>
                <a:lnTo>
                  <a:pt x="0" y="3666"/>
                </a:lnTo>
                <a:cubicBezTo>
                  <a:pt x="11" y="3694"/>
                  <a:pt x="17" y="3724"/>
                  <a:pt x="32" y="3750"/>
                </a:cubicBezTo>
                <a:cubicBezTo>
                  <a:pt x="66" y="3806"/>
                  <a:pt x="63" y="3750"/>
                  <a:pt x="63" y="3781"/>
                </a:cubicBezTo>
                <a:lnTo>
                  <a:pt x="179" y="3854"/>
                </a:lnTo>
                <a:lnTo>
                  <a:pt x="294" y="3844"/>
                </a:lnTo>
                <a:lnTo>
                  <a:pt x="388" y="3802"/>
                </a:lnTo>
                <a:lnTo>
                  <a:pt x="461" y="3750"/>
                </a:lnTo>
                <a:lnTo>
                  <a:pt x="524" y="3666"/>
                </a:lnTo>
                <a:lnTo>
                  <a:pt x="639" y="3436"/>
                </a:lnTo>
                <a:lnTo>
                  <a:pt x="702" y="3237"/>
                </a:lnTo>
                <a:lnTo>
                  <a:pt x="723" y="3048"/>
                </a:lnTo>
                <a:lnTo>
                  <a:pt x="744" y="2755"/>
                </a:lnTo>
                <a:lnTo>
                  <a:pt x="765" y="2367"/>
                </a:lnTo>
                <a:lnTo>
                  <a:pt x="775" y="1781"/>
                </a:lnTo>
                <a:lnTo>
                  <a:pt x="755" y="1184"/>
                </a:lnTo>
                <a:lnTo>
                  <a:pt x="765" y="849"/>
                </a:lnTo>
                <a:lnTo>
                  <a:pt x="786" y="660"/>
                </a:lnTo>
                <a:lnTo>
                  <a:pt x="817" y="514"/>
                </a:lnTo>
                <a:lnTo>
                  <a:pt x="849" y="346"/>
                </a:lnTo>
                <a:lnTo>
                  <a:pt x="912" y="178"/>
                </a:lnTo>
                <a:lnTo>
                  <a:pt x="974" y="105"/>
                </a:lnTo>
                <a:lnTo>
                  <a:pt x="1048" y="126"/>
                </a:lnTo>
                <a:lnTo>
                  <a:pt x="1048" y="189"/>
                </a:lnTo>
                <a:lnTo>
                  <a:pt x="1016" y="252"/>
                </a:lnTo>
                <a:lnTo>
                  <a:pt x="1016" y="346"/>
                </a:lnTo>
                <a:lnTo>
                  <a:pt x="1037" y="419"/>
                </a:lnTo>
                <a:lnTo>
                  <a:pt x="1079" y="482"/>
                </a:lnTo>
                <a:lnTo>
                  <a:pt x="1142" y="482"/>
                </a:lnTo>
                <a:lnTo>
                  <a:pt x="1226" y="472"/>
                </a:lnTo>
                <a:lnTo>
                  <a:pt x="1289" y="388"/>
                </a:lnTo>
                <a:lnTo>
                  <a:pt x="1289" y="304"/>
                </a:lnTo>
                <a:lnTo>
                  <a:pt x="1278" y="210"/>
                </a:lnTo>
                <a:lnTo>
                  <a:pt x="1236" y="137"/>
                </a:lnTo>
                <a:lnTo>
                  <a:pt x="1184" y="53"/>
                </a:lnTo>
                <a:lnTo>
                  <a:pt x="1048" y="0"/>
                </a:lnTo>
                <a:lnTo>
                  <a:pt x="933" y="0"/>
                </a:lnTo>
                <a:lnTo>
                  <a:pt x="880" y="63"/>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9534" name="Oval 74"/>
          <p:cNvSpPr/>
          <p:nvPr/>
        </p:nvSpPr>
        <p:spPr>
          <a:xfrm>
            <a:off x="5240338" y="1417830"/>
            <a:ext cx="213672" cy="195280"/>
          </a:xfrm>
          <a:prstGeom prst="ellipse">
            <a:avLst/>
          </a:prstGeom>
          <a:no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99535" name="Group 75"/>
          <p:cNvGrpSpPr/>
          <p:nvPr/>
        </p:nvGrpSpPr>
        <p:grpSpPr>
          <a:xfrm>
            <a:off x="6360495" y="1485951"/>
            <a:ext cx="178060" cy="62066"/>
            <a:chOff x="3648" y="1200"/>
            <a:chExt cx="192" cy="48"/>
          </a:xfrm>
        </p:grpSpPr>
        <p:sp>
          <p:nvSpPr>
            <p:cNvPr id="99537" name="Line 76"/>
            <p:cNvSpPr/>
            <p:nvPr/>
          </p:nvSpPr>
          <p:spPr>
            <a:xfrm>
              <a:off x="3648" y="1200"/>
              <a:ext cx="192" cy="0"/>
            </a:xfrm>
            <a:prstGeom prst="line">
              <a:avLst/>
            </a:prstGeom>
            <a:ln w="38100" cap="flat" cmpd="sng">
              <a:solidFill>
                <a:srgbClr val="000000"/>
              </a:solidFill>
              <a:prstDash val="solid"/>
              <a:miter/>
              <a:headEnd type="none" w="med" len="med"/>
              <a:tailEnd type="none" w="med" len="med"/>
            </a:ln>
          </p:spPr>
        </p:sp>
        <p:sp>
          <p:nvSpPr>
            <p:cNvPr id="99538" name="Line 77"/>
            <p:cNvSpPr/>
            <p:nvPr/>
          </p:nvSpPr>
          <p:spPr>
            <a:xfrm>
              <a:off x="3648" y="1248"/>
              <a:ext cx="192" cy="0"/>
            </a:xfrm>
            <a:prstGeom prst="line">
              <a:avLst/>
            </a:prstGeom>
            <a:ln w="38100" cap="flat" cmpd="sng">
              <a:solidFill>
                <a:srgbClr val="000000"/>
              </a:solidFill>
              <a:prstDash val="solid"/>
              <a:miter/>
              <a:headEnd type="none" w="med" len="med"/>
              <a:tailEnd type="none" w="med" len="med"/>
            </a:ln>
          </p:spPr>
        </p:sp>
      </p:grpSp>
      <p:sp>
        <p:nvSpPr>
          <p:cNvPr id="99536" name="WordArt 78"/>
          <p:cNvSpPr>
            <a:spLocks noTextEdit="1"/>
          </p:cNvSpPr>
          <p:nvPr/>
        </p:nvSpPr>
        <p:spPr>
          <a:xfrm>
            <a:off x="6622729" y="1395123"/>
            <a:ext cx="181297" cy="255832"/>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b="1">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0</a:t>
            </a:r>
          </a:p>
        </p:txBody>
      </p:sp>
      <p:grpSp>
        <p:nvGrpSpPr>
          <p:cNvPr id="99501" name="Group 95"/>
          <p:cNvGrpSpPr/>
          <p:nvPr/>
        </p:nvGrpSpPr>
        <p:grpSpPr>
          <a:xfrm>
            <a:off x="3049588" y="1335088"/>
            <a:ext cx="1298575" cy="423863"/>
            <a:chOff x="1905" y="857"/>
            <a:chExt cx="818" cy="267"/>
          </a:xfrm>
        </p:grpSpPr>
        <p:sp>
          <p:nvSpPr>
            <p:cNvPr id="99510" name="WordArt 96"/>
            <p:cNvSpPr>
              <a:spLocks noTextEdit="1"/>
            </p:cNvSpPr>
            <p:nvPr/>
          </p:nvSpPr>
          <p:spPr>
            <a:xfrm>
              <a:off x="2102" y="935"/>
              <a:ext cx="165" cy="106"/>
            </a:xfrm>
            <a:prstGeom prst="rect">
              <a:avLst/>
            </a:prstGeom>
          </p:spPr>
          <p:txBody>
            <a:bodyPr wrap="none" fromWordArt="1">
              <a:prstTxWarp prst="textPlain">
                <a:avLst>
                  <a:gd name="adj" fmla="val 55991"/>
                </a:avLst>
              </a:prstTxWarp>
              <a:normAutofit fontScale="77500" lnSpcReduction="20000"/>
            </a:bodyPr>
            <a:lstStyle/>
            <a:p>
              <a:pPr algn="ctr"/>
              <a:r>
                <a:rPr lang="zh-CN" altLang="en-US" sz="800" b="1"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E</a:t>
              </a:r>
            </a:p>
          </p:txBody>
        </p:sp>
        <p:sp>
          <p:nvSpPr>
            <p:cNvPr id="99511" name="Line 97"/>
            <p:cNvSpPr/>
            <p:nvPr/>
          </p:nvSpPr>
          <p:spPr>
            <a:xfrm>
              <a:off x="2147" y="883"/>
              <a:ext cx="141" cy="0"/>
            </a:xfrm>
            <a:prstGeom prst="line">
              <a:avLst/>
            </a:prstGeom>
            <a:ln w="19050" cap="flat" cmpd="sng">
              <a:solidFill>
                <a:schemeClr val="tx1"/>
              </a:solidFill>
              <a:prstDash val="solid"/>
              <a:miter/>
              <a:headEnd type="none" w="med" len="med"/>
              <a:tailEnd type="triangle" w="sm" len="med"/>
            </a:ln>
          </p:spPr>
        </p:sp>
        <p:sp>
          <p:nvSpPr>
            <p:cNvPr id="99512" name="WordArt 98"/>
            <p:cNvSpPr>
              <a:spLocks noTextEdit="1"/>
            </p:cNvSpPr>
            <p:nvPr/>
          </p:nvSpPr>
          <p:spPr>
            <a:xfrm flipH="1" flipV="1">
              <a:off x="2308" y="972"/>
              <a:ext cx="23" cy="25"/>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19050" cap="flat" cmpd="sng">
                    <a:solidFill>
                      <a:srgbClr val="000000"/>
                    </a:solidFill>
                    <a:prstDash val="solid"/>
                    <a:headEnd type="none" w="med" len="med"/>
                    <a:tailEnd type="none" w="med" len="med"/>
                  </a:ln>
                  <a:solidFill>
                    <a:srgbClr val="000000"/>
                  </a:solidFill>
                  <a:latin typeface="宋体" panose="02010600030101010101" pitchFamily="2" charset="-122"/>
                  <a:ea typeface="宋体" panose="02010600030101010101" pitchFamily="2" charset="-122"/>
                </a:rPr>
                <a:t>.</a:t>
              </a:r>
            </a:p>
          </p:txBody>
        </p:sp>
        <p:sp>
          <p:nvSpPr>
            <p:cNvPr id="99513" name="WordArt 99"/>
            <p:cNvSpPr>
              <a:spLocks noTextEdit="1"/>
            </p:cNvSpPr>
            <p:nvPr/>
          </p:nvSpPr>
          <p:spPr>
            <a:xfrm>
              <a:off x="2463" y="938"/>
              <a:ext cx="89" cy="96"/>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s</a:t>
              </a:r>
            </a:p>
          </p:txBody>
        </p:sp>
        <p:sp>
          <p:nvSpPr>
            <p:cNvPr id="99514" name="WordArt 100"/>
            <p:cNvSpPr>
              <a:spLocks noTextEdit="1"/>
            </p:cNvSpPr>
            <p:nvPr/>
          </p:nvSpPr>
          <p:spPr>
            <a:xfrm>
              <a:off x="2379" y="921"/>
              <a:ext cx="72" cy="119"/>
            </a:xfrm>
            <a:prstGeom prst="rect">
              <a:avLst/>
            </a:prstGeom>
          </p:spPr>
          <p:txBody>
            <a:bodyPr wrap="none" fromWordArt="1">
              <a:prstTxWarp prst="textPlain">
                <a:avLst>
                  <a:gd name="adj" fmla="val 50000"/>
                </a:avLst>
              </a:prstTxWarp>
              <a:normAutofit fontScale="40000" lnSpcReduction="20000"/>
            </a:bodyPr>
            <a:lstStyle/>
            <a:p>
              <a:pPr algn="ctr"/>
              <a:r>
                <a:rPr lang="zh-CN" altLang="en-US" sz="1800" b="1">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d</a:t>
              </a:r>
            </a:p>
          </p:txBody>
        </p:sp>
        <p:sp>
          <p:nvSpPr>
            <p:cNvPr id="99515" name="Line 101"/>
            <p:cNvSpPr/>
            <p:nvPr/>
          </p:nvSpPr>
          <p:spPr>
            <a:xfrm>
              <a:off x="2437" y="894"/>
              <a:ext cx="137" cy="0"/>
            </a:xfrm>
            <a:prstGeom prst="line">
              <a:avLst/>
            </a:prstGeom>
            <a:ln w="19050" cap="flat" cmpd="sng">
              <a:solidFill>
                <a:schemeClr val="tx1"/>
              </a:solidFill>
              <a:prstDash val="solid"/>
              <a:miter/>
              <a:headEnd type="none" w="med" len="med"/>
              <a:tailEnd type="triangle" w="sm" len="med"/>
            </a:ln>
          </p:spPr>
        </p:sp>
        <p:sp>
          <p:nvSpPr>
            <p:cNvPr id="99516" name="WordArt 102"/>
            <p:cNvSpPr>
              <a:spLocks noTextEdit="1"/>
            </p:cNvSpPr>
            <p:nvPr/>
          </p:nvSpPr>
          <p:spPr>
            <a:xfrm>
              <a:off x="2025" y="1054"/>
              <a:ext cx="67" cy="70"/>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rgbClr val="FF6600"/>
                    </a:solidFill>
                    <a:prstDash val="solid"/>
                    <a:headEnd type="none" w="med" len="med"/>
                    <a:tailEnd type="none" w="med" len="med"/>
                  </a:ln>
                  <a:solidFill>
                    <a:srgbClr val="FF6600"/>
                  </a:solidFill>
                  <a:latin typeface="Times New Roman" panose="02020603050405020304" pitchFamily="18" charset="0"/>
                  <a:ea typeface="Times New Roman" panose="02020603050405020304" pitchFamily="18" charset="0"/>
                </a:rPr>
                <a:t>s</a:t>
              </a:r>
            </a:p>
          </p:txBody>
        </p:sp>
        <p:sp>
          <p:nvSpPr>
            <p:cNvPr id="99517" name="Freeform 103"/>
            <p:cNvSpPr/>
            <p:nvPr/>
          </p:nvSpPr>
          <p:spPr>
            <a:xfrm>
              <a:off x="1907" y="857"/>
              <a:ext cx="82" cy="244"/>
            </a:xfrm>
            <a:custGeom>
              <a:avLst/>
              <a:gdLst/>
              <a:ahLst/>
              <a:cxnLst>
                <a:cxn ang="0">
                  <a:pos x="4" y="0"/>
                </a:cxn>
                <a:cxn ang="0">
                  <a:pos x="3" y="1"/>
                </a:cxn>
                <a:cxn ang="0">
                  <a:pos x="3" y="1"/>
                </a:cxn>
                <a:cxn ang="0">
                  <a:pos x="2" y="2"/>
                </a:cxn>
                <a:cxn ang="0">
                  <a:pos x="2" y="3"/>
                </a:cxn>
                <a:cxn ang="0">
                  <a:pos x="2" y="4"/>
                </a:cxn>
                <a:cxn ang="0">
                  <a:pos x="2" y="5"/>
                </a:cxn>
                <a:cxn ang="0">
                  <a:pos x="2" y="6"/>
                </a:cxn>
                <a:cxn ang="0">
                  <a:pos x="2" y="9"/>
                </a:cxn>
                <a:cxn ang="0">
                  <a:pos x="2" y="12"/>
                </a:cxn>
                <a:cxn ang="0">
                  <a:pos x="2" y="14"/>
                </a:cxn>
                <a:cxn ang="0">
                  <a:pos x="1" y="15"/>
                </a:cxn>
                <a:cxn ang="0">
                  <a:pos x="1" y="15"/>
                </a:cxn>
                <a:cxn ang="0">
                  <a:pos x="1" y="15"/>
                </a:cxn>
                <a:cxn ang="0">
                  <a:pos x="1" y="15"/>
                </a:cxn>
                <a:cxn ang="0">
                  <a:pos x="1" y="14"/>
                </a:cxn>
                <a:cxn ang="0">
                  <a:pos x="1" y="14"/>
                </a:cxn>
                <a:cxn ang="0">
                  <a:pos x="1" y="14"/>
                </a:cxn>
                <a:cxn ang="0">
                  <a:pos x="0" y="14"/>
                </a:cxn>
                <a:cxn ang="0">
                  <a:pos x="0" y="14"/>
                </a:cxn>
                <a:cxn ang="0">
                  <a:pos x="0" y="14"/>
                </a:cxn>
                <a:cxn ang="0">
                  <a:pos x="0" y="15"/>
                </a:cxn>
                <a:cxn ang="0">
                  <a:pos x="0" y="15"/>
                </a:cxn>
                <a:cxn ang="0">
                  <a:pos x="0" y="15"/>
                </a:cxn>
                <a:cxn ang="0">
                  <a:pos x="1" y="15"/>
                </a:cxn>
                <a:cxn ang="0">
                  <a:pos x="1" y="15"/>
                </a:cxn>
                <a:cxn ang="0">
                  <a:pos x="2" y="15"/>
                </a:cxn>
                <a:cxn ang="0">
                  <a:pos x="2" y="15"/>
                </a:cxn>
                <a:cxn ang="0">
                  <a:pos x="2" y="15"/>
                </a:cxn>
                <a:cxn ang="0">
                  <a:pos x="3" y="14"/>
                </a:cxn>
                <a:cxn ang="0">
                  <a:pos x="3" y="13"/>
                </a:cxn>
                <a:cxn ang="0">
                  <a:pos x="3" y="12"/>
                </a:cxn>
                <a:cxn ang="0">
                  <a:pos x="3" y="11"/>
                </a:cxn>
                <a:cxn ang="0">
                  <a:pos x="3" y="9"/>
                </a:cxn>
                <a:cxn ang="0">
                  <a:pos x="3" y="7"/>
                </a:cxn>
                <a:cxn ang="0">
                  <a:pos x="3" y="5"/>
                </a:cxn>
                <a:cxn ang="0">
                  <a:pos x="3" y="3"/>
                </a:cxn>
                <a:cxn ang="0">
                  <a:pos x="3" y="3"/>
                </a:cxn>
                <a:cxn ang="0">
                  <a:pos x="3" y="2"/>
                </a:cxn>
                <a:cxn ang="0">
                  <a:pos x="3" y="1"/>
                </a:cxn>
                <a:cxn ang="0">
                  <a:pos x="4" y="1"/>
                </a:cxn>
                <a:cxn ang="0">
                  <a:pos x="4" y="0"/>
                </a:cxn>
                <a:cxn ang="0">
                  <a:pos x="4" y="1"/>
                </a:cxn>
                <a:cxn ang="0">
                  <a:pos x="4" y="1"/>
                </a:cxn>
                <a:cxn ang="0">
                  <a:pos x="4" y="1"/>
                </a:cxn>
                <a:cxn ang="0">
                  <a:pos x="4" y="1"/>
                </a:cxn>
                <a:cxn ang="0">
                  <a:pos x="4" y="2"/>
                </a:cxn>
                <a:cxn ang="0">
                  <a:pos x="4" y="2"/>
                </a:cxn>
                <a:cxn ang="0">
                  <a:pos x="5" y="2"/>
                </a:cxn>
                <a:cxn ang="0">
                  <a:pos x="5" y="2"/>
                </a:cxn>
                <a:cxn ang="0">
                  <a:pos x="5" y="2"/>
                </a:cxn>
                <a:cxn ang="0">
                  <a:pos x="5" y="1"/>
                </a:cxn>
                <a:cxn ang="0">
                  <a:pos x="5" y="1"/>
                </a:cxn>
                <a:cxn ang="0">
                  <a:pos x="5" y="1"/>
                </a:cxn>
                <a:cxn ang="0">
                  <a:pos x="5" y="0"/>
                </a:cxn>
                <a:cxn ang="0">
                  <a:pos x="4" y="0"/>
                </a:cxn>
                <a:cxn ang="0">
                  <a:pos x="4" y="0"/>
                </a:cxn>
                <a:cxn ang="0">
                  <a:pos x="4" y="0"/>
                </a:cxn>
              </a:cxnLst>
              <a:rect l="0" t="0" r="0" b="0"/>
              <a:pathLst>
                <a:path w="1289" h="3854">
                  <a:moveTo>
                    <a:pt x="880" y="63"/>
                  </a:moveTo>
                  <a:lnTo>
                    <a:pt x="744" y="158"/>
                  </a:lnTo>
                  <a:lnTo>
                    <a:pt x="671" y="273"/>
                  </a:lnTo>
                  <a:lnTo>
                    <a:pt x="587" y="419"/>
                  </a:lnTo>
                  <a:lnTo>
                    <a:pt x="503" y="702"/>
                  </a:lnTo>
                  <a:lnTo>
                    <a:pt x="451" y="1016"/>
                  </a:lnTo>
                  <a:lnTo>
                    <a:pt x="451" y="1278"/>
                  </a:lnTo>
                  <a:lnTo>
                    <a:pt x="440" y="1561"/>
                  </a:lnTo>
                  <a:lnTo>
                    <a:pt x="430" y="2284"/>
                  </a:lnTo>
                  <a:lnTo>
                    <a:pt x="419" y="3079"/>
                  </a:lnTo>
                  <a:lnTo>
                    <a:pt x="409" y="3415"/>
                  </a:lnTo>
                  <a:lnTo>
                    <a:pt x="357" y="3666"/>
                  </a:lnTo>
                  <a:lnTo>
                    <a:pt x="315" y="3739"/>
                  </a:lnTo>
                  <a:lnTo>
                    <a:pt x="252" y="3750"/>
                  </a:lnTo>
                  <a:lnTo>
                    <a:pt x="273" y="3634"/>
                  </a:lnTo>
                  <a:lnTo>
                    <a:pt x="273" y="3551"/>
                  </a:lnTo>
                  <a:lnTo>
                    <a:pt x="231" y="3467"/>
                  </a:lnTo>
                  <a:lnTo>
                    <a:pt x="179" y="3436"/>
                  </a:lnTo>
                  <a:lnTo>
                    <a:pt x="74" y="3456"/>
                  </a:lnTo>
                  <a:lnTo>
                    <a:pt x="21" y="3530"/>
                  </a:lnTo>
                  <a:lnTo>
                    <a:pt x="11" y="3593"/>
                  </a:lnTo>
                  <a:lnTo>
                    <a:pt x="0" y="3666"/>
                  </a:lnTo>
                  <a:cubicBezTo>
                    <a:pt x="11" y="3694"/>
                    <a:pt x="17" y="3724"/>
                    <a:pt x="32" y="3750"/>
                  </a:cubicBezTo>
                  <a:cubicBezTo>
                    <a:pt x="66" y="3806"/>
                    <a:pt x="63" y="3750"/>
                    <a:pt x="63" y="3781"/>
                  </a:cubicBezTo>
                  <a:lnTo>
                    <a:pt x="179" y="3854"/>
                  </a:lnTo>
                  <a:lnTo>
                    <a:pt x="294" y="3844"/>
                  </a:lnTo>
                  <a:lnTo>
                    <a:pt x="388" y="3802"/>
                  </a:lnTo>
                  <a:lnTo>
                    <a:pt x="461" y="3750"/>
                  </a:lnTo>
                  <a:lnTo>
                    <a:pt x="524" y="3666"/>
                  </a:lnTo>
                  <a:lnTo>
                    <a:pt x="639" y="3436"/>
                  </a:lnTo>
                  <a:lnTo>
                    <a:pt x="702" y="3237"/>
                  </a:lnTo>
                  <a:lnTo>
                    <a:pt x="723" y="3048"/>
                  </a:lnTo>
                  <a:lnTo>
                    <a:pt x="744" y="2755"/>
                  </a:lnTo>
                  <a:lnTo>
                    <a:pt x="765" y="2367"/>
                  </a:lnTo>
                  <a:lnTo>
                    <a:pt x="775" y="1781"/>
                  </a:lnTo>
                  <a:lnTo>
                    <a:pt x="755" y="1184"/>
                  </a:lnTo>
                  <a:lnTo>
                    <a:pt x="765" y="849"/>
                  </a:lnTo>
                  <a:lnTo>
                    <a:pt x="786" y="660"/>
                  </a:lnTo>
                  <a:lnTo>
                    <a:pt x="817" y="514"/>
                  </a:lnTo>
                  <a:lnTo>
                    <a:pt x="849" y="346"/>
                  </a:lnTo>
                  <a:lnTo>
                    <a:pt x="912" y="178"/>
                  </a:lnTo>
                  <a:lnTo>
                    <a:pt x="974" y="105"/>
                  </a:lnTo>
                  <a:lnTo>
                    <a:pt x="1048" y="126"/>
                  </a:lnTo>
                  <a:lnTo>
                    <a:pt x="1048" y="189"/>
                  </a:lnTo>
                  <a:lnTo>
                    <a:pt x="1016" y="252"/>
                  </a:lnTo>
                  <a:lnTo>
                    <a:pt x="1016" y="346"/>
                  </a:lnTo>
                  <a:lnTo>
                    <a:pt x="1037" y="419"/>
                  </a:lnTo>
                  <a:lnTo>
                    <a:pt x="1079" y="482"/>
                  </a:lnTo>
                  <a:lnTo>
                    <a:pt x="1142" y="482"/>
                  </a:lnTo>
                  <a:lnTo>
                    <a:pt x="1226" y="472"/>
                  </a:lnTo>
                  <a:lnTo>
                    <a:pt x="1289" y="388"/>
                  </a:lnTo>
                  <a:lnTo>
                    <a:pt x="1289" y="304"/>
                  </a:lnTo>
                  <a:lnTo>
                    <a:pt x="1278" y="210"/>
                  </a:lnTo>
                  <a:lnTo>
                    <a:pt x="1236" y="137"/>
                  </a:lnTo>
                  <a:lnTo>
                    <a:pt x="1184" y="53"/>
                  </a:lnTo>
                  <a:lnTo>
                    <a:pt x="1048" y="0"/>
                  </a:lnTo>
                  <a:lnTo>
                    <a:pt x="933" y="0"/>
                  </a:lnTo>
                  <a:lnTo>
                    <a:pt x="880" y="63"/>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9518" name="Freeform 104"/>
            <p:cNvSpPr/>
            <p:nvPr/>
          </p:nvSpPr>
          <p:spPr>
            <a:xfrm>
              <a:off x="1958" y="862"/>
              <a:ext cx="82" cy="244"/>
            </a:xfrm>
            <a:custGeom>
              <a:avLst/>
              <a:gdLst/>
              <a:ahLst/>
              <a:cxnLst>
                <a:cxn ang="0">
                  <a:pos x="4" y="0"/>
                </a:cxn>
                <a:cxn ang="0">
                  <a:pos x="3" y="1"/>
                </a:cxn>
                <a:cxn ang="0">
                  <a:pos x="3" y="1"/>
                </a:cxn>
                <a:cxn ang="0">
                  <a:pos x="2" y="2"/>
                </a:cxn>
                <a:cxn ang="0">
                  <a:pos x="2" y="3"/>
                </a:cxn>
                <a:cxn ang="0">
                  <a:pos x="2" y="4"/>
                </a:cxn>
                <a:cxn ang="0">
                  <a:pos x="2" y="5"/>
                </a:cxn>
                <a:cxn ang="0">
                  <a:pos x="2" y="6"/>
                </a:cxn>
                <a:cxn ang="0">
                  <a:pos x="2" y="9"/>
                </a:cxn>
                <a:cxn ang="0">
                  <a:pos x="2" y="12"/>
                </a:cxn>
                <a:cxn ang="0">
                  <a:pos x="2" y="14"/>
                </a:cxn>
                <a:cxn ang="0">
                  <a:pos x="1" y="15"/>
                </a:cxn>
                <a:cxn ang="0">
                  <a:pos x="1" y="15"/>
                </a:cxn>
                <a:cxn ang="0">
                  <a:pos x="1" y="15"/>
                </a:cxn>
                <a:cxn ang="0">
                  <a:pos x="1" y="15"/>
                </a:cxn>
                <a:cxn ang="0">
                  <a:pos x="1" y="14"/>
                </a:cxn>
                <a:cxn ang="0">
                  <a:pos x="1" y="14"/>
                </a:cxn>
                <a:cxn ang="0">
                  <a:pos x="1" y="14"/>
                </a:cxn>
                <a:cxn ang="0">
                  <a:pos x="0" y="14"/>
                </a:cxn>
                <a:cxn ang="0">
                  <a:pos x="0" y="14"/>
                </a:cxn>
                <a:cxn ang="0">
                  <a:pos x="0" y="14"/>
                </a:cxn>
                <a:cxn ang="0">
                  <a:pos x="0" y="15"/>
                </a:cxn>
                <a:cxn ang="0">
                  <a:pos x="0" y="15"/>
                </a:cxn>
                <a:cxn ang="0">
                  <a:pos x="0" y="15"/>
                </a:cxn>
                <a:cxn ang="0">
                  <a:pos x="1" y="15"/>
                </a:cxn>
                <a:cxn ang="0">
                  <a:pos x="1" y="15"/>
                </a:cxn>
                <a:cxn ang="0">
                  <a:pos x="2" y="15"/>
                </a:cxn>
                <a:cxn ang="0">
                  <a:pos x="2" y="15"/>
                </a:cxn>
                <a:cxn ang="0">
                  <a:pos x="2" y="15"/>
                </a:cxn>
                <a:cxn ang="0">
                  <a:pos x="3" y="14"/>
                </a:cxn>
                <a:cxn ang="0">
                  <a:pos x="3" y="13"/>
                </a:cxn>
                <a:cxn ang="0">
                  <a:pos x="3" y="12"/>
                </a:cxn>
                <a:cxn ang="0">
                  <a:pos x="3" y="11"/>
                </a:cxn>
                <a:cxn ang="0">
                  <a:pos x="3" y="9"/>
                </a:cxn>
                <a:cxn ang="0">
                  <a:pos x="3" y="7"/>
                </a:cxn>
                <a:cxn ang="0">
                  <a:pos x="3" y="5"/>
                </a:cxn>
                <a:cxn ang="0">
                  <a:pos x="3" y="3"/>
                </a:cxn>
                <a:cxn ang="0">
                  <a:pos x="3" y="3"/>
                </a:cxn>
                <a:cxn ang="0">
                  <a:pos x="3" y="2"/>
                </a:cxn>
                <a:cxn ang="0">
                  <a:pos x="3" y="1"/>
                </a:cxn>
                <a:cxn ang="0">
                  <a:pos x="4" y="1"/>
                </a:cxn>
                <a:cxn ang="0">
                  <a:pos x="4" y="0"/>
                </a:cxn>
                <a:cxn ang="0">
                  <a:pos x="4" y="1"/>
                </a:cxn>
                <a:cxn ang="0">
                  <a:pos x="4" y="1"/>
                </a:cxn>
                <a:cxn ang="0">
                  <a:pos x="4" y="1"/>
                </a:cxn>
                <a:cxn ang="0">
                  <a:pos x="4" y="1"/>
                </a:cxn>
                <a:cxn ang="0">
                  <a:pos x="4" y="2"/>
                </a:cxn>
                <a:cxn ang="0">
                  <a:pos x="4" y="2"/>
                </a:cxn>
                <a:cxn ang="0">
                  <a:pos x="5" y="2"/>
                </a:cxn>
                <a:cxn ang="0">
                  <a:pos x="5" y="2"/>
                </a:cxn>
                <a:cxn ang="0">
                  <a:pos x="5" y="2"/>
                </a:cxn>
                <a:cxn ang="0">
                  <a:pos x="5" y="1"/>
                </a:cxn>
                <a:cxn ang="0">
                  <a:pos x="5" y="1"/>
                </a:cxn>
                <a:cxn ang="0">
                  <a:pos x="5" y="1"/>
                </a:cxn>
                <a:cxn ang="0">
                  <a:pos x="5" y="0"/>
                </a:cxn>
                <a:cxn ang="0">
                  <a:pos x="4" y="0"/>
                </a:cxn>
                <a:cxn ang="0">
                  <a:pos x="4" y="0"/>
                </a:cxn>
                <a:cxn ang="0">
                  <a:pos x="4" y="0"/>
                </a:cxn>
              </a:cxnLst>
              <a:rect l="0" t="0" r="0" b="0"/>
              <a:pathLst>
                <a:path w="1289" h="3854">
                  <a:moveTo>
                    <a:pt x="880" y="63"/>
                  </a:moveTo>
                  <a:lnTo>
                    <a:pt x="744" y="158"/>
                  </a:lnTo>
                  <a:lnTo>
                    <a:pt x="671" y="273"/>
                  </a:lnTo>
                  <a:lnTo>
                    <a:pt x="587" y="419"/>
                  </a:lnTo>
                  <a:lnTo>
                    <a:pt x="503" y="702"/>
                  </a:lnTo>
                  <a:lnTo>
                    <a:pt x="451" y="1016"/>
                  </a:lnTo>
                  <a:lnTo>
                    <a:pt x="451" y="1278"/>
                  </a:lnTo>
                  <a:lnTo>
                    <a:pt x="440" y="1561"/>
                  </a:lnTo>
                  <a:lnTo>
                    <a:pt x="430" y="2284"/>
                  </a:lnTo>
                  <a:lnTo>
                    <a:pt x="419" y="3079"/>
                  </a:lnTo>
                  <a:lnTo>
                    <a:pt x="409" y="3415"/>
                  </a:lnTo>
                  <a:lnTo>
                    <a:pt x="357" y="3666"/>
                  </a:lnTo>
                  <a:lnTo>
                    <a:pt x="315" y="3739"/>
                  </a:lnTo>
                  <a:lnTo>
                    <a:pt x="252" y="3750"/>
                  </a:lnTo>
                  <a:lnTo>
                    <a:pt x="273" y="3634"/>
                  </a:lnTo>
                  <a:lnTo>
                    <a:pt x="273" y="3551"/>
                  </a:lnTo>
                  <a:lnTo>
                    <a:pt x="231" y="3467"/>
                  </a:lnTo>
                  <a:lnTo>
                    <a:pt x="179" y="3436"/>
                  </a:lnTo>
                  <a:lnTo>
                    <a:pt x="74" y="3456"/>
                  </a:lnTo>
                  <a:lnTo>
                    <a:pt x="21" y="3530"/>
                  </a:lnTo>
                  <a:lnTo>
                    <a:pt x="11" y="3593"/>
                  </a:lnTo>
                  <a:lnTo>
                    <a:pt x="0" y="3666"/>
                  </a:lnTo>
                  <a:cubicBezTo>
                    <a:pt x="11" y="3694"/>
                    <a:pt x="17" y="3724"/>
                    <a:pt x="32" y="3750"/>
                  </a:cubicBezTo>
                  <a:cubicBezTo>
                    <a:pt x="66" y="3806"/>
                    <a:pt x="63" y="3750"/>
                    <a:pt x="63" y="3781"/>
                  </a:cubicBezTo>
                  <a:lnTo>
                    <a:pt x="179" y="3854"/>
                  </a:lnTo>
                  <a:lnTo>
                    <a:pt x="294" y="3844"/>
                  </a:lnTo>
                  <a:lnTo>
                    <a:pt x="388" y="3802"/>
                  </a:lnTo>
                  <a:lnTo>
                    <a:pt x="461" y="3750"/>
                  </a:lnTo>
                  <a:lnTo>
                    <a:pt x="524" y="3666"/>
                  </a:lnTo>
                  <a:lnTo>
                    <a:pt x="639" y="3436"/>
                  </a:lnTo>
                  <a:lnTo>
                    <a:pt x="702" y="3237"/>
                  </a:lnTo>
                  <a:lnTo>
                    <a:pt x="723" y="3048"/>
                  </a:lnTo>
                  <a:lnTo>
                    <a:pt x="744" y="2755"/>
                  </a:lnTo>
                  <a:lnTo>
                    <a:pt x="765" y="2367"/>
                  </a:lnTo>
                  <a:lnTo>
                    <a:pt x="775" y="1781"/>
                  </a:lnTo>
                  <a:lnTo>
                    <a:pt x="755" y="1184"/>
                  </a:lnTo>
                  <a:lnTo>
                    <a:pt x="765" y="849"/>
                  </a:lnTo>
                  <a:lnTo>
                    <a:pt x="786" y="660"/>
                  </a:lnTo>
                  <a:lnTo>
                    <a:pt x="817" y="514"/>
                  </a:lnTo>
                  <a:lnTo>
                    <a:pt x="849" y="346"/>
                  </a:lnTo>
                  <a:lnTo>
                    <a:pt x="912" y="178"/>
                  </a:lnTo>
                  <a:lnTo>
                    <a:pt x="974" y="105"/>
                  </a:lnTo>
                  <a:lnTo>
                    <a:pt x="1048" y="126"/>
                  </a:lnTo>
                  <a:lnTo>
                    <a:pt x="1048" y="189"/>
                  </a:lnTo>
                  <a:lnTo>
                    <a:pt x="1016" y="252"/>
                  </a:lnTo>
                  <a:lnTo>
                    <a:pt x="1016" y="346"/>
                  </a:lnTo>
                  <a:lnTo>
                    <a:pt x="1037" y="419"/>
                  </a:lnTo>
                  <a:lnTo>
                    <a:pt x="1079" y="482"/>
                  </a:lnTo>
                  <a:lnTo>
                    <a:pt x="1142" y="482"/>
                  </a:lnTo>
                  <a:lnTo>
                    <a:pt x="1226" y="472"/>
                  </a:lnTo>
                  <a:lnTo>
                    <a:pt x="1289" y="388"/>
                  </a:lnTo>
                  <a:lnTo>
                    <a:pt x="1289" y="304"/>
                  </a:lnTo>
                  <a:lnTo>
                    <a:pt x="1278" y="210"/>
                  </a:lnTo>
                  <a:lnTo>
                    <a:pt x="1236" y="137"/>
                  </a:lnTo>
                  <a:lnTo>
                    <a:pt x="1184" y="53"/>
                  </a:lnTo>
                  <a:lnTo>
                    <a:pt x="1048" y="0"/>
                  </a:lnTo>
                  <a:lnTo>
                    <a:pt x="933" y="0"/>
                  </a:lnTo>
                  <a:lnTo>
                    <a:pt x="880" y="63"/>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9519" name="Oval 105"/>
            <p:cNvSpPr/>
            <p:nvPr/>
          </p:nvSpPr>
          <p:spPr>
            <a:xfrm>
              <a:off x="1905" y="916"/>
              <a:ext cx="135" cy="123"/>
            </a:xfrm>
            <a:prstGeom prst="ellipse">
              <a:avLst/>
            </a:prstGeom>
            <a:no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99520" name="Group 106"/>
            <p:cNvGrpSpPr/>
            <p:nvPr/>
          </p:nvGrpSpPr>
          <p:grpSpPr>
            <a:xfrm>
              <a:off x="2611" y="959"/>
              <a:ext cx="112" cy="39"/>
              <a:chOff x="3648" y="1200"/>
              <a:chExt cx="192" cy="48"/>
            </a:xfrm>
          </p:grpSpPr>
          <p:sp>
            <p:nvSpPr>
              <p:cNvPr id="99521" name="Line 107"/>
              <p:cNvSpPr/>
              <p:nvPr/>
            </p:nvSpPr>
            <p:spPr>
              <a:xfrm>
                <a:off x="3648" y="1200"/>
                <a:ext cx="192" cy="0"/>
              </a:xfrm>
              <a:prstGeom prst="line">
                <a:avLst/>
              </a:prstGeom>
              <a:ln w="38100" cap="flat" cmpd="sng">
                <a:solidFill>
                  <a:srgbClr val="000000"/>
                </a:solidFill>
                <a:prstDash val="solid"/>
                <a:miter/>
                <a:headEnd type="none" w="med" len="med"/>
                <a:tailEnd type="none" w="med" len="med"/>
              </a:ln>
            </p:spPr>
          </p:sp>
          <p:sp>
            <p:nvSpPr>
              <p:cNvPr id="99522" name="Line 108"/>
              <p:cNvSpPr/>
              <p:nvPr/>
            </p:nvSpPr>
            <p:spPr>
              <a:xfrm>
                <a:off x="3648" y="1248"/>
                <a:ext cx="192" cy="0"/>
              </a:xfrm>
              <a:prstGeom prst="line">
                <a:avLst/>
              </a:prstGeom>
              <a:ln w="38100" cap="flat" cmpd="sng">
                <a:solidFill>
                  <a:srgbClr val="000000"/>
                </a:solidFill>
                <a:prstDash val="solid"/>
                <a:miter/>
                <a:headEnd type="none" w="med" len="med"/>
                <a:tailEnd type="none" w="med" len="med"/>
              </a:ln>
            </p:spPr>
          </p:sp>
        </p:grpSp>
      </p:grpSp>
      <p:grpSp>
        <p:nvGrpSpPr>
          <p:cNvPr id="99502" name="Group 109"/>
          <p:cNvGrpSpPr/>
          <p:nvPr/>
        </p:nvGrpSpPr>
        <p:grpSpPr>
          <a:xfrm>
            <a:off x="4449763" y="1300163"/>
            <a:ext cx="377825" cy="539750"/>
            <a:chOff x="2284" y="1217"/>
            <a:chExt cx="263" cy="389"/>
          </a:xfrm>
        </p:grpSpPr>
        <p:sp>
          <p:nvSpPr>
            <p:cNvPr id="99504" name="WordArt 110"/>
            <p:cNvSpPr>
              <a:spLocks noTextEdit="1"/>
            </p:cNvSpPr>
            <p:nvPr/>
          </p:nvSpPr>
          <p:spPr>
            <a:xfrm>
              <a:off x="2418" y="1217"/>
              <a:ext cx="104" cy="138"/>
            </a:xfrm>
            <a:prstGeom prst="rect">
              <a:avLst/>
            </a:prstGeom>
          </p:spPr>
          <p:txBody>
            <a:bodyPr wrap="none" fromWordArt="1">
              <a:prstTxWarp prst="textPlain">
                <a:avLst>
                  <a:gd name="adj" fmla="val 50000"/>
                </a:avLst>
              </a:prstTxWarp>
              <a:normAutofit fontScale="70000" lnSpcReduction="20000"/>
            </a:bodyPr>
            <a:lstStyle/>
            <a:p>
              <a:pPr algn="ctr"/>
              <a:r>
                <a:rPr lang="zh-CN" altLang="en-US" sz="1200" i="1">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q</a:t>
              </a:r>
            </a:p>
          </p:txBody>
        </p:sp>
        <p:grpSp>
          <p:nvGrpSpPr>
            <p:cNvPr id="99505" name="Group 111"/>
            <p:cNvGrpSpPr/>
            <p:nvPr/>
          </p:nvGrpSpPr>
          <p:grpSpPr>
            <a:xfrm>
              <a:off x="2341" y="1448"/>
              <a:ext cx="152" cy="158"/>
              <a:chOff x="2807" y="1135"/>
              <a:chExt cx="152" cy="158"/>
            </a:xfrm>
          </p:grpSpPr>
          <p:sp>
            <p:nvSpPr>
              <p:cNvPr id="99508" name="WordArt 112"/>
              <p:cNvSpPr>
                <a:spLocks noTextEdit="1"/>
              </p:cNvSpPr>
              <p:nvPr/>
            </p:nvSpPr>
            <p:spPr>
              <a:xfrm>
                <a:off x="2807" y="1135"/>
                <a:ext cx="89" cy="129"/>
              </a:xfrm>
              <a:prstGeom prst="rect">
                <a:avLst/>
              </a:prstGeom>
            </p:spPr>
            <p:txBody>
              <a:bodyPr wrap="none" fromWordArt="1">
                <a:prstTxWarp prst="textPlain">
                  <a:avLst>
                    <a:gd name="adj" fmla="val 50000"/>
                  </a:avLst>
                </a:prstTxWarp>
                <a:normAutofit fontScale="55000" lnSpcReduction="20000"/>
              </a:bodyPr>
              <a:lstStyle/>
              <a:p>
                <a:pPr algn="ctr"/>
                <a:r>
                  <a:rPr lang="zh-CN" altLang="en-US" sz="1200" i="1">
                    <a:ln w="9525" cap="flat" cmpd="sng">
                      <a:solidFill>
                        <a:srgbClr val="000000"/>
                      </a:solidFill>
                      <a:prstDash val="solid"/>
                      <a:headEnd type="none" w="med" len="med"/>
                      <a:tailEnd type="none" w="med" len="med"/>
                    </a:ln>
                    <a:solidFill>
                      <a:schemeClr val="tx1"/>
                    </a:solidFill>
                    <a:latin typeface="Symbol" panose="05050102010706020507" charset="0"/>
                    <a:ea typeface="Symbol" panose="05050102010706020507" charset="0"/>
                  </a:rPr>
                  <a:t>e</a:t>
                </a:r>
              </a:p>
            </p:txBody>
          </p:sp>
          <p:sp>
            <p:nvSpPr>
              <p:cNvPr id="99509" name="WordArt 113"/>
              <p:cNvSpPr>
                <a:spLocks noTextEdit="1"/>
              </p:cNvSpPr>
              <p:nvPr/>
            </p:nvSpPr>
            <p:spPr>
              <a:xfrm>
                <a:off x="2899" y="1211"/>
                <a:ext cx="60" cy="82"/>
              </a:xfrm>
              <a:prstGeom prst="rect">
                <a:avLst/>
              </a:prstGeom>
            </p:spPr>
            <p:txBody>
              <a:bodyPr wrap="none" fromWordArt="1">
                <a:prstTxWarp prst="textPlain">
                  <a:avLst>
                    <a:gd name="adj" fmla="val 50000"/>
                  </a:avLst>
                </a:prstTxWarp>
                <a:normAutofit fontScale="25000" lnSpcReduction="20000"/>
              </a:bodyPr>
              <a:lstStyle/>
              <a:p>
                <a:pPr algn="ctr"/>
                <a:r>
                  <a:rPr lang="zh-CN" altLang="en-US" sz="1400">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0</a:t>
                </a:r>
              </a:p>
            </p:txBody>
          </p:sp>
        </p:grpSp>
        <p:sp>
          <p:nvSpPr>
            <p:cNvPr id="99506" name="Line 114"/>
            <p:cNvSpPr/>
            <p:nvPr/>
          </p:nvSpPr>
          <p:spPr>
            <a:xfrm>
              <a:off x="2286" y="1395"/>
              <a:ext cx="261" cy="0"/>
            </a:xfrm>
            <a:prstGeom prst="line">
              <a:avLst/>
            </a:prstGeom>
            <a:ln w="28575" cap="flat" cmpd="sng">
              <a:solidFill>
                <a:schemeClr val="tx1"/>
              </a:solidFill>
              <a:prstDash val="solid"/>
              <a:headEnd type="none" w="med" len="med"/>
              <a:tailEnd type="none" w="med" len="med"/>
            </a:ln>
          </p:spPr>
        </p:sp>
        <p:sp>
          <p:nvSpPr>
            <p:cNvPr id="99507" name="WordArt 115"/>
            <p:cNvSpPr>
              <a:spLocks noTextEdit="1"/>
            </p:cNvSpPr>
            <p:nvPr/>
          </p:nvSpPr>
          <p:spPr>
            <a:xfrm>
              <a:off x="2284" y="1224"/>
              <a:ext cx="101" cy="135"/>
            </a:xfrm>
            <a:prstGeom prst="rect">
              <a:avLst/>
            </a:prstGeom>
          </p:spPr>
          <p:txBody>
            <a:bodyPr wrap="none" fromWordArt="1">
              <a:prstTxWarp prst="textPlain">
                <a:avLst>
                  <a:gd name="adj" fmla="val 50000"/>
                </a:avLst>
              </a:prstTxWarp>
              <a:normAutofit fontScale="55000" lnSpcReduction="20000"/>
            </a:bodyPr>
            <a:lstStyle/>
            <a:p>
              <a:pPr algn="ctr"/>
              <a:r>
                <a:rPr lang="zh-CN" altLang="en-US" sz="1200">
                  <a:ln w="9525" cap="flat" cmpd="sng">
                    <a:solidFill>
                      <a:srgbClr val="000000"/>
                    </a:solidFill>
                    <a:prstDash val="solid"/>
                    <a:headEnd type="none" w="med" len="med"/>
                    <a:tailEnd type="none" w="med" len="med"/>
                  </a:ln>
                  <a:solidFill>
                    <a:schemeClr val="tx1"/>
                  </a:solidFill>
                  <a:latin typeface="Symbol" panose="05050102010706020507" charset="0"/>
                  <a:ea typeface="Symbol" panose="05050102010706020507" charset="0"/>
                </a:rPr>
                <a:t>S</a:t>
              </a:r>
            </a:p>
          </p:txBody>
        </p:sp>
      </p:grpSp>
      <p:sp>
        <p:nvSpPr>
          <p:cNvPr id="99503" name="WordArt 116"/>
          <p:cNvSpPr>
            <a:spLocks noTextEdit="1"/>
          </p:cNvSpPr>
          <p:nvPr/>
        </p:nvSpPr>
        <p:spPr>
          <a:xfrm>
            <a:off x="4799013" y="1398588"/>
            <a:ext cx="44450" cy="93663"/>
          </a:xfrm>
          <a:prstGeom prst="rect">
            <a:avLst/>
          </a:prstGeom>
        </p:spPr>
        <p:txBody>
          <a:bodyPr wrap="none" fromWordArt="1">
            <a:prstTxWarp prst="textPlain">
              <a:avLst>
                <a:gd name="adj" fmla="val 50000"/>
              </a:avLst>
            </a:prstTxWarp>
            <a:normAutofit fontScale="25000" lnSpcReduction="20000"/>
          </a:bodyPr>
          <a:lstStyle/>
          <a:p>
            <a:pPr algn="ctr"/>
            <a:r>
              <a:rPr lang="zh-CN" altLang="en-US" sz="1200" i="1">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i</a:t>
            </a:r>
          </a:p>
        </p:txBody>
      </p:sp>
      <p:sp>
        <p:nvSpPr>
          <p:cNvPr id="99336" name="Text Box 134"/>
          <p:cNvSpPr txBox="1"/>
          <p:nvPr/>
        </p:nvSpPr>
        <p:spPr>
          <a:xfrm>
            <a:off x="220663" y="4359276"/>
            <a:ext cx="501650" cy="13700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solidFill>
                  <a:srgbClr val="FF0000"/>
                </a:solidFill>
                <a:latin typeface="华文中宋" panose="02010600040101010101" pitchFamily="2" charset="-122"/>
                <a:ea typeface="华文中宋" panose="02010600040101010101" pitchFamily="2" charset="-122"/>
              </a:rPr>
              <a:t>环</a:t>
            </a:r>
          </a:p>
          <a:p>
            <a:pPr marL="0" lvl="0" indent="0" eaLnBrk="1" hangingPunct="1">
              <a:spcBef>
                <a:spcPct val="50000"/>
              </a:spcBef>
              <a:buNone/>
            </a:pPr>
            <a:r>
              <a:rPr lang="zh-CN" altLang="en-US" sz="2400" b="1" dirty="0">
                <a:solidFill>
                  <a:srgbClr val="FF0000"/>
                </a:solidFill>
                <a:latin typeface="华文中宋" panose="02010600040101010101" pitchFamily="2" charset="-122"/>
                <a:ea typeface="华文中宋" panose="02010600040101010101" pitchFamily="2" charset="-122"/>
              </a:rPr>
              <a:t>    量</a:t>
            </a:r>
          </a:p>
        </p:txBody>
      </p:sp>
      <p:sp>
        <p:nvSpPr>
          <p:cNvPr id="99432" name="Line 136"/>
          <p:cNvSpPr/>
          <p:nvPr/>
        </p:nvSpPr>
        <p:spPr>
          <a:xfrm>
            <a:off x="2126963" y="5247837"/>
            <a:ext cx="1044863" cy="0"/>
          </a:xfrm>
          <a:prstGeom prst="line">
            <a:avLst/>
          </a:prstGeom>
          <a:ln w="9525" cap="flat" cmpd="sng">
            <a:solidFill>
              <a:schemeClr val="tx1"/>
            </a:solidFill>
            <a:prstDash val="solid"/>
            <a:headEnd type="none" w="med" len="med"/>
            <a:tailEnd type="triangle" w="med" len="med"/>
          </a:ln>
        </p:spPr>
      </p:sp>
      <p:sp>
        <p:nvSpPr>
          <p:cNvPr id="99433" name="Line 137"/>
          <p:cNvSpPr/>
          <p:nvPr/>
        </p:nvSpPr>
        <p:spPr>
          <a:xfrm>
            <a:off x="2070484" y="5289376"/>
            <a:ext cx="0" cy="932037"/>
          </a:xfrm>
          <a:prstGeom prst="line">
            <a:avLst/>
          </a:prstGeom>
          <a:ln w="9525" cap="flat" cmpd="sng">
            <a:solidFill>
              <a:schemeClr val="tx1"/>
            </a:solidFill>
            <a:prstDash val="solid"/>
            <a:headEnd type="none" w="med" len="med"/>
            <a:tailEnd type="triangle" w="med" len="med"/>
          </a:ln>
        </p:spPr>
      </p:sp>
      <p:sp>
        <p:nvSpPr>
          <p:cNvPr id="99434" name="Line 138"/>
          <p:cNvSpPr/>
          <p:nvPr/>
        </p:nvSpPr>
        <p:spPr>
          <a:xfrm flipH="1">
            <a:off x="1106488" y="5245241"/>
            <a:ext cx="906233" cy="0"/>
          </a:xfrm>
          <a:prstGeom prst="line">
            <a:avLst/>
          </a:prstGeom>
          <a:ln w="9525" cap="flat" cmpd="sng">
            <a:solidFill>
              <a:schemeClr val="tx1"/>
            </a:solidFill>
            <a:prstDash val="solid"/>
            <a:headEnd type="none" w="med" len="med"/>
            <a:tailEnd type="triangle" w="med" len="med"/>
          </a:ln>
        </p:spPr>
      </p:sp>
      <p:sp>
        <p:nvSpPr>
          <p:cNvPr id="99435" name="Line 139"/>
          <p:cNvSpPr/>
          <p:nvPr/>
        </p:nvSpPr>
        <p:spPr>
          <a:xfrm flipV="1">
            <a:off x="2067916" y="4256088"/>
            <a:ext cx="0" cy="932037"/>
          </a:xfrm>
          <a:prstGeom prst="line">
            <a:avLst/>
          </a:prstGeom>
          <a:ln w="9525" cap="flat" cmpd="sng">
            <a:solidFill>
              <a:schemeClr val="tx1"/>
            </a:solidFill>
            <a:prstDash val="solid"/>
            <a:headEnd type="none" w="med" len="med"/>
            <a:tailEnd type="triangle" w="med" len="med"/>
          </a:ln>
        </p:spPr>
      </p:sp>
      <p:sp>
        <p:nvSpPr>
          <p:cNvPr id="99436" name="Line 140"/>
          <p:cNvSpPr/>
          <p:nvPr/>
        </p:nvSpPr>
        <p:spPr>
          <a:xfrm flipV="1">
            <a:off x="2112843" y="4401475"/>
            <a:ext cx="808678" cy="817804"/>
          </a:xfrm>
          <a:prstGeom prst="line">
            <a:avLst/>
          </a:prstGeom>
          <a:ln w="9525" cap="flat" cmpd="sng">
            <a:solidFill>
              <a:schemeClr val="tx1"/>
            </a:solidFill>
            <a:prstDash val="solid"/>
            <a:headEnd type="none" w="med" len="med"/>
            <a:tailEnd type="triangle" w="med" len="med"/>
          </a:ln>
        </p:spPr>
      </p:sp>
      <p:sp>
        <p:nvSpPr>
          <p:cNvPr id="99437" name="Line 141"/>
          <p:cNvSpPr/>
          <p:nvPr/>
        </p:nvSpPr>
        <p:spPr>
          <a:xfrm flipH="1" flipV="1">
            <a:off x="1259238" y="4426139"/>
            <a:ext cx="808678" cy="817804"/>
          </a:xfrm>
          <a:prstGeom prst="line">
            <a:avLst/>
          </a:prstGeom>
          <a:ln w="9525" cap="flat" cmpd="sng">
            <a:solidFill>
              <a:schemeClr val="tx1"/>
            </a:solidFill>
            <a:prstDash val="solid"/>
            <a:headEnd type="none" w="med" len="med"/>
            <a:tailEnd type="triangle" w="med" len="med"/>
          </a:ln>
        </p:spPr>
      </p:sp>
      <p:sp>
        <p:nvSpPr>
          <p:cNvPr id="99438" name="Line 142"/>
          <p:cNvSpPr/>
          <p:nvPr/>
        </p:nvSpPr>
        <p:spPr>
          <a:xfrm flipH="1" flipV="1">
            <a:off x="2079469" y="5271203"/>
            <a:ext cx="808678" cy="817804"/>
          </a:xfrm>
          <a:prstGeom prst="line">
            <a:avLst/>
          </a:prstGeom>
          <a:ln w="9525" cap="flat" cmpd="sng">
            <a:solidFill>
              <a:schemeClr val="tx1"/>
            </a:solidFill>
            <a:prstDash val="solid"/>
            <a:headEnd type="triangle" w="med" len="med"/>
            <a:tailEnd type="none" w="med" len="med"/>
          </a:ln>
        </p:spPr>
      </p:sp>
      <p:sp>
        <p:nvSpPr>
          <p:cNvPr id="99439" name="Line 143"/>
          <p:cNvSpPr/>
          <p:nvPr/>
        </p:nvSpPr>
        <p:spPr>
          <a:xfrm flipV="1">
            <a:off x="1259238" y="5259520"/>
            <a:ext cx="808678" cy="817804"/>
          </a:xfrm>
          <a:prstGeom prst="line">
            <a:avLst/>
          </a:prstGeom>
          <a:ln w="9525" cap="flat" cmpd="sng">
            <a:solidFill>
              <a:schemeClr val="tx1"/>
            </a:solidFill>
            <a:prstDash val="solid"/>
            <a:headEnd type="triangle" w="med" len="med"/>
            <a:tailEnd type="none" w="med" len="med"/>
          </a:ln>
        </p:spPr>
      </p:sp>
      <p:sp>
        <p:nvSpPr>
          <p:cNvPr id="187536" name="Oval 144"/>
          <p:cNvSpPr>
            <a:spLocks noChangeArrowheads="1"/>
          </p:cNvSpPr>
          <p:nvPr/>
        </p:nvSpPr>
        <p:spPr bwMode="auto">
          <a:xfrm>
            <a:off x="2029408" y="5197211"/>
            <a:ext cx="102689" cy="105146"/>
          </a:xfrm>
          <a:prstGeom prst="ellipse">
            <a:avLst/>
          </a:prstGeom>
          <a:gradFill rotWithShape="0">
            <a:gsLst>
              <a:gs pos="0">
                <a:schemeClr val="bg1"/>
              </a:gs>
              <a:gs pos="100000">
                <a:schemeClr val="bg1">
                  <a:gamma/>
                  <a:shade val="46275"/>
                  <a:invGamma/>
                </a:schemeClr>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9441" name="Oval 145"/>
          <p:cNvSpPr/>
          <p:nvPr/>
        </p:nvSpPr>
        <p:spPr>
          <a:xfrm>
            <a:off x="1640472" y="4814271"/>
            <a:ext cx="876710" cy="859343"/>
          </a:xfrm>
          <a:prstGeom prst="ellipse">
            <a:avLst/>
          </a:prstGeom>
          <a:noFill/>
          <a:ln w="19050" cap="flat" cmpd="sng">
            <a:solidFill>
              <a:schemeClr val="accent2"/>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99442" name="Group 146"/>
          <p:cNvGrpSpPr/>
          <p:nvPr/>
        </p:nvGrpSpPr>
        <p:grpSpPr>
          <a:xfrm>
            <a:off x="2156486" y="5325723"/>
            <a:ext cx="169437" cy="241447"/>
            <a:chOff x="1296" y="1526"/>
            <a:chExt cx="132" cy="186"/>
          </a:xfrm>
        </p:grpSpPr>
        <p:sp>
          <p:nvSpPr>
            <p:cNvPr id="99453" name="Rectangle 147"/>
            <p:cNvSpPr/>
            <p:nvPr/>
          </p:nvSpPr>
          <p:spPr>
            <a:xfrm>
              <a:off x="1296" y="1526"/>
              <a:ext cx="132" cy="186"/>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454" name="WordArt 148"/>
            <p:cNvSpPr>
              <a:spLocks noTextEdit="1"/>
            </p:cNvSpPr>
            <p:nvPr/>
          </p:nvSpPr>
          <p:spPr>
            <a:xfrm>
              <a:off x="1312" y="1542"/>
              <a:ext cx="102" cy="158"/>
            </a:xfrm>
            <a:prstGeom prst="rect">
              <a:avLst/>
            </a:prstGeom>
          </p:spPr>
          <p:txBody>
            <a:bodyPr wrap="none" fromWordArt="1">
              <a:prstTxWarp prst="textPlain">
                <a:avLst>
                  <a:gd name="adj" fmla="val 50000"/>
                </a:avLst>
              </a:prstTxWarp>
              <a:normAutofit fontScale="77500" lnSpcReduction="20000"/>
            </a:bodyPr>
            <a:lstStyle/>
            <a:p>
              <a:pPr algn="ctr"/>
              <a:r>
                <a:rPr lang="zh-CN" altLang="en-US" sz="1200" i="1">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q</a:t>
              </a:r>
            </a:p>
          </p:txBody>
        </p:sp>
      </p:grpSp>
      <p:sp>
        <p:nvSpPr>
          <p:cNvPr id="99443" name="WordArt 149"/>
          <p:cNvSpPr>
            <a:spLocks noTextEdit="1"/>
          </p:cNvSpPr>
          <p:nvPr/>
        </p:nvSpPr>
        <p:spPr>
          <a:xfrm>
            <a:off x="2214249" y="4485852"/>
            <a:ext cx="141198" cy="193417"/>
          </a:xfrm>
          <a:prstGeom prst="rect">
            <a:avLst/>
          </a:prstGeom>
        </p:spPr>
        <p:txBody>
          <a:bodyPr wrap="none" fromWordArt="1">
            <a:prstTxWarp prst="textPlain">
              <a:avLst>
                <a:gd name="adj" fmla="val 59093"/>
              </a:avLst>
            </a:prstTxWarp>
            <a:normAutofit fontScale="70000" lnSpcReduction="20000"/>
          </a:bodyPr>
          <a:lstStyle/>
          <a:p>
            <a:pPr algn="ctr"/>
            <a:r>
              <a:rPr lang="zh-CN" altLang="en-US" sz="1200" i="1">
                <a:ln w="9525" cap="flat" cmpd="sng">
                  <a:solidFill>
                    <a:schemeClr val="accent2"/>
                  </a:solidFill>
                  <a:prstDash val="solid"/>
                  <a:headEnd type="none" w="med" len="med"/>
                  <a:tailEnd type="none" w="med" len="med"/>
                </a:ln>
                <a:solidFill>
                  <a:schemeClr val="accent2"/>
                </a:solidFill>
                <a:latin typeface="Times New Roman" panose="02020603050405020304" pitchFamily="18" charset="0"/>
                <a:ea typeface="Times New Roman" panose="02020603050405020304" pitchFamily="18" charset="0"/>
              </a:rPr>
              <a:t>l</a:t>
            </a:r>
          </a:p>
        </p:txBody>
      </p:sp>
      <p:sp>
        <p:nvSpPr>
          <p:cNvPr id="99444" name="Line 150"/>
          <p:cNvSpPr/>
          <p:nvPr/>
        </p:nvSpPr>
        <p:spPr>
          <a:xfrm flipH="1" flipV="1">
            <a:off x="2152635" y="4810377"/>
            <a:ext cx="159168" cy="68799"/>
          </a:xfrm>
          <a:prstGeom prst="line">
            <a:avLst/>
          </a:prstGeom>
          <a:ln w="9525" cap="flat" cmpd="sng">
            <a:solidFill>
              <a:schemeClr val="accent2"/>
            </a:solidFill>
            <a:prstDash val="solid"/>
            <a:headEnd type="none" w="med" len="med"/>
            <a:tailEnd type="stealth" w="lg" len="lg"/>
          </a:ln>
        </p:spPr>
      </p:sp>
      <p:grpSp>
        <p:nvGrpSpPr>
          <p:cNvPr id="99445" name="Group 151"/>
          <p:cNvGrpSpPr/>
          <p:nvPr/>
        </p:nvGrpSpPr>
        <p:grpSpPr>
          <a:xfrm>
            <a:off x="1153982" y="4671480"/>
            <a:ext cx="274694" cy="273899"/>
            <a:chOff x="482" y="1043"/>
            <a:chExt cx="214" cy="211"/>
          </a:xfrm>
        </p:grpSpPr>
        <p:sp>
          <p:nvSpPr>
            <p:cNvPr id="99451" name="WordArt 152"/>
            <p:cNvSpPr>
              <a:spLocks noTextEdit="1"/>
            </p:cNvSpPr>
            <p:nvPr/>
          </p:nvSpPr>
          <p:spPr>
            <a:xfrm>
              <a:off x="482" y="1099"/>
              <a:ext cx="170" cy="155"/>
            </a:xfrm>
            <a:prstGeom prst="rect">
              <a:avLst/>
            </a:prstGeom>
          </p:spPr>
          <p:txBody>
            <a:bodyPr wrap="none" fromWordArt="1">
              <a:prstTxWarp prst="textPlain">
                <a:avLst>
                  <a:gd name="adj" fmla="val 50000"/>
                </a:avLst>
              </a:prstTxWarp>
              <a:normAutofit fontScale="77500" lnSpcReduction="20000"/>
            </a:bodyPr>
            <a:lstStyle/>
            <a:p>
              <a:pPr algn="ctr"/>
              <a:r>
                <a:rPr lang="zh-CN" altLang="en-US" sz="1200" b="1" i="1">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E</a:t>
              </a:r>
            </a:p>
          </p:txBody>
        </p:sp>
        <p:sp>
          <p:nvSpPr>
            <p:cNvPr id="99452" name="Line 153"/>
            <p:cNvSpPr/>
            <p:nvPr/>
          </p:nvSpPr>
          <p:spPr>
            <a:xfrm>
              <a:off x="511" y="1043"/>
              <a:ext cx="185" cy="0"/>
            </a:xfrm>
            <a:prstGeom prst="line">
              <a:avLst/>
            </a:prstGeom>
            <a:ln w="9525" cap="flat" cmpd="sng">
              <a:solidFill>
                <a:schemeClr val="tx1"/>
              </a:solidFill>
              <a:prstDash val="solid"/>
              <a:headEnd type="none" w="med" len="med"/>
              <a:tailEnd type="triangle" w="med" len="med"/>
            </a:ln>
          </p:spPr>
        </p:sp>
      </p:grpSp>
      <p:sp>
        <p:nvSpPr>
          <p:cNvPr id="99402" name="Oval 160"/>
          <p:cNvSpPr/>
          <p:nvPr/>
        </p:nvSpPr>
        <p:spPr>
          <a:xfrm>
            <a:off x="7413934" y="4827783"/>
            <a:ext cx="1044427" cy="959088"/>
          </a:xfrm>
          <a:prstGeom prst="ellipse">
            <a:avLst/>
          </a:prstGeom>
          <a:noFill/>
          <a:ln w="19050" cap="flat" cmpd="sng">
            <a:solidFill>
              <a:schemeClr val="accent2"/>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99403" name="Group 161"/>
          <p:cNvGrpSpPr/>
          <p:nvPr/>
        </p:nvGrpSpPr>
        <p:grpSpPr>
          <a:xfrm>
            <a:off x="6983716" y="4380641"/>
            <a:ext cx="1933273" cy="1857262"/>
            <a:chOff x="3450" y="696"/>
            <a:chExt cx="1429" cy="1433"/>
          </a:xfrm>
        </p:grpSpPr>
        <p:grpSp>
          <p:nvGrpSpPr>
            <p:cNvPr id="99417" name="Group 162"/>
            <p:cNvGrpSpPr/>
            <p:nvPr/>
          </p:nvGrpSpPr>
          <p:grpSpPr>
            <a:xfrm>
              <a:off x="4109" y="1372"/>
              <a:ext cx="104" cy="107"/>
              <a:chOff x="4109" y="1317"/>
              <a:chExt cx="104" cy="107"/>
            </a:xfrm>
          </p:grpSpPr>
          <p:sp>
            <p:nvSpPr>
              <p:cNvPr id="99430" name="Oval 163"/>
              <p:cNvSpPr/>
              <p:nvPr/>
            </p:nvSpPr>
            <p:spPr>
              <a:xfrm>
                <a:off x="4109" y="1317"/>
                <a:ext cx="104" cy="107"/>
              </a:xfrm>
              <a:prstGeom prst="ellipse">
                <a:avLst/>
              </a:prstGeom>
              <a:solidFill>
                <a:schemeClr val="bg1"/>
              </a:solidFill>
              <a:ln w="28575" cap="flat" cmpd="sng">
                <a:solidFill>
                  <a:srgbClr val="CC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431" name="Oval 164"/>
              <p:cNvSpPr/>
              <p:nvPr/>
            </p:nvSpPr>
            <p:spPr>
              <a:xfrm>
                <a:off x="4144" y="1356"/>
                <a:ext cx="27" cy="27"/>
              </a:xfrm>
              <a:prstGeom prst="ellipse">
                <a:avLst/>
              </a:prstGeom>
              <a:solidFill>
                <a:schemeClr val="tx1"/>
              </a:solidFill>
              <a:ln w="9525" cap="flat" cmpd="sng">
                <a:solidFill>
                  <a:srgbClr val="CC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99418" name="Oval 165"/>
            <p:cNvSpPr/>
            <p:nvPr/>
          </p:nvSpPr>
          <p:spPr>
            <a:xfrm>
              <a:off x="3861" y="1131"/>
              <a:ext cx="601" cy="583"/>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419" name="Oval 166"/>
            <p:cNvSpPr/>
            <p:nvPr/>
          </p:nvSpPr>
          <p:spPr>
            <a:xfrm>
              <a:off x="3672" y="939"/>
              <a:ext cx="978" cy="955"/>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420" name="Oval 167"/>
            <p:cNvSpPr/>
            <p:nvPr/>
          </p:nvSpPr>
          <p:spPr>
            <a:xfrm>
              <a:off x="4004" y="1272"/>
              <a:ext cx="327" cy="311"/>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421" name="Oval 168"/>
            <p:cNvSpPr/>
            <p:nvPr/>
          </p:nvSpPr>
          <p:spPr>
            <a:xfrm>
              <a:off x="3450" y="696"/>
              <a:ext cx="1429" cy="1433"/>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422" name="Line 169"/>
            <p:cNvSpPr/>
            <p:nvPr/>
          </p:nvSpPr>
          <p:spPr>
            <a:xfrm flipH="1" flipV="1">
              <a:off x="4712" y="951"/>
              <a:ext cx="64" cy="89"/>
            </a:xfrm>
            <a:prstGeom prst="line">
              <a:avLst/>
            </a:prstGeom>
            <a:ln w="9525" cap="flat" cmpd="sng">
              <a:solidFill>
                <a:schemeClr val="tx1"/>
              </a:solidFill>
              <a:prstDash val="solid"/>
              <a:headEnd type="none" w="med" len="med"/>
              <a:tailEnd type="stealth" w="lg" len="lg"/>
            </a:ln>
          </p:spPr>
        </p:sp>
        <p:sp>
          <p:nvSpPr>
            <p:cNvPr id="99423" name="Line 170"/>
            <p:cNvSpPr/>
            <p:nvPr/>
          </p:nvSpPr>
          <p:spPr>
            <a:xfrm flipH="1" flipV="1">
              <a:off x="4526" y="1101"/>
              <a:ext cx="61" cy="83"/>
            </a:xfrm>
            <a:prstGeom prst="line">
              <a:avLst/>
            </a:prstGeom>
            <a:ln w="9525" cap="flat" cmpd="sng">
              <a:solidFill>
                <a:schemeClr val="tx1"/>
              </a:solidFill>
              <a:prstDash val="solid"/>
              <a:headEnd type="none" w="med" len="med"/>
              <a:tailEnd type="stealth" w="lg" len="lg"/>
            </a:ln>
          </p:spPr>
        </p:sp>
        <p:sp>
          <p:nvSpPr>
            <p:cNvPr id="99424" name="Line 171"/>
            <p:cNvSpPr/>
            <p:nvPr/>
          </p:nvSpPr>
          <p:spPr>
            <a:xfrm flipH="1" flipV="1">
              <a:off x="4388" y="1230"/>
              <a:ext cx="49" cy="74"/>
            </a:xfrm>
            <a:prstGeom prst="line">
              <a:avLst/>
            </a:prstGeom>
            <a:ln w="9525" cap="flat" cmpd="sng">
              <a:solidFill>
                <a:schemeClr val="tx1"/>
              </a:solidFill>
              <a:prstDash val="solid"/>
              <a:headEnd type="none" w="med" len="med"/>
              <a:tailEnd type="stealth" w="lg" len="lg"/>
            </a:ln>
          </p:spPr>
        </p:sp>
        <p:sp>
          <p:nvSpPr>
            <p:cNvPr id="99425" name="Line 172"/>
            <p:cNvSpPr/>
            <p:nvPr/>
          </p:nvSpPr>
          <p:spPr>
            <a:xfrm flipH="1" flipV="1">
              <a:off x="4292" y="1311"/>
              <a:ext cx="37" cy="74"/>
            </a:xfrm>
            <a:prstGeom prst="line">
              <a:avLst/>
            </a:prstGeom>
            <a:ln w="9525" cap="flat" cmpd="sng">
              <a:solidFill>
                <a:schemeClr val="tx1"/>
              </a:solidFill>
              <a:prstDash val="solid"/>
              <a:headEnd type="none" w="med" len="med"/>
              <a:tailEnd type="stealth" w="lg" len="lg"/>
            </a:ln>
          </p:spPr>
        </p:sp>
        <p:sp>
          <p:nvSpPr>
            <p:cNvPr id="99426" name="Line 173"/>
            <p:cNvSpPr/>
            <p:nvPr/>
          </p:nvSpPr>
          <p:spPr>
            <a:xfrm>
              <a:off x="4026" y="1475"/>
              <a:ext cx="23" cy="62"/>
            </a:xfrm>
            <a:prstGeom prst="line">
              <a:avLst/>
            </a:prstGeom>
            <a:ln w="9525" cap="flat" cmpd="sng">
              <a:solidFill>
                <a:schemeClr val="tx1"/>
              </a:solidFill>
              <a:prstDash val="solid"/>
              <a:headEnd type="none" w="med" len="med"/>
              <a:tailEnd type="stealth" w="lg" len="lg"/>
            </a:ln>
          </p:spPr>
        </p:sp>
        <p:sp>
          <p:nvSpPr>
            <p:cNvPr id="99427" name="Line 174"/>
            <p:cNvSpPr/>
            <p:nvPr/>
          </p:nvSpPr>
          <p:spPr>
            <a:xfrm>
              <a:off x="3751" y="1679"/>
              <a:ext cx="53" cy="68"/>
            </a:xfrm>
            <a:prstGeom prst="line">
              <a:avLst/>
            </a:prstGeom>
            <a:ln w="9525" cap="flat" cmpd="sng">
              <a:solidFill>
                <a:schemeClr val="tx1"/>
              </a:solidFill>
              <a:prstDash val="solid"/>
              <a:headEnd type="none" w="med" len="med"/>
              <a:tailEnd type="stealth" w="lg" len="lg"/>
            </a:ln>
          </p:spPr>
        </p:sp>
        <p:sp>
          <p:nvSpPr>
            <p:cNvPr id="99428" name="Line 175"/>
            <p:cNvSpPr/>
            <p:nvPr/>
          </p:nvSpPr>
          <p:spPr>
            <a:xfrm>
              <a:off x="3589" y="1829"/>
              <a:ext cx="53" cy="68"/>
            </a:xfrm>
            <a:prstGeom prst="line">
              <a:avLst/>
            </a:prstGeom>
            <a:ln w="9525" cap="flat" cmpd="sng">
              <a:solidFill>
                <a:schemeClr val="tx1"/>
              </a:solidFill>
              <a:prstDash val="solid"/>
              <a:headEnd type="none" w="med" len="med"/>
              <a:tailEnd type="stealth" w="lg" len="lg"/>
            </a:ln>
          </p:spPr>
        </p:sp>
        <p:sp>
          <p:nvSpPr>
            <p:cNvPr id="99429" name="Line 176"/>
            <p:cNvSpPr/>
            <p:nvPr/>
          </p:nvSpPr>
          <p:spPr>
            <a:xfrm>
              <a:off x="3901" y="1571"/>
              <a:ext cx="53" cy="68"/>
            </a:xfrm>
            <a:prstGeom prst="line">
              <a:avLst/>
            </a:prstGeom>
            <a:ln w="9525" cap="flat" cmpd="sng">
              <a:solidFill>
                <a:schemeClr val="tx1"/>
              </a:solidFill>
              <a:prstDash val="solid"/>
              <a:headEnd type="none" w="med" len="med"/>
              <a:tailEnd type="stealth" w="lg" len="lg"/>
            </a:ln>
          </p:spPr>
        </p:sp>
      </p:grpSp>
      <p:grpSp>
        <p:nvGrpSpPr>
          <p:cNvPr id="99404" name="Group 177"/>
          <p:cNvGrpSpPr/>
          <p:nvPr/>
        </p:nvGrpSpPr>
        <p:grpSpPr>
          <a:xfrm>
            <a:off x="8005145" y="5401940"/>
            <a:ext cx="178581" cy="241068"/>
            <a:chOff x="4195" y="1483"/>
            <a:chExt cx="132" cy="186"/>
          </a:xfrm>
        </p:grpSpPr>
        <p:sp>
          <p:nvSpPr>
            <p:cNvPr id="99415" name="Rectangle 178"/>
            <p:cNvSpPr/>
            <p:nvPr/>
          </p:nvSpPr>
          <p:spPr>
            <a:xfrm>
              <a:off x="4195" y="1483"/>
              <a:ext cx="132" cy="186"/>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416" name="WordArt 179"/>
            <p:cNvSpPr>
              <a:spLocks noTextEdit="1"/>
            </p:cNvSpPr>
            <p:nvPr/>
          </p:nvSpPr>
          <p:spPr>
            <a:xfrm>
              <a:off x="4207" y="1513"/>
              <a:ext cx="104" cy="130"/>
            </a:xfrm>
            <a:prstGeom prst="rect">
              <a:avLst/>
            </a:prstGeom>
          </p:spPr>
          <p:txBody>
            <a:bodyPr wrap="none" fromWordArt="1">
              <a:prstTxWarp prst="textPlain">
                <a:avLst>
                  <a:gd name="adj" fmla="val 60579"/>
                </a:avLst>
              </a:prstTxWarp>
              <a:normAutofit fontScale="47500" lnSpcReduction="20000"/>
            </a:bodyPr>
            <a:lstStyle/>
            <a:p>
              <a:pPr algn="ctr"/>
              <a:r>
                <a:rPr lang="zh-CN" altLang="en-US" sz="1200"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I</a:t>
              </a:r>
            </a:p>
          </p:txBody>
        </p:sp>
      </p:grpSp>
      <p:sp>
        <p:nvSpPr>
          <p:cNvPr id="99405" name="Line 180"/>
          <p:cNvSpPr/>
          <p:nvPr/>
        </p:nvSpPr>
        <p:spPr>
          <a:xfrm flipH="1" flipV="1">
            <a:off x="8078200" y="4847224"/>
            <a:ext cx="167758" cy="68691"/>
          </a:xfrm>
          <a:prstGeom prst="line">
            <a:avLst/>
          </a:prstGeom>
          <a:ln w="9525" cap="flat" cmpd="sng">
            <a:solidFill>
              <a:schemeClr val="accent2"/>
            </a:solidFill>
            <a:prstDash val="solid"/>
            <a:headEnd type="none" w="med" len="med"/>
            <a:tailEnd type="stealth" w="lg" len="lg"/>
          </a:ln>
        </p:spPr>
      </p:sp>
      <p:grpSp>
        <p:nvGrpSpPr>
          <p:cNvPr id="99406" name="Group 181"/>
          <p:cNvGrpSpPr/>
          <p:nvPr/>
        </p:nvGrpSpPr>
        <p:grpSpPr>
          <a:xfrm>
            <a:off x="8511124" y="4249738"/>
            <a:ext cx="307105" cy="274766"/>
            <a:chOff x="4870" y="859"/>
            <a:chExt cx="205" cy="190"/>
          </a:xfrm>
        </p:grpSpPr>
        <p:sp>
          <p:nvSpPr>
            <p:cNvPr id="99413" name="WordArt 182"/>
            <p:cNvSpPr>
              <a:spLocks noTextEdit="1"/>
            </p:cNvSpPr>
            <p:nvPr/>
          </p:nvSpPr>
          <p:spPr>
            <a:xfrm>
              <a:off x="4870" y="905"/>
              <a:ext cx="152" cy="144"/>
            </a:xfrm>
            <a:prstGeom prst="rect">
              <a:avLst/>
            </a:prstGeom>
          </p:spPr>
          <p:txBody>
            <a:bodyPr wrap="none" fromWordArt="1">
              <a:prstTxWarp prst="textPlain">
                <a:avLst>
                  <a:gd name="adj" fmla="val 50000"/>
                </a:avLst>
              </a:prstTxWarp>
              <a:normAutofit fontScale="77500" lnSpcReduction="20000"/>
            </a:bodyPr>
            <a:lstStyle/>
            <a:p>
              <a:pPr algn="ctr"/>
              <a:r>
                <a:rPr lang="zh-CN" altLang="en-US" sz="1200" i="1">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B</a:t>
              </a:r>
            </a:p>
          </p:txBody>
        </p:sp>
        <p:sp>
          <p:nvSpPr>
            <p:cNvPr id="99414" name="Line 183"/>
            <p:cNvSpPr/>
            <p:nvPr/>
          </p:nvSpPr>
          <p:spPr>
            <a:xfrm>
              <a:off x="4891" y="859"/>
              <a:ext cx="184" cy="0"/>
            </a:xfrm>
            <a:prstGeom prst="line">
              <a:avLst/>
            </a:prstGeom>
            <a:ln w="9525" cap="flat" cmpd="sng">
              <a:solidFill>
                <a:schemeClr val="tx1"/>
              </a:solidFill>
              <a:prstDash val="solid"/>
              <a:headEnd type="none" w="med" len="med"/>
              <a:tailEnd type="triangle" w="med" len="med"/>
            </a:ln>
          </p:spPr>
        </p:sp>
      </p:grpSp>
      <p:sp>
        <p:nvSpPr>
          <p:cNvPr id="99408" name="WordArt 185"/>
          <p:cNvSpPr>
            <a:spLocks noTextEdit="1"/>
          </p:cNvSpPr>
          <p:nvPr/>
        </p:nvSpPr>
        <p:spPr>
          <a:xfrm>
            <a:off x="6683376" y="5417493"/>
            <a:ext cx="148817" cy="207370"/>
          </a:xfrm>
          <a:prstGeom prst="rect">
            <a:avLst/>
          </a:prstGeom>
        </p:spPr>
        <p:txBody>
          <a:bodyPr wrap="none" fromWordArt="1">
            <a:prstTxWarp prst="textPlain">
              <a:avLst>
                <a:gd name="adj" fmla="val 59093"/>
              </a:avLst>
            </a:prstTxWarp>
            <a:normAutofit fontScale="77500" lnSpcReduction="20000"/>
          </a:bodyPr>
          <a:lstStyle/>
          <a:p>
            <a:pPr algn="ctr"/>
            <a:endParaRPr lang="zh-CN" altLang="en-US" sz="1200" i="1" dirty="0">
              <a:ln w="9525" cap="flat" cmpd="sng">
                <a:solidFill>
                  <a:schemeClr val="accent2"/>
                </a:solidFill>
                <a:prstDash val="solid"/>
                <a:headEnd type="none" w="med" len="med"/>
                <a:tailEnd type="none" w="med" len="med"/>
              </a:ln>
              <a:solidFill>
                <a:schemeClr val="accent2"/>
              </a:solidFill>
              <a:latin typeface="Times New Roman" panose="02020603050405020304" pitchFamily="18" charset="0"/>
              <a:ea typeface="Times New Roman" panose="02020603050405020304" pitchFamily="18" charset="0"/>
            </a:endParaRPr>
          </a:p>
        </p:txBody>
      </p:sp>
      <p:sp>
        <p:nvSpPr>
          <p:cNvPr id="99410" name="Line 187"/>
          <p:cNvSpPr/>
          <p:nvPr/>
        </p:nvSpPr>
        <p:spPr>
          <a:xfrm rot="7420358" flipV="1">
            <a:off x="6985165" y="5868104"/>
            <a:ext cx="66099" cy="143406"/>
          </a:xfrm>
          <a:prstGeom prst="line">
            <a:avLst/>
          </a:prstGeom>
          <a:ln w="9525" cap="flat" cmpd="sng">
            <a:solidFill>
              <a:schemeClr val="accent2"/>
            </a:solidFill>
            <a:prstDash val="solid"/>
            <a:headEnd type="none" w="med" len="med"/>
            <a:tailEnd type="stealth" w="lg" len="lg"/>
          </a:ln>
        </p:spPr>
      </p:sp>
      <p:sp>
        <p:nvSpPr>
          <p:cNvPr id="99411" name="Rectangle 188"/>
          <p:cNvSpPr/>
          <p:nvPr/>
        </p:nvSpPr>
        <p:spPr>
          <a:xfrm>
            <a:off x="7948323" y="4507655"/>
            <a:ext cx="177228" cy="29550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412" name="WordArt 189"/>
          <p:cNvSpPr>
            <a:spLocks noTextEdit="1"/>
          </p:cNvSpPr>
          <p:nvPr/>
        </p:nvSpPr>
        <p:spPr>
          <a:xfrm>
            <a:off x="7949676" y="4559498"/>
            <a:ext cx="148817" cy="207370"/>
          </a:xfrm>
          <a:prstGeom prst="rect">
            <a:avLst/>
          </a:prstGeom>
        </p:spPr>
        <p:txBody>
          <a:bodyPr wrap="none" fromWordArt="1">
            <a:prstTxWarp prst="textPlain">
              <a:avLst>
                <a:gd name="adj" fmla="val 59093"/>
              </a:avLst>
            </a:prstTxWarp>
            <a:normAutofit fontScale="77500" lnSpcReduction="20000"/>
          </a:bodyPr>
          <a:lstStyle/>
          <a:p>
            <a:pPr algn="ctr"/>
            <a:r>
              <a:rPr lang="zh-CN" altLang="en-US" sz="1200" i="1">
                <a:ln w="9525" cap="flat" cmpd="sng">
                  <a:solidFill>
                    <a:schemeClr val="accent2"/>
                  </a:solidFill>
                  <a:prstDash val="solid"/>
                  <a:headEnd type="none" w="med" len="med"/>
                  <a:tailEnd type="none" w="med" len="med"/>
                </a:ln>
                <a:solidFill>
                  <a:schemeClr val="accent2"/>
                </a:solidFill>
                <a:latin typeface="Times New Roman" panose="02020603050405020304" pitchFamily="18" charset="0"/>
                <a:ea typeface="Times New Roman" panose="02020603050405020304" pitchFamily="18" charset="0"/>
              </a:rPr>
              <a:t>l</a:t>
            </a:r>
          </a:p>
        </p:txBody>
      </p:sp>
      <p:sp>
        <p:nvSpPr>
          <p:cNvPr id="99339" name="Rectangle 190" descr="羊皮纸"/>
          <p:cNvSpPr/>
          <p:nvPr/>
        </p:nvSpPr>
        <p:spPr>
          <a:xfrm flipV="1">
            <a:off x="857251" y="3700463"/>
            <a:ext cx="103188" cy="2940050"/>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340" name="Rectangle 191" descr="羊皮纸"/>
          <p:cNvSpPr/>
          <p:nvPr/>
        </p:nvSpPr>
        <p:spPr>
          <a:xfrm flipV="1">
            <a:off x="4943476" y="3733801"/>
            <a:ext cx="103188" cy="2905125"/>
          </a:xfrm>
          <a:prstGeom prst="rect">
            <a:avLst/>
          </a:prstGeom>
          <a:blipFill rotWithShape="0">
            <a:blip r:embed="rId3"/>
          </a:blip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341" name="WordArt 192"/>
          <p:cNvSpPr>
            <a:spLocks noTextEdit="1"/>
          </p:cNvSpPr>
          <p:nvPr/>
        </p:nvSpPr>
        <p:spPr>
          <a:xfrm>
            <a:off x="6746876" y="4148138"/>
            <a:ext cx="150813" cy="233363"/>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chemeClr val="tx1"/>
                  </a:solidFill>
                  <a:prstDash val="solid"/>
                  <a:headEnd type="none" w="med" len="med"/>
                  <a:tailEnd type="none" w="med" len="med"/>
                </a:ln>
                <a:solidFill>
                  <a:schemeClr val="tx1"/>
                </a:solidFill>
                <a:latin typeface="Symbol" panose="05050102010706020507" charset="0"/>
                <a:ea typeface="Symbol" panose="05050102010706020507" charset="0"/>
              </a:rPr>
              <a:t>S</a:t>
            </a:r>
          </a:p>
        </p:txBody>
      </p:sp>
      <p:grpSp>
        <p:nvGrpSpPr>
          <p:cNvPr id="99342" name="Group 193"/>
          <p:cNvGrpSpPr/>
          <p:nvPr/>
        </p:nvGrpSpPr>
        <p:grpSpPr>
          <a:xfrm>
            <a:off x="6435726" y="4211638"/>
            <a:ext cx="273050" cy="193675"/>
            <a:chOff x="4261" y="1796"/>
            <a:chExt cx="322" cy="229"/>
          </a:xfrm>
        </p:grpSpPr>
        <p:sp>
          <p:nvSpPr>
            <p:cNvPr id="99400" name="WordArt 194"/>
            <p:cNvSpPr>
              <a:spLocks noTextEdit="1"/>
            </p:cNvSpPr>
            <p:nvPr/>
          </p:nvSpPr>
          <p:spPr>
            <a:xfrm>
              <a:off x="4491" y="1900"/>
              <a:ext cx="92" cy="10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0</a:t>
              </a:r>
            </a:p>
          </p:txBody>
        </p:sp>
        <p:sp>
          <p:nvSpPr>
            <p:cNvPr id="99401" name="WordArt 195"/>
            <p:cNvSpPr>
              <a:spLocks noTextEdit="1"/>
            </p:cNvSpPr>
            <p:nvPr/>
          </p:nvSpPr>
          <p:spPr>
            <a:xfrm>
              <a:off x="4261" y="1796"/>
              <a:ext cx="209" cy="229"/>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chemeClr val="tx2"/>
                    </a:solidFill>
                    <a:prstDash val="solid"/>
                    <a:headEnd type="none" w="med" len="med"/>
                    <a:tailEnd type="none" w="med" len="med"/>
                  </a:ln>
                  <a:solidFill>
                    <a:schemeClr val="tx2"/>
                  </a:solidFill>
                  <a:latin typeface="Symbol" panose="05050102010706020507" charset="0"/>
                  <a:ea typeface="Symbol" panose="05050102010706020507" charset="0"/>
                </a:rPr>
                <a:t>m</a:t>
              </a:r>
            </a:p>
          </p:txBody>
        </p:sp>
      </p:grpSp>
      <p:sp>
        <p:nvSpPr>
          <p:cNvPr id="99343" name="WordArt 196"/>
          <p:cNvSpPr>
            <a:spLocks noTextEdit="1"/>
          </p:cNvSpPr>
          <p:nvPr/>
        </p:nvSpPr>
        <p:spPr>
          <a:xfrm>
            <a:off x="7059613" y="4303713"/>
            <a:ext cx="85725" cy="131763"/>
          </a:xfrm>
          <a:prstGeom prst="rect">
            <a:avLst/>
          </a:prstGeom>
        </p:spPr>
        <p:txBody>
          <a:bodyPr wrap="none" fromWordArt="1">
            <a:prstTxWarp prst="textPlain">
              <a:avLst>
                <a:gd name="adj" fmla="val 63042"/>
              </a:avLst>
            </a:prstTxWarp>
            <a:normAutofit fontScale="25000" lnSpcReduction="20000"/>
          </a:bodyPr>
          <a:lstStyle/>
          <a:p>
            <a:pPr algn="ctr"/>
            <a:r>
              <a:rPr lang="zh-CN" altLang="en-US" sz="3600" i="1">
                <a:ln w="9525" cap="flat" cmpd="sng">
                  <a:solidFill>
                    <a:srgbClr val="CC0000"/>
                  </a:solidFill>
                  <a:prstDash val="solid"/>
                  <a:headEnd type="none" w="med" len="med"/>
                  <a:tailEnd type="none" w="med" len="med"/>
                </a:ln>
                <a:solidFill>
                  <a:srgbClr val="CC0000"/>
                </a:solidFill>
                <a:latin typeface="Times New Roman" panose="02020603050405020304" pitchFamily="18" charset="0"/>
                <a:ea typeface="Times New Roman" panose="02020603050405020304" pitchFamily="18" charset="0"/>
              </a:rPr>
              <a:t>i</a:t>
            </a:r>
          </a:p>
        </p:txBody>
      </p:sp>
      <p:sp>
        <p:nvSpPr>
          <p:cNvPr id="99344" name="WordArt 197"/>
          <p:cNvSpPr>
            <a:spLocks noTextEdit="1"/>
          </p:cNvSpPr>
          <p:nvPr/>
        </p:nvSpPr>
        <p:spPr>
          <a:xfrm>
            <a:off x="6956426" y="4156076"/>
            <a:ext cx="112713" cy="228600"/>
          </a:xfrm>
          <a:prstGeom prst="rect">
            <a:avLst/>
          </a:prstGeom>
        </p:spPr>
        <p:txBody>
          <a:bodyPr wrap="none" fromWordArt="1">
            <a:prstTxWarp prst="textPlain">
              <a:avLst>
                <a:gd name="adj" fmla="val 30690"/>
              </a:avLst>
            </a:prstTxWarp>
            <a:normAutofit fontScale="25000" lnSpcReduction="20000"/>
          </a:bodyPr>
          <a:lstStyle/>
          <a:p>
            <a:pPr algn="ctr"/>
            <a:r>
              <a:rPr lang="zh-CN" altLang="en-US" sz="3600">
                <a:ln w="9525" cap="flat" cmpd="sng">
                  <a:solidFill>
                    <a:srgbClr val="CC0000"/>
                  </a:solidFill>
                  <a:prstDash val="solid"/>
                  <a:miter/>
                  <a:headEnd type="none" w="med" len="med"/>
                  <a:tailEnd type="none" w="med" len="med"/>
                </a:ln>
                <a:solidFill>
                  <a:srgbClr val="CC0000"/>
                </a:solidFill>
                <a:latin typeface="Bookman Old Style" panose="02050604050505020204" pitchFamily="18" charset="0"/>
                <a:ea typeface="Bookman Old Style" panose="02050604050505020204" pitchFamily="18" charset="0"/>
              </a:rPr>
              <a:t>I</a:t>
            </a:r>
          </a:p>
        </p:txBody>
      </p:sp>
      <p:grpSp>
        <p:nvGrpSpPr>
          <p:cNvPr id="99345" name="Group 198"/>
          <p:cNvGrpSpPr/>
          <p:nvPr/>
        </p:nvGrpSpPr>
        <p:grpSpPr>
          <a:xfrm>
            <a:off x="5253038" y="4075113"/>
            <a:ext cx="1139825" cy="517525"/>
            <a:chOff x="3309" y="2567"/>
            <a:chExt cx="718" cy="326"/>
          </a:xfrm>
        </p:grpSpPr>
        <p:grpSp>
          <p:nvGrpSpPr>
            <p:cNvPr id="99387" name="Group 199"/>
            <p:cNvGrpSpPr/>
            <p:nvPr/>
          </p:nvGrpSpPr>
          <p:grpSpPr>
            <a:xfrm>
              <a:off x="3909" y="2680"/>
              <a:ext cx="118" cy="49"/>
              <a:chOff x="1440" y="3072"/>
              <a:chExt cx="192" cy="96"/>
            </a:xfrm>
          </p:grpSpPr>
          <p:sp>
            <p:nvSpPr>
              <p:cNvPr id="99398" name="Line 200"/>
              <p:cNvSpPr/>
              <p:nvPr/>
            </p:nvSpPr>
            <p:spPr>
              <a:xfrm flipV="1">
                <a:off x="1440" y="3072"/>
                <a:ext cx="192" cy="0"/>
              </a:xfrm>
              <a:prstGeom prst="line">
                <a:avLst/>
              </a:prstGeom>
              <a:ln w="28575" cap="flat" cmpd="sng">
                <a:solidFill>
                  <a:schemeClr val="tx1"/>
                </a:solidFill>
                <a:prstDash val="solid"/>
                <a:headEnd type="none" w="med" len="med"/>
                <a:tailEnd type="none" w="med" len="med"/>
              </a:ln>
            </p:spPr>
          </p:sp>
          <p:sp>
            <p:nvSpPr>
              <p:cNvPr id="99399" name="Line 201"/>
              <p:cNvSpPr/>
              <p:nvPr/>
            </p:nvSpPr>
            <p:spPr>
              <a:xfrm>
                <a:off x="1440" y="3168"/>
                <a:ext cx="192" cy="0"/>
              </a:xfrm>
              <a:prstGeom prst="line">
                <a:avLst/>
              </a:prstGeom>
              <a:ln w="28575" cap="flat" cmpd="sng">
                <a:solidFill>
                  <a:schemeClr val="tx1"/>
                </a:solidFill>
                <a:prstDash val="solid"/>
                <a:headEnd type="none" w="med" len="med"/>
                <a:tailEnd type="none" w="med" len="med"/>
              </a:ln>
            </p:spPr>
          </p:sp>
        </p:grpSp>
        <p:sp>
          <p:nvSpPr>
            <p:cNvPr id="99388" name="WordArt 202"/>
            <p:cNvSpPr>
              <a:spLocks noTextEdit="1"/>
            </p:cNvSpPr>
            <p:nvPr/>
          </p:nvSpPr>
          <p:spPr>
            <a:xfrm>
              <a:off x="3469" y="2650"/>
              <a:ext cx="140" cy="122"/>
            </a:xfrm>
            <a:prstGeom prst="rect">
              <a:avLst/>
            </a:prstGeom>
          </p:spPr>
          <p:txBody>
            <a:bodyPr wrap="none" fromWordArt="1">
              <a:prstTxWarp prst="textPlain">
                <a:avLst>
                  <a:gd name="adj" fmla="val 55991"/>
                </a:avLst>
              </a:prstTxWarp>
              <a:normAutofit fontScale="92500" lnSpcReduction="10000"/>
            </a:bodyPr>
            <a:lstStyle/>
            <a:p>
              <a:pPr algn="ctr"/>
              <a:r>
                <a:rPr lang="zh-CN" altLang="en-US" sz="800" b="1"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B</a:t>
              </a:r>
            </a:p>
          </p:txBody>
        </p:sp>
        <p:sp>
          <p:nvSpPr>
            <p:cNvPr id="99389" name="WordArt 203"/>
            <p:cNvSpPr>
              <a:spLocks noTextEdit="1"/>
            </p:cNvSpPr>
            <p:nvPr/>
          </p:nvSpPr>
          <p:spPr>
            <a:xfrm>
              <a:off x="3621" y="2694"/>
              <a:ext cx="39" cy="39"/>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3175" cap="flat" cmpd="sng">
                    <a:solidFill>
                      <a:schemeClr val="tx1"/>
                    </a:solidFill>
                    <a:prstDash val="solid"/>
                    <a:headEnd type="none" w="med" len="med"/>
                    <a:tailEnd type="none" w="med" len="med"/>
                  </a:ln>
                  <a:solidFill>
                    <a:schemeClr val="tx1"/>
                  </a:solidFill>
                  <a:latin typeface="Marlett" charset="0"/>
                  <a:ea typeface="Marlett" charset="0"/>
                </a:rPr>
                <a:t>h</a:t>
              </a:r>
            </a:p>
          </p:txBody>
        </p:sp>
        <p:sp>
          <p:nvSpPr>
            <p:cNvPr id="99390" name="WordArt 204"/>
            <p:cNvSpPr>
              <a:spLocks noTextEdit="1"/>
            </p:cNvSpPr>
            <p:nvPr/>
          </p:nvSpPr>
          <p:spPr>
            <a:xfrm>
              <a:off x="3696" y="2633"/>
              <a:ext cx="90" cy="142"/>
            </a:xfrm>
            <a:prstGeom prst="rect">
              <a:avLst/>
            </a:prstGeom>
          </p:spPr>
          <p:txBody>
            <a:bodyPr wrap="none" fromWordArt="1">
              <a:prstTxWarp prst="textPlain">
                <a:avLst>
                  <a:gd name="adj" fmla="val 50000"/>
                </a:avLst>
              </a:prstTxWarp>
              <a:normAutofit fontScale="55000" lnSpcReduction="20000"/>
            </a:bodyPr>
            <a:lstStyle/>
            <a:p>
              <a:pPr algn="ctr"/>
              <a:r>
                <a:rPr lang="zh-CN" altLang="en-US" sz="1800">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d</a:t>
              </a:r>
            </a:p>
          </p:txBody>
        </p:sp>
        <p:sp>
          <p:nvSpPr>
            <p:cNvPr id="99391" name="WordArt 205"/>
            <p:cNvSpPr>
              <a:spLocks noTextEdit="1"/>
            </p:cNvSpPr>
            <p:nvPr/>
          </p:nvSpPr>
          <p:spPr>
            <a:xfrm>
              <a:off x="3810" y="2633"/>
              <a:ext cx="55" cy="143"/>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b="1"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l</a:t>
              </a:r>
            </a:p>
          </p:txBody>
        </p:sp>
        <p:sp>
          <p:nvSpPr>
            <p:cNvPr id="99392" name="Line 206"/>
            <p:cNvSpPr/>
            <p:nvPr/>
          </p:nvSpPr>
          <p:spPr>
            <a:xfrm flipV="1">
              <a:off x="3492" y="2604"/>
              <a:ext cx="141" cy="0"/>
            </a:xfrm>
            <a:prstGeom prst="line">
              <a:avLst/>
            </a:prstGeom>
            <a:ln w="19050" cap="flat" cmpd="sng">
              <a:solidFill>
                <a:schemeClr val="tx1"/>
              </a:solidFill>
              <a:prstDash val="solid"/>
              <a:headEnd type="none" w="med" len="med"/>
              <a:tailEnd type="triangle" w="sm" len="med"/>
            </a:ln>
          </p:spPr>
        </p:sp>
        <p:sp>
          <p:nvSpPr>
            <p:cNvPr id="99393" name="Line 207"/>
            <p:cNvSpPr/>
            <p:nvPr/>
          </p:nvSpPr>
          <p:spPr>
            <a:xfrm flipV="1">
              <a:off x="3755" y="2593"/>
              <a:ext cx="142" cy="0"/>
            </a:xfrm>
            <a:prstGeom prst="line">
              <a:avLst/>
            </a:prstGeom>
            <a:ln w="19050" cap="flat" cmpd="sng">
              <a:solidFill>
                <a:schemeClr val="tx1"/>
              </a:solidFill>
              <a:prstDash val="solid"/>
              <a:headEnd type="none" w="med" len="med"/>
              <a:tailEnd type="triangle" w="sm" len="med"/>
            </a:ln>
          </p:spPr>
        </p:sp>
        <p:grpSp>
          <p:nvGrpSpPr>
            <p:cNvPr id="99394" name="Group 208"/>
            <p:cNvGrpSpPr/>
            <p:nvPr/>
          </p:nvGrpSpPr>
          <p:grpSpPr>
            <a:xfrm>
              <a:off x="3309" y="2567"/>
              <a:ext cx="160" cy="326"/>
              <a:chOff x="3324" y="2576"/>
              <a:chExt cx="124" cy="281"/>
            </a:xfrm>
          </p:grpSpPr>
          <p:sp>
            <p:nvSpPr>
              <p:cNvPr id="99395" name="Oval 209"/>
              <p:cNvSpPr/>
              <p:nvPr/>
            </p:nvSpPr>
            <p:spPr>
              <a:xfrm>
                <a:off x="3324" y="2642"/>
                <a:ext cx="94" cy="94"/>
              </a:xfrm>
              <a:prstGeom prst="ellipse">
                <a:avLst/>
              </a:prstGeom>
              <a:no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396" name="WordArt 210"/>
              <p:cNvSpPr>
                <a:spLocks noTextEdit="1"/>
              </p:cNvSpPr>
              <p:nvPr/>
            </p:nvSpPr>
            <p:spPr>
              <a:xfrm>
                <a:off x="3393" y="2785"/>
                <a:ext cx="55" cy="72"/>
              </a:xfrm>
              <a:prstGeom prst="rect">
                <a:avLst/>
              </a:prstGeom>
            </p:spPr>
            <p:txBody>
              <a:bodyPr wrap="none" fromWordArt="1">
                <a:prstTxWarp prst="textPlain">
                  <a:avLst>
                    <a:gd name="adj" fmla="val 63042"/>
                  </a:avLst>
                </a:prstTxWarp>
                <a:normAutofit fontScale="25000" lnSpcReduction="20000"/>
              </a:bodyPr>
              <a:lstStyle/>
              <a:p>
                <a:pPr algn="ctr"/>
                <a:r>
                  <a:rPr lang="zh-CN" altLang="en-US" sz="3600" i="1">
                    <a:ln w="9525" cap="flat" cmpd="sng">
                      <a:solidFill>
                        <a:srgbClr val="3333FF"/>
                      </a:solidFill>
                      <a:prstDash val="solid"/>
                      <a:headEnd type="none" w="med" len="med"/>
                      <a:tailEnd type="none" w="med" len="med"/>
                    </a:ln>
                    <a:solidFill>
                      <a:srgbClr val="3333FF"/>
                    </a:solidFill>
                    <a:latin typeface="Times New Roman" panose="02020603050405020304" pitchFamily="18" charset="0"/>
                    <a:ea typeface="Times New Roman" panose="02020603050405020304" pitchFamily="18" charset="0"/>
                  </a:rPr>
                  <a:t>l</a:t>
                </a:r>
              </a:p>
            </p:txBody>
          </p:sp>
          <p:sp>
            <p:nvSpPr>
              <p:cNvPr id="99397" name="Freeform 211"/>
              <p:cNvSpPr/>
              <p:nvPr/>
            </p:nvSpPr>
            <p:spPr>
              <a:xfrm>
                <a:off x="3341" y="2576"/>
                <a:ext cx="63" cy="227"/>
              </a:xfrm>
              <a:custGeom>
                <a:avLst/>
                <a:gdLst/>
                <a:ahLst/>
                <a:cxnLst>
                  <a:cxn ang="0">
                    <a:pos x="2" y="0"/>
                  </a:cxn>
                  <a:cxn ang="0">
                    <a:pos x="2" y="1"/>
                  </a:cxn>
                  <a:cxn ang="0">
                    <a:pos x="2" y="1"/>
                  </a:cxn>
                  <a:cxn ang="0">
                    <a:pos x="1" y="1"/>
                  </a:cxn>
                  <a:cxn ang="0">
                    <a:pos x="1" y="2"/>
                  </a:cxn>
                  <a:cxn ang="0">
                    <a:pos x="1" y="4"/>
                  </a:cxn>
                  <a:cxn ang="0">
                    <a:pos x="1" y="4"/>
                  </a:cxn>
                  <a:cxn ang="0">
                    <a:pos x="1" y="5"/>
                  </a:cxn>
                  <a:cxn ang="0">
                    <a:pos x="1" y="8"/>
                  </a:cxn>
                  <a:cxn ang="0">
                    <a:pos x="1" y="11"/>
                  </a:cxn>
                  <a:cxn ang="0">
                    <a:pos x="1" y="12"/>
                  </a:cxn>
                  <a:cxn ang="0">
                    <a:pos x="1" y="13"/>
                  </a:cxn>
                  <a:cxn ang="0">
                    <a:pos x="1" y="13"/>
                  </a:cxn>
                  <a:cxn ang="0">
                    <a:pos x="1" y="13"/>
                  </a:cxn>
                  <a:cxn ang="0">
                    <a:pos x="1" y="13"/>
                  </a:cxn>
                  <a:cxn ang="0">
                    <a:pos x="1" y="12"/>
                  </a:cxn>
                  <a:cxn ang="0">
                    <a:pos x="1" y="12"/>
                  </a:cxn>
                  <a:cxn ang="0">
                    <a:pos x="0" y="12"/>
                  </a:cxn>
                  <a:cxn ang="0">
                    <a:pos x="0" y="12"/>
                  </a:cxn>
                  <a:cxn ang="0">
                    <a:pos x="0" y="12"/>
                  </a:cxn>
                  <a:cxn ang="0">
                    <a:pos x="0" y="12"/>
                  </a:cxn>
                  <a:cxn ang="0">
                    <a:pos x="0" y="13"/>
                  </a:cxn>
                  <a:cxn ang="0">
                    <a:pos x="0" y="13"/>
                  </a:cxn>
                  <a:cxn ang="0">
                    <a:pos x="0" y="13"/>
                  </a:cxn>
                  <a:cxn ang="0">
                    <a:pos x="0" y="13"/>
                  </a:cxn>
                  <a:cxn ang="0">
                    <a:pos x="1" y="13"/>
                  </a:cxn>
                  <a:cxn ang="0">
                    <a:pos x="1" y="13"/>
                  </a:cxn>
                  <a:cxn ang="0">
                    <a:pos x="1" y="13"/>
                  </a:cxn>
                  <a:cxn ang="0">
                    <a:pos x="1" y="13"/>
                  </a:cxn>
                  <a:cxn ang="0">
                    <a:pos x="2" y="12"/>
                  </a:cxn>
                  <a:cxn ang="0">
                    <a:pos x="2" y="11"/>
                  </a:cxn>
                  <a:cxn ang="0">
                    <a:pos x="2" y="11"/>
                  </a:cxn>
                  <a:cxn ang="0">
                    <a:pos x="2" y="10"/>
                  </a:cxn>
                  <a:cxn ang="0">
                    <a:pos x="2" y="8"/>
                  </a:cxn>
                  <a:cxn ang="0">
                    <a:pos x="2" y="6"/>
                  </a:cxn>
                  <a:cxn ang="0">
                    <a:pos x="2" y="4"/>
                  </a:cxn>
                  <a:cxn ang="0">
                    <a:pos x="2" y="3"/>
                  </a:cxn>
                  <a:cxn ang="0">
                    <a:pos x="2" y="2"/>
                  </a:cxn>
                  <a:cxn ang="0">
                    <a:pos x="2" y="2"/>
                  </a:cxn>
                  <a:cxn ang="0">
                    <a:pos x="2" y="1"/>
                  </a:cxn>
                  <a:cxn ang="0">
                    <a:pos x="2" y="1"/>
                  </a:cxn>
                  <a:cxn ang="0">
                    <a:pos x="2" y="0"/>
                  </a:cxn>
                  <a:cxn ang="0">
                    <a:pos x="2" y="0"/>
                  </a:cxn>
                  <a:cxn ang="0">
                    <a:pos x="2" y="1"/>
                  </a:cxn>
                  <a:cxn ang="0">
                    <a:pos x="2" y="1"/>
                  </a:cxn>
                  <a:cxn ang="0">
                    <a:pos x="2" y="1"/>
                  </a:cxn>
                  <a:cxn ang="0">
                    <a:pos x="2" y="1"/>
                  </a:cxn>
                  <a:cxn ang="0">
                    <a:pos x="3" y="2"/>
                  </a:cxn>
                  <a:cxn ang="0">
                    <a:pos x="3" y="2"/>
                  </a:cxn>
                  <a:cxn ang="0">
                    <a:pos x="3" y="2"/>
                  </a:cxn>
                  <a:cxn ang="0">
                    <a:pos x="3" y="1"/>
                  </a:cxn>
                  <a:cxn ang="0">
                    <a:pos x="3" y="1"/>
                  </a:cxn>
                  <a:cxn ang="0">
                    <a:pos x="3" y="1"/>
                  </a:cxn>
                  <a:cxn ang="0">
                    <a:pos x="3" y="0"/>
                  </a:cxn>
                  <a:cxn ang="0">
                    <a:pos x="3" y="0"/>
                  </a:cxn>
                  <a:cxn ang="0">
                    <a:pos x="2" y="0"/>
                  </a:cxn>
                  <a:cxn ang="0">
                    <a:pos x="2" y="0"/>
                  </a:cxn>
                  <a:cxn ang="0">
                    <a:pos x="2" y="0"/>
                  </a:cxn>
                </a:cxnLst>
                <a:rect l="0" t="0" r="0" b="0"/>
                <a:pathLst>
                  <a:path w="1289" h="3854">
                    <a:moveTo>
                      <a:pt x="880" y="63"/>
                    </a:moveTo>
                    <a:lnTo>
                      <a:pt x="744" y="158"/>
                    </a:lnTo>
                    <a:lnTo>
                      <a:pt x="671" y="273"/>
                    </a:lnTo>
                    <a:lnTo>
                      <a:pt x="587" y="419"/>
                    </a:lnTo>
                    <a:lnTo>
                      <a:pt x="503" y="702"/>
                    </a:lnTo>
                    <a:lnTo>
                      <a:pt x="451" y="1016"/>
                    </a:lnTo>
                    <a:lnTo>
                      <a:pt x="451" y="1278"/>
                    </a:lnTo>
                    <a:lnTo>
                      <a:pt x="440" y="1561"/>
                    </a:lnTo>
                    <a:lnTo>
                      <a:pt x="430" y="2284"/>
                    </a:lnTo>
                    <a:lnTo>
                      <a:pt x="419" y="3079"/>
                    </a:lnTo>
                    <a:lnTo>
                      <a:pt x="409" y="3415"/>
                    </a:lnTo>
                    <a:lnTo>
                      <a:pt x="357" y="3666"/>
                    </a:lnTo>
                    <a:lnTo>
                      <a:pt x="315" y="3739"/>
                    </a:lnTo>
                    <a:lnTo>
                      <a:pt x="252" y="3750"/>
                    </a:lnTo>
                    <a:lnTo>
                      <a:pt x="273" y="3634"/>
                    </a:lnTo>
                    <a:lnTo>
                      <a:pt x="273" y="3551"/>
                    </a:lnTo>
                    <a:lnTo>
                      <a:pt x="231" y="3467"/>
                    </a:lnTo>
                    <a:lnTo>
                      <a:pt x="179" y="3436"/>
                    </a:lnTo>
                    <a:lnTo>
                      <a:pt x="74" y="3456"/>
                    </a:lnTo>
                    <a:lnTo>
                      <a:pt x="21" y="3530"/>
                    </a:lnTo>
                    <a:lnTo>
                      <a:pt x="11" y="3593"/>
                    </a:lnTo>
                    <a:lnTo>
                      <a:pt x="0" y="3666"/>
                    </a:lnTo>
                    <a:cubicBezTo>
                      <a:pt x="11" y="3694"/>
                      <a:pt x="17" y="3724"/>
                      <a:pt x="32" y="3750"/>
                    </a:cubicBezTo>
                    <a:cubicBezTo>
                      <a:pt x="66" y="3806"/>
                      <a:pt x="63" y="3750"/>
                      <a:pt x="63" y="3781"/>
                    </a:cubicBezTo>
                    <a:lnTo>
                      <a:pt x="179" y="3854"/>
                    </a:lnTo>
                    <a:lnTo>
                      <a:pt x="294" y="3844"/>
                    </a:lnTo>
                    <a:lnTo>
                      <a:pt x="388" y="3802"/>
                    </a:lnTo>
                    <a:lnTo>
                      <a:pt x="461" y="3750"/>
                    </a:lnTo>
                    <a:lnTo>
                      <a:pt x="524" y="3666"/>
                    </a:lnTo>
                    <a:lnTo>
                      <a:pt x="639" y="3436"/>
                    </a:lnTo>
                    <a:lnTo>
                      <a:pt x="702" y="3237"/>
                    </a:lnTo>
                    <a:lnTo>
                      <a:pt x="723" y="3048"/>
                    </a:lnTo>
                    <a:lnTo>
                      <a:pt x="744" y="2755"/>
                    </a:lnTo>
                    <a:lnTo>
                      <a:pt x="765" y="2367"/>
                    </a:lnTo>
                    <a:lnTo>
                      <a:pt x="775" y="1781"/>
                    </a:lnTo>
                    <a:lnTo>
                      <a:pt x="755" y="1184"/>
                    </a:lnTo>
                    <a:lnTo>
                      <a:pt x="765" y="849"/>
                    </a:lnTo>
                    <a:lnTo>
                      <a:pt x="786" y="660"/>
                    </a:lnTo>
                    <a:lnTo>
                      <a:pt x="817" y="514"/>
                    </a:lnTo>
                    <a:lnTo>
                      <a:pt x="849" y="346"/>
                    </a:lnTo>
                    <a:lnTo>
                      <a:pt x="912" y="178"/>
                    </a:lnTo>
                    <a:lnTo>
                      <a:pt x="974" y="105"/>
                    </a:lnTo>
                    <a:lnTo>
                      <a:pt x="1048" y="126"/>
                    </a:lnTo>
                    <a:lnTo>
                      <a:pt x="1048" y="189"/>
                    </a:lnTo>
                    <a:lnTo>
                      <a:pt x="1016" y="252"/>
                    </a:lnTo>
                    <a:lnTo>
                      <a:pt x="1016" y="346"/>
                    </a:lnTo>
                    <a:lnTo>
                      <a:pt x="1037" y="419"/>
                    </a:lnTo>
                    <a:lnTo>
                      <a:pt x="1079" y="482"/>
                    </a:lnTo>
                    <a:lnTo>
                      <a:pt x="1142" y="482"/>
                    </a:lnTo>
                    <a:lnTo>
                      <a:pt x="1226" y="472"/>
                    </a:lnTo>
                    <a:lnTo>
                      <a:pt x="1289" y="388"/>
                    </a:lnTo>
                    <a:lnTo>
                      <a:pt x="1289" y="304"/>
                    </a:lnTo>
                    <a:lnTo>
                      <a:pt x="1278" y="210"/>
                    </a:lnTo>
                    <a:lnTo>
                      <a:pt x="1236" y="137"/>
                    </a:lnTo>
                    <a:lnTo>
                      <a:pt x="1184" y="53"/>
                    </a:lnTo>
                    <a:lnTo>
                      <a:pt x="1048" y="0"/>
                    </a:lnTo>
                    <a:lnTo>
                      <a:pt x="933" y="0"/>
                    </a:lnTo>
                    <a:lnTo>
                      <a:pt x="880" y="63"/>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grpSp>
      </p:grpSp>
      <p:sp>
        <p:nvSpPr>
          <p:cNvPr id="99347" name="WordArt 227"/>
          <p:cNvSpPr>
            <a:spLocks noTextEdit="1"/>
          </p:cNvSpPr>
          <p:nvPr/>
        </p:nvSpPr>
        <p:spPr>
          <a:xfrm>
            <a:off x="4511676" y="4203701"/>
            <a:ext cx="171450" cy="250825"/>
          </a:xfrm>
          <a:prstGeom prst="rect">
            <a:avLst/>
          </a:prstGeom>
        </p:spPr>
        <p:txBody>
          <a:bodyPr wrap="none" fromWordArt="1">
            <a:prstTxWarp prst="textPlain">
              <a:avLst>
                <a:gd name="adj" fmla="val 50000"/>
              </a:avLst>
            </a:prstTxWarp>
            <a:normAutofit fontScale="92500" lnSpcReduction="20000"/>
          </a:bodyPr>
          <a:lstStyle/>
          <a:p>
            <a:pPr algn="ctr"/>
            <a:r>
              <a:rPr lang="zh-CN" altLang="en-US" sz="1400">
                <a:ln w="9525" cap="flat" cmpd="sng">
                  <a:solidFill>
                    <a:srgbClr val="000000"/>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0</a:t>
            </a:r>
          </a:p>
        </p:txBody>
      </p:sp>
      <p:grpSp>
        <p:nvGrpSpPr>
          <p:cNvPr id="99348" name="Group 228"/>
          <p:cNvGrpSpPr/>
          <p:nvPr/>
        </p:nvGrpSpPr>
        <p:grpSpPr>
          <a:xfrm>
            <a:off x="4267201" y="4298951"/>
            <a:ext cx="187325" cy="77788"/>
            <a:chOff x="1440" y="3072"/>
            <a:chExt cx="192" cy="96"/>
          </a:xfrm>
        </p:grpSpPr>
        <p:sp>
          <p:nvSpPr>
            <p:cNvPr id="99371" name="Line 229"/>
            <p:cNvSpPr/>
            <p:nvPr/>
          </p:nvSpPr>
          <p:spPr>
            <a:xfrm flipV="1">
              <a:off x="1440" y="3072"/>
              <a:ext cx="192" cy="0"/>
            </a:xfrm>
            <a:prstGeom prst="line">
              <a:avLst/>
            </a:prstGeom>
            <a:ln w="28575" cap="flat" cmpd="sng">
              <a:solidFill>
                <a:schemeClr val="tx1"/>
              </a:solidFill>
              <a:prstDash val="solid"/>
              <a:headEnd type="none" w="med" len="med"/>
              <a:tailEnd type="none" w="med" len="med"/>
            </a:ln>
          </p:spPr>
        </p:sp>
        <p:sp>
          <p:nvSpPr>
            <p:cNvPr id="99372" name="Line 230"/>
            <p:cNvSpPr/>
            <p:nvPr/>
          </p:nvSpPr>
          <p:spPr>
            <a:xfrm>
              <a:off x="1440" y="3168"/>
              <a:ext cx="192" cy="0"/>
            </a:xfrm>
            <a:prstGeom prst="line">
              <a:avLst/>
            </a:prstGeom>
            <a:ln w="28575" cap="flat" cmpd="sng">
              <a:solidFill>
                <a:schemeClr val="tx1"/>
              </a:solidFill>
              <a:prstDash val="solid"/>
              <a:headEnd type="none" w="med" len="med"/>
              <a:tailEnd type="none" w="med" len="med"/>
            </a:ln>
          </p:spPr>
        </p:sp>
      </p:grpSp>
      <p:sp>
        <p:nvSpPr>
          <p:cNvPr id="99349" name="WordArt 231"/>
          <p:cNvSpPr>
            <a:spLocks noTextEdit="1"/>
          </p:cNvSpPr>
          <p:nvPr/>
        </p:nvSpPr>
        <p:spPr>
          <a:xfrm>
            <a:off x="3810001" y="4321176"/>
            <a:ext cx="61913" cy="61913"/>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3175" cap="flat" cmpd="sng">
                  <a:solidFill>
                    <a:schemeClr val="tx1"/>
                  </a:solidFill>
                  <a:prstDash val="solid"/>
                  <a:headEnd type="none" w="med" len="med"/>
                  <a:tailEnd type="none" w="med" len="med"/>
                </a:ln>
                <a:solidFill>
                  <a:schemeClr val="tx1"/>
                </a:solidFill>
                <a:latin typeface="Marlett" charset="0"/>
                <a:ea typeface="Marlett" charset="0"/>
              </a:rPr>
              <a:t>h</a:t>
            </a:r>
          </a:p>
        </p:txBody>
      </p:sp>
      <p:sp>
        <p:nvSpPr>
          <p:cNvPr id="99350" name="WordArt 232"/>
          <p:cNvSpPr>
            <a:spLocks noTextEdit="1"/>
          </p:cNvSpPr>
          <p:nvPr/>
        </p:nvSpPr>
        <p:spPr>
          <a:xfrm>
            <a:off x="3929063" y="4224338"/>
            <a:ext cx="142875" cy="225425"/>
          </a:xfrm>
          <a:prstGeom prst="rect">
            <a:avLst/>
          </a:prstGeom>
        </p:spPr>
        <p:txBody>
          <a:bodyPr wrap="none" fromWordArt="1">
            <a:prstTxWarp prst="textPlain">
              <a:avLst>
                <a:gd name="adj" fmla="val 50000"/>
              </a:avLst>
            </a:prstTxWarp>
            <a:normAutofit fontScale="55000" lnSpcReduction="20000"/>
          </a:bodyPr>
          <a:lstStyle/>
          <a:p>
            <a:pPr algn="ctr"/>
            <a:r>
              <a:rPr lang="zh-CN" altLang="en-US" sz="1800">
                <a:ln w="9525" cap="flat" cmpd="sng">
                  <a:solidFill>
                    <a:schemeClr val="tx1"/>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d</a:t>
            </a:r>
          </a:p>
        </p:txBody>
      </p:sp>
      <p:sp>
        <p:nvSpPr>
          <p:cNvPr id="99351" name="WordArt 233"/>
          <p:cNvSpPr>
            <a:spLocks noTextEdit="1"/>
          </p:cNvSpPr>
          <p:nvPr/>
        </p:nvSpPr>
        <p:spPr>
          <a:xfrm>
            <a:off x="4110038" y="4224338"/>
            <a:ext cx="87313" cy="227013"/>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b="1"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l</a:t>
            </a:r>
          </a:p>
        </p:txBody>
      </p:sp>
      <p:sp>
        <p:nvSpPr>
          <p:cNvPr id="99352" name="Line 234"/>
          <p:cNvSpPr/>
          <p:nvPr/>
        </p:nvSpPr>
        <p:spPr>
          <a:xfrm flipV="1">
            <a:off x="3605213" y="4178301"/>
            <a:ext cx="223838" cy="0"/>
          </a:xfrm>
          <a:prstGeom prst="line">
            <a:avLst/>
          </a:prstGeom>
          <a:ln w="19050" cap="flat" cmpd="sng">
            <a:solidFill>
              <a:schemeClr val="tx1"/>
            </a:solidFill>
            <a:prstDash val="solid"/>
            <a:headEnd type="none" w="med" len="med"/>
            <a:tailEnd type="triangle" w="sm" len="med"/>
          </a:ln>
        </p:spPr>
      </p:sp>
      <p:sp>
        <p:nvSpPr>
          <p:cNvPr id="99353" name="Line 235"/>
          <p:cNvSpPr/>
          <p:nvPr/>
        </p:nvSpPr>
        <p:spPr>
          <a:xfrm flipV="1">
            <a:off x="4022726" y="4160838"/>
            <a:ext cx="225425" cy="0"/>
          </a:xfrm>
          <a:prstGeom prst="line">
            <a:avLst/>
          </a:prstGeom>
          <a:ln w="19050" cap="flat" cmpd="sng">
            <a:solidFill>
              <a:schemeClr val="tx1"/>
            </a:solidFill>
            <a:prstDash val="solid"/>
            <a:headEnd type="none" w="med" len="med"/>
            <a:tailEnd type="triangle" w="sm" len="med"/>
          </a:ln>
        </p:spPr>
      </p:sp>
      <p:sp>
        <p:nvSpPr>
          <p:cNvPr id="99354" name="Oval 236"/>
          <p:cNvSpPr/>
          <p:nvPr/>
        </p:nvSpPr>
        <p:spPr>
          <a:xfrm>
            <a:off x="3300413" y="4275138"/>
            <a:ext cx="192088" cy="173038"/>
          </a:xfrm>
          <a:prstGeom prst="ellipse">
            <a:avLst/>
          </a:prstGeom>
          <a:no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9355" name="WordArt 237"/>
          <p:cNvSpPr>
            <a:spLocks noTextEdit="1"/>
          </p:cNvSpPr>
          <p:nvPr/>
        </p:nvSpPr>
        <p:spPr>
          <a:xfrm>
            <a:off x="3441701" y="4551363"/>
            <a:ext cx="112713" cy="133350"/>
          </a:xfrm>
          <a:prstGeom prst="rect">
            <a:avLst/>
          </a:prstGeom>
        </p:spPr>
        <p:txBody>
          <a:bodyPr wrap="none" fromWordArt="1">
            <a:prstTxWarp prst="textPlain">
              <a:avLst>
                <a:gd name="adj" fmla="val 63042"/>
              </a:avLst>
            </a:prstTxWarp>
            <a:normAutofit fontScale="25000" lnSpcReduction="20000"/>
          </a:bodyPr>
          <a:lstStyle/>
          <a:p>
            <a:pPr algn="ctr"/>
            <a:r>
              <a:rPr lang="zh-CN" altLang="en-US" sz="3600" i="1">
                <a:ln w="9525" cap="flat" cmpd="sng">
                  <a:solidFill>
                    <a:srgbClr val="3333FF"/>
                  </a:solidFill>
                  <a:prstDash val="solid"/>
                  <a:headEnd type="none" w="med" len="med"/>
                  <a:tailEnd type="none" w="med" len="med"/>
                </a:ln>
                <a:solidFill>
                  <a:srgbClr val="3333FF"/>
                </a:solidFill>
                <a:latin typeface="Times New Roman" panose="02020603050405020304" pitchFamily="18" charset="0"/>
                <a:ea typeface="Times New Roman" panose="02020603050405020304" pitchFamily="18" charset="0"/>
              </a:rPr>
              <a:t>l</a:t>
            </a:r>
          </a:p>
        </p:txBody>
      </p:sp>
      <p:sp>
        <p:nvSpPr>
          <p:cNvPr id="99356" name="Freeform 238"/>
          <p:cNvSpPr/>
          <p:nvPr/>
        </p:nvSpPr>
        <p:spPr>
          <a:xfrm>
            <a:off x="3335338" y="4152901"/>
            <a:ext cx="128588" cy="417513"/>
          </a:xfrm>
          <a:custGeom>
            <a:avLst/>
            <a:gdLst/>
            <a:ahLst/>
            <a:cxnLst>
              <a:cxn ang="0">
                <a:pos x="3" y="0"/>
              </a:cxn>
              <a:cxn ang="0">
                <a:pos x="3" y="1"/>
              </a:cxn>
              <a:cxn ang="0">
                <a:pos x="3" y="1"/>
              </a:cxn>
              <a:cxn ang="0">
                <a:pos x="2" y="2"/>
              </a:cxn>
              <a:cxn ang="0">
                <a:pos x="2" y="3"/>
              </a:cxn>
              <a:cxn ang="0">
                <a:pos x="2" y="5"/>
              </a:cxn>
              <a:cxn ang="0">
                <a:pos x="2" y="6"/>
              </a:cxn>
              <a:cxn ang="0">
                <a:pos x="2" y="7"/>
              </a:cxn>
              <a:cxn ang="0">
                <a:pos x="2" y="11"/>
              </a:cxn>
              <a:cxn ang="0">
                <a:pos x="2" y="14"/>
              </a:cxn>
              <a:cxn ang="0">
                <a:pos x="2" y="16"/>
              </a:cxn>
              <a:cxn ang="0">
                <a:pos x="1" y="17"/>
              </a:cxn>
              <a:cxn ang="0">
                <a:pos x="1" y="17"/>
              </a:cxn>
              <a:cxn ang="0">
                <a:pos x="1" y="17"/>
              </a:cxn>
              <a:cxn ang="0">
                <a:pos x="1" y="17"/>
              </a:cxn>
              <a:cxn ang="0">
                <a:pos x="1" y="17"/>
              </a:cxn>
              <a:cxn ang="0">
                <a:pos x="1" y="16"/>
              </a:cxn>
              <a:cxn ang="0">
                <a:pos x="1" y="16"/>
              </a:cxn>
              <a:cxn ang="0">
                <a:pos x="0" y="16"/>
              </a:cxn>
              <a:cxn ang="0">
                <a:pos x="0" y="16"/>
              </a:cxn>
              <a:cxn ang="0">
                <a:pos x="0" y="17"/>
              </a:cxn>
              <a:cxn ang="0">
                <a:pos x="0" y="17"/>
              </a:cxn>
              <a:cxn ang="0">
                <a:pos x="0" y="17"/>
              </a:cxn>
              <a:cxn ang="0">
                <a:pos x="0" y="18"/>
              </a:cxn>
              <a:cxn ang="0">
                <a:pos x="1" y="18"/>
              </a:cxn>
              <a:cxn ang="0">
                <a:pos x="1" y="18"/>
              </a:cxn>
              <a:cxn ang="0">
                <a:pos x="2" y="18"/>
              </a:cxn>
              <a:cxn ang="0">
                <a:pos x="2" y="17"/>
              </a:cxn>
              <a:cxn ang="0">
                <a:pos x="2" y="17"/>
              </a:cxn>
              <a:cxn ang="0">
                <a:pos x="3" y="16"/>
              </a:cxn>
              <a:cxn ang="0">
                <a:pos x="3" y="15"/>
              </a:cxn>
              <a:cxn ang="0">
                <a:pos x="3" y="14"/>
              </a:cxn>
              <a:cxn ang="0">
                <a:pos x="3" y="13"/>
              </a:cxn>
              <a:cxn ang="0">
                <a:pos x="3" y="11"/>
              </a:cxn>
              <a:cxn ang="0">
                <a:pos x="3" y="8"/>
              </a:cxn>
              <a:cxn ang="0">
                <a:pos x="3" y="6"/>
              </a:cxn>
              <a:cxn ang="0">
                <a:pos x="3" y="4"/>
              </a:cxn>
              <a:cxn ang="0">
                <a:pos x="3" y="3"/>
              </a:cxn>
              <a:cxn ang="0">
                <a:pos x="3" y="2"/>
              </a:cxn>
              <a:cxn ang="0">
                <a:pos x="3" y="2"/>
              </a:cxn>
              <a:cxn ang="0">
                <a:pos x="4" y="1"/>
              </a:cxn>
              <a:cxn ang="0">
                <a:pos x="4" y="0"/>
              </a:cxn>
              <a:cxn ang="0">
                <a:pos x="4" y="1"/>
              </a:cxn>
              <a:cxn ang="0">
                <a:pos x="4" y="1"/>
              </a:cxn>
              <a:cxn ang="0">
                <a:pos x="4" y="1"/>
              </a:cxn>
              <a:cxn ang="0">
                <a:pos x="4" y="2"/>
              </a:cxn>
              <a:cxn ang="0">
                <a:pos x="4" y="2"/>
              </a:cxn>
              <a:cxn ang="0">
                <a:pos x="4" y="2"/>
              </a:cxn>
              <a:cxn ang="0">
                <a:pos x="5" y="2"/>
              </a:cxn>
              <a:cxn ang="0">
                <a:pos x="5" y="2"/>
              </a:cxn>
              <a:cxn ang="0">
                <a:pos x="5" y="2"/>
              </a:cxn>
              <a:cxn ang="0">
                <a:pos x="5" y="1"/>
              </a:cxn>
              <a:cxn ang="0">
                <a:pos x="5" y="1"/>
              </a:cxn>
              <a:cxn ang="0">
                <a:pos x="5" y="1"/>
              </a:cxn>
              <a:cxn ang="0">
                <a:pos x="5" y="0"/>
              </a:cxn>
              <a:cxn ang="0">
                <a:pos x="4" y="0"/>
              </a:cxn>
              <a:cxn ang="0">
                <a:pos x="4" y="0"/>
              </a:cxn>
              <a:cxn ang="0">
                <a:pos x="3" y="0"/>
              </a:cxn>
            </a:cxnLst>
            <a:rect l="0" t="0" r="0" b="0"/>
            <a:pathLst>
              <a:path w="1289" h="3854">
                <a:moveTo>
                  <a:pt x="880" y="63"/>
                </a:moveTo>
                <a:lnTo>
                  <a:pt x="744" y="158"/>
                </a:lnTo>
                <a:lnTo>
                  <a:pt x="671" y="273"/>
                </a:lnTo>
                <a:lnTo>
                  <a:pt x="587" y="419"/>
                </a:lnTo>
                <a:lnTo>
                  <a:pt x="503" y="702"/>
                </a:lnTo>
                <a:lnTo>
                  <a:pt x="451" y="1016"/>
                </a:lnTo>
                <a:lnTo>
                  <a:pt x="451" y="1278"/>
                </a:lnTo>
                <a:lnTo>
                  <a:pt x="440" y="1561"/>
                </a:lnTo>
                <a:lnTo>
                  <a:pt x="430" y="2284"/>
                </a:lnTo>
                <a:lnTo>
                  <a:pt x="419" y="3079"/>
                </a:lnTo>
                <a:lnTo>
                  <a:pt x="409" y="3415"/>
                </a:lnTo>
                <a:lnTo>
                  <a:pt x="357" y="3666"/>
                </a:lnTo>
                <a:lnTo>
                  <a:pt x="315" y="3739"/>
                </a:lnTo>
                <a:lnTo>
                  <a:pt x="252" y="3750"/>
                </a:lnTo>
                <a:lnTo>
                  <a:pt x="273" y="3634"/>
                </a:lnTo>
                <a:lnTo>
                  <a:pt x="273" y="3551"/>
                </a:lnTo>
                <a:lnTo>
                  <a:pt x="231" y="3467"/>
                </a:lnTo>
                <a:lnTo>
                  <a:pt x="179" y="3436"/>
                </a:lnTo>
                <a:lnTo>
                  <a:pt x="74" y="3456"/>
                </a:lnTo>
                <a:lnTo>
                  <a:pt x="21" y="3530"/>
                </a:lnTo>
                <a:lnTo>
                  <a:pt x="11" y="3593"/>
                </a:lnTo>
                <a:lnTo>
                  <a:pt x="0" y="3666"/>
                </a:lnTo>
                <a:cubicBezTo>
                  <a:pt x="11" y="3694"/>
                  <a:pt x="17" y="3724"/>
                  <a:pt x="32" y="3750"/>
                </a:cubicBezTo>
                <a:cubicBezTo>
                  <a:pt x="66" y="3806"/>
                  <a:pt x="63" y="3750"/>
                  <a:pt x="63" y="3781"/>
                </a:cubicBezTo>
                <a:lnTo>
                  <a:pt x="179" y="3854"/>
                </a:lnTo>
                <a:lnTo>
                  <a:pt x="294" y="3844"/>
                </a:lnTo>
                <a:lnTo>
                  <a:pt x="388" y="3802"/>
                </a:lnTo>
                <a:lnTo>
                  <a:pt x="461" y="3750"/>
                </a:lnTo>
                <a:lnTo>
                  <a:pt x="524" y="3666"/>
                </a:lnTo>
                <a:lnTo>
                  <a:pt x="639" y="3436"/>
                </a:lnTo>
                <a:lnTo>
                  <a:pt x="702" y="3237"/>
                </a:lnTo>
                <a:lnTo>
                  <a:pt x="723" y="3048"/>
                </a:lnTo>
                <a:lnTo>
                  <a:pt x="744" y="2755"/>
                </a:lnTo>
                <a:lnTo>
                  <a:pt x="765" y="2367"/>
                </a:lnTo>
                <a:lnTo>
                  <a:pt x="775" y="1781"/>
                </a:lnTo>
                <a:lnTo>
                  <a:pt x="755" y="1184"/>
                </a:lnTo>
                <a:lnTo>
                  <a:pt x="765" y="849"/>
                </a:lnTo>
                <a:lnTo>
                  <a:pt x="786" y="660"/>
                </a:lnTo>
                <a:lnTo>
                  <a:pt x="817" y="514"/>
                </a:lnTo>
                <a:lnTo>
                  <a:pt x="849" y="346"/>
                </a:lnTo>
                <a:lnTo>
                  <a:pt x="912" y="178"/>
                </a:lnTo>
                <a:lnTo>
                  <a:pt x="974" y="105"/>
                </a:lnTo>
                <a:lnTo>
                  <a:pt x="1048" y="126"/>
                </a:lnTo>
                <a:lnTo>
                  <a:pt x="1048" y="189"/>
                </a:lnTo>
                <a:lnTo>
                  <a:pt x="1016" y="252"/>
                </a:lnTo>
                <a:lnTo>
                  <a:pt x="1016" y="346"/>
                </a:lnTo>
                <a:lnTo>
                  <a:pt x="1037" y="419"/>
                </a:lnTo>
                <a:lnTo>
                  <a:pt x="1079" y="482"/>
                </a:lnTo>
                <a:lnTo>
                  <a:pt x="1142" y="482"/>
                </a:lnTo>
                <a:lnTo>
                  <a:pt x="1226" y="472"/>
                </a:lnTo>
                <a:lnTo>
                  <a:pt x="1289" y="388"/>
                </a:lnTo>
                <a:lnTo>
                  <a:pt x="1289" y="304"/>
                </a:lnTo>
                <a:lnTo>
                  <a:pt x="1278" y="210"/>
                </a:lnTo>
                <a:lnTo>
                  <a:pt x="1236" y="137"/>
                </a:lnTo>
                <a:lnTo>
                  <a:pt x="1184" y="53"/>
                </a:lnTo>
                <a:lnTo>
                  <a:pt x="1048" y="0"/>
                </a:lnTo>
                <a:lnTo>
                  <a:pt x="933" y="0"/>
                </a:lnTo>
                <a:lnTo>
                  <a:pt x="880" y="63"/>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9368" name="WordArt 252"/>
          <p:cNvSpPr>
            <a:spLocks noTextEdit="1"/>
          </p:cNvSpPr>
          <p:nvPr/>
        </p:nvSpPr>
        <p:spPr>
          <a:xfrm>
            <a:off x="3559176" y="4260851"/>
            <a:ext cx="222250" cy="193675"/>
          </a:xfrm>
          <a:prstGeom prst="rect">
            <a:avLst/>
          </a:prstGeom>
        </p:spPr>
        <p:txBody>
          <a:bodyPr wrap="none" fromWordArt="1">
            <a:prstTxWarp prst="textPlain">
              <a:avLst>
                <a:gd name="adj" fmla="val 55991"/>
              </a:avLst>
            </a:prstTxWarp>
            <a:normAutofit fontScale="92500" lnSpcReduction="10000"/>
          </a:bodyPr>
          <a:lstStyle/>
          <a:p>
            <a:pPr algn="ctr"/>
            <a:r>
              <a:rPr lang="zh-CN" altLang="en-US" sz="800" b="1"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E</a:t>
            </a:r>
          </a:p>
        </p:txBody>
      </p:sp>
      <p:sp>
        <p:nvSpPr>
          <p:cNvPr id="2" name="椭圆 1">
            <a:extLst>
              <a:ext uri="{FF2B5EF4-FFF2-40B4-BE49-F238E27FC236}">
                <a16:creationId xmlns:a16="http://schemas.microsoft.com/office/drawing/2014/main" id="{EC825421-2D2A-FBA7-BA9A-71C6CA35A6FB}"/>
              </a:ext>
            </a:extLst>
          </p:cNvPr>
          <p:cNvSpPr/>
          <p:nvPr/>
        </p:nvSpPr>
        <p:spPr bwMode="auto">
          <a:xfrm>
            <a:off x="2648131" y="669494"/>
            <a:ext cx="2574981" cy="4177724"/>
          </a:xfrm>
          <a:prstGeom prst="ellipse">
            <a:avLst/>
          </a:prstGeom>
          <a:solidFill>
            <a:schemeClr val="accent1">
              <a:alpha val="41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 name="椭圆 2">
            <a:extLst>
              <a:ext uri="{FF2B5EF4-FFF2-40B4-BE49-F238E27FC236}">
                <a16:creationId xmlns:a16="http://schemas.microsoft.com/office/drawing/2014/main" id="{85C1114B-4239-4E4B-A518-78A439901E4F}"/>
              </a:ext>
            </a:extLst>
          </p:cNvPr>
          <p:cNvSpPr/>
          <p:nvPr/>
        </p:nvSpPr>
        <p:spPr bwMode="auto">
          <a:xfrm>
            <a:off x="4831095" y="738191"/>
            <a:ext cx="2689716" cy="4439530"/>
          </a:xfrm>
          <a:prstGeom prst="ellipse">
            <a:avLst/>
          </a:prstGeom>
          <a:solidFill>
            <a:schemeClr val="accent1">
              <a:alpha val="41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7397"/>
                                        </p:tgtEl>
                                        <p:attrNameLst>
                                          <p:attrName>style.visibility</p:attrName>
                                        </p:attrNameLst>
                                      </p:cBhvr>
                                      <p:to>
                                        <p:strVal val="visible"/>
                                      </p:to>
                                    </p:set>
                                    <p:animEffect transition="in" filter="wipe(left)">
                                      <p:cBhvr>
                                        <p:cTn id="7" dur="500"/>
                                        <p:tgtEl>
                                          <p:spTgt spid="187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0157826-978E-7F89-9B6E-C7A4E517DDD5}"/>
              </a:ext>
            </a:extLst>
          </p:cNvPr>
          <p:cNvSpPr txBox="1"/>
          <p:nvPr/>
        </p:nvSpPr>
        <p:spPr>
          <a:xfrm>
            <a:off x="3255038" y="224939"/>
            <a:ext cx="2633924" cy="461665"/>
          </a:xfrm>
          <a:prstGeom prst="rect">
            <a:avLst/>
          </a:prstGeom>
          <a:noFill/>
        </p:spPr>
        <p:txBody>
          <a:bodyPr wrap="square" rtlCol="0">
            <a:spAutoFit/>
          </a:bodyPr>
          <a:lstStyle/>
          <a:p>
            <a:r>
              <a:rPr kumimoji="1" lang="zh-CN" altLang="en-US" dirty="0"/>
              <a:t>第一周，第二次课</a:t>
            </a:r>
          </a:p>
        </p:txBody>
      </p:sp>
      <p:sp>
        <p:nvSpPr>
          <p:cNvPr id="3" name="文本框 2">
            <a:extLst>
              <a:ext uri="{FF2B5EF4-FFF2-40B4-BE49-F238E27FC236}">
                <a16:creationId xmlns:a16="http://schemas.microsoft.com/office/drawing/2014/main" id="{706B36EF-6BB0-A408-D0D6-D91DD3AEBE96}"/>
              </a:ext>
            </a:extLst>
          </p:cNvPr>
          <p:cNvSpPr txBox="1"/>
          <p:nvPr/>
        </p:nvSpPr>
        <p:spPr>
          <a:xfrm>
            <a:off x="0" y="686604"/>
            <a:ext cx="9218815" cy="4893647"/>
          </a:xfrm>
          <a:prstGeom prst="rect">
            <a:avLst/>
          </a:prstGeom>
          <a:noFill/>
        </p:spPr>
        <p:txBody>
          <a:bodyPr wrap="square" rtlCol="0">
            <a:spAutoFit/>
          </a:bodyPr>
          <a:lstStyle/>
          <a:p>
            <a:r>
              <a:rPr kumimoji="1" lang="zh-CN" altLang="en-US" dirty="0"/>
              <a:t>主要内容：</a:t>
            </a:r>
            <a:endParaRPr kumimoji="1" lang="en-US" altLang="zh-CN" dirty="0"/>
          </a:p>
          <a:p>
            <a:endParaRPr kumimoji="1" lang="en-US" altLang="zh-CN" dirty="0"/>
          </a:p>
          <a:p>
            <a:endParaRPr kumimoji="1" lang="en-US" altLang="zh-CN" dirty="0"/>
          </a:p>
          <a:p>
            <a:endParaRPr kumimoji="1" lang="en-US" altLang="zh-CN" dirty="0"/>
          </a:p>
          <a:p>
            <a:pPr marL="342900" indent="-342900">
              <a:buFont typeface="Arial" panose="020B0604020202020204" pitchFamily="34" charset="0"/>
              <a:buChar char="•"/>
            </a:pPr>
            <a:r>
              <a:rPr kumimoji="1" lang="zh-CN" altLang="en-US" dirty="0">
                <a:solidFill>
                  <a:srgbClr val="FF0000"/>
                </a:solidFill>
              </a:rPr>
              <a:t>毕</a:t>
            </a:r>
            <a:r>
              <a:rPr kumimoji="1" lang="en-US" altLang="zh-CN" dirty="0">
                <a:solidFill>
                  <a:srgbClr val="FF0000"/>
                </a:solidFill>
              </a:rPr>
              <a:t>-</a:t>
            </a:r>
            <a:r>
              <a:rPr kumimoji="1" lang="zh-CN" altLang="en-US" dirty="0">
                <a:solidFill>
                  <a:srgbClr val="FF0000"/>
                </a:solidFill>
              </a:rPr>
              <a:t>萨定律的应用</a:t>
            </a:r>
            <a:r>
              <a:rPr kumimoji="1" lang="zh-CN" altLang="en-US" dirty="0">
                <a:solidFill>
                  <a:srgbClr val="00B050"/>
                </a:solidFill>
              </a:rPr>
              <a:t>（即，考虑特殊电流分布，“</a:t>
            </a:r>
            <a:r>
              <a:rPr kumimoji="1" lang="zh-CN" altLang="en-US" b="1" i="1" u="sng" dirty="0">
                <a:solidFill>
                  <a:srgbClr val="00B050"/>
                </a:solidFill>
              </a:rPr>
              <a:t>直接”</a:t>
            </a:r>
            <a:r>
              <a:rPr kumimoji="1" lang="zh-CN" altLang="en-US" dirty="0">
                <a:solidFill>
                  <a:srgbClr val="00B050"/>
                </a:solidFill>
              </a:rPr>
              <a:t>计算</a:t>
            </a:r>
            <a:r>
              <a:rPr kumimoji="1" lang="en-US" altLang="zh-CN" dirty="0">
                <a:solidFill>
                  <a:srgbClr val="00B050"/>
                </a:solidFill>
              </a:rPr>
              <a:t>B</a:t>
            </a:r>
            <a:r>
              <a:rPr kumimoji="1" lang="zh-CN" altLang="en-US" dirty="0">
                <a:solidFill>
                  <a:srgbClr val="00B050"/>
                </a:solidFill>
              </a:rPr>
              <a:t>）</a:t>
            </a:r>
            <a:endParaRPr kumimoji="1" lang="en-US" altLang="zh-CN" dirty="0"/>
          </a:p>
          <a:p>
            <a:pPr marL="1371600" lvl="2" indent="-457200">
              <a:buFont typeface="+mj-ea"/>
              <a:buAutoNum type="circleNumDbPlain"/>
            </a:pPr>
            <a:r>
              <a:rPr kumimoji="1" lang="zh-CN" altLang="en-US" dirty="0">
                <a:solidFill>
                  <a:srgbClr val="0070C0"/>
                </a:solidFill>
              </a:rPr>
              <a:t>若干电流</a:t>
            </a:r>
            <a:r>
              <a:rPr kumimoji="1" lang="zh-CN" altLang="en-US" dirty="0"/>
              <a:t>的感应磁场的计算</a:t>
            </a:r>
            <a:endParaRPr kumimoji="1" lang="en-US" altLang="zh-CN" dirty="0"/>
          </a:p>
          <a:p>
            <a:pPr marL="1371600" lvl="2" indent="-457200">
              <a:buFont typeface="+mj-ea"/>
              <a:buAutoNum type="circleNumDbPlain"/>
            </a:pPr>
            <a:r>
              <a:rPr kumimoji="1" lang="zh-CN" altLang="en-US" dirty="0">
                <a:solidFill>
                  <a:srgbClr val="0070C0"/>
                </a:solidFill>
              </a:rPr>
              <a:t>运动电荷</a:t>
            </a:r>
            <a:r>
              <a:rPr kumimoji="1" lang="zh-CN" altLang="en-US" dirty="0"/>
              <a:t>的感应磁场的计算</a:t>
            </a:r>
            <a:endParaRPr kumimoji="1" lang="en-US" altLang="zh-CN" dirty="0"/>
          </a:p>
          <a:p>
            <a:pPr marL="1371600" lvl="2" indent="-457200">
              <a:buFont typeface="+mj-ea"/>
              <a:buAutoNum type="circleNumDbPlain"/>
            </a:pPr>
            <a:endParaRPr kumimoji="1" lang="en-US" altLang="zh-CN" dirty="0"/>
          </a:p>
          <a:p>
            <a:pPr marL="457200" indent="-457200">
              <a:buFont typeface="Arial" panose="020B0604020202020204" pitchFamily="34" charset="0"/>
              <a:buChar char="•"/>
            </a:pPr>
            <a:r>
              <a:rPr kumimoji="1" lang="zh-CN" altLang="en-US" dirty="0">
                <a:solidFill>
                  <a:srgbClr val="FF0000"/>
                </a:solidFill>
              </a:rPr>
              <a:t>磁场在空间的积分</a:t>
            </a:r>
            <a:r>
              <a:rPr kumimoji="1" lang="zh-CN" altLang="en-US" dirty="0">
                <a:solidFill>
                  <a:srgbClr val="00B050"/>
                </a:solidFill>
              </a:rPr>
              <a:t>（即，利用定理，“</a:t>
            </a:r>
            <a:r>
              <a:rPr kumimoji="1" lang="zh-CN" altLang="en-US" b="1" i="1" u="sng" dirty="0">
                <a:solidFill>
                  <a:srgbClr val="00B050"/>
                </a:solidFill>
              </a:rPr>
              <a:t>间接”</a:t>
            </a:r>
            <a:r>
              <a:rPr kumimoji="1" lang="zh-CN" altLang="en-US" dirty="0">
                <a:solidFill>
                  <a:srgbClr val="00B050"/>
                </a:solidFill>
              </a:rPr>
              <a:t>计算</a:t>
            </a:r>
            <a:r>
              <a:rPr kumimoji="1" lang="en-US" altLang="zh-CN" dirty="0">
                <a:solidFill>
                  <a:srgbClr val="00B050"/>
                </a:solidFill>
              </a:rPr>
              <a:t>B</a:t>
            </a:r>
            <a:r>
              <a:rPr kumimoji="1" lang="zh-CN" altLang="en-US" dirty="0">
                <a:solidFill>
                  <a:srgbClr val="00B050"/>
                </a:solidFill>
              </a:rPr>
              <a:t> ）</a:t>
            </a:r>
            <a:endParaRPr kumimoji="1" lang="en-US" altLang="zh-CN" dirty="0"/>
          </a:p>
          <a:p>
            <a:pPr marL="914400" lvl="1" indent="-457200">
              <a:buFont typeface="Arial" panose="020B0604020202020204" pitchFamily="34" charset="0"/>
              <a:buChar char="•"/>
            </a:pPr>
            <a:endParaRPr kumimoji="1" lang="en-US" altLang="zh-CN" dirty="0">
              <a:solidFill>
                <a:srgbClr val="FF0000"/>
              </a:solidFill>
            </a:endParaRPr>
          </a:p>
          <a:p>
            <a:pPr marL="1371600" lvl="2" indent="-457200">
              <a:buFont typeface="+mj-ea"/>
              <a:buAutoNum type="circleNumDbPlain"/>
            </a:pPr>
            <a:r>
              <a:rPr kumimoji="1" lang="zh-CN" altLang="en-US" dirty="0"/>
              <a:t>磁场的</a:t>
            </a:r>
            <a:r>
              <a:rPr kumimoji="1" lang="zh-CN" altLang="en-US" dirty="0">
                <a:solidFill>
                  <a:srgbClr val="0070C0"/>
                </a:solidFill>
              </a:rPr>
              <a:t>高斯定理（面积分）</a:t>
            </a:r>
            <a:endParaRPr kumimoji="1" lang="en-US" altLang="zh-CN" dirty="0">
              <a:solidFill>
                <a:srgbClr val="0070C0"/>
              </a:solidFill>
            </a:endParaRPr>
          </a:p>
          <a:p>
            <a:pPr marL="1371600" lvl="2" indent="-457200">
              <a:buFont typeface="+mj-ea"/>
              <a:buAutoNum type="circleNumDbPlain"/>
            </a:pPr>
            <a:r>
              <a:rPr kumimoji="1" lang="zh-CN" altLang="en-US" dirty="0"/>
              <a:t>安培</a:t>
            </a:r>
            <a:r>
              <a:rPr kumimoji="1" lang="zh-CN" altLang="en-US" dirty="0">
                <a:solidFill>
                  <a:srgbClr val="0070C0"/>
                </a:solidFill>
              </a:rPr>
              <a:t>环路定理（线或者环路积分）</a:t>
            </a:r>
            <a:endParaRPr kumimoji="1" lang="en-US" altLang="zh-CN" dirty="0">
              <a:solidFill>
                <a:srgbClr val="0070C0"/>
              </a:solidFill>
            </a:endParaRPr>
          </a:p>
          <a:p>
            <a:pPr lvl="2"/>
            <a:endParaRPr kumimoji="1" lang="en-US" altLang="zh-CN" dirty="0">
              <a:solidFill>
                <a:srgbClr val="0070C0"/>
              </a:solidFill>
            </a:endParaRPr>
          </a:p>
        </p:txBody>
      </p:sp>
      <p:sp>
        <p:nvSpPr>
          <p:cNvPr id="8" name="圆角矩形 7">
            <a:extLst>
              <a:ext uri="{FF2B5EF4-FFF2-40B4-BE49-F238E27FC236}">
                <a16:creationId xmlns:a16="http://schemas.microsoft.com/office/drawing/2014/main" id="{E4FBDE2C-D3E7-08CD-73F8-0058006353C4}"/>
              </a:ext>
            </a:extLst>
          </p:cNvPr>
          <p:cNvSpPr/>
          <p:nvPr/>
        </p:nvSpPr>
        <p:spPr bwMode="auto">
          <a:xfrm>
            <a:off x="41101" y="2015848"/>
            <a:ext cx="8736676" cy="3163505"/>
          </a:xfrm>
          <a:prstGeom prst="roundRect">
            <a:avLst/>
          </a:prstGeom>
          <a:solidFill>
            <a:srgbClr val="FFFF00">
              <a:alpha val="21017"/>
            </a:srgb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0" name="圆角矩形 9">
            <a:extLst>
              <a:ext uri="{FF2B5EF4-FFF2-40B4-BE49-F238E27FC236}">
                <a16:creationId xmlns:a16="http://schemas.microsoft.com/office/drawing/2014/main" id="{DB55C247-B2F3-FB85-405F-B323AB8C6D14}"/>
              </a:ext>
            </a:extLst>
          </p:cNvPr>
          <p:cNvSpPr/>
          <p:nvPr/>
        </p:nvSpPr>
        <p:spPr bwMode="auto">
          <a:xfrm>
            <a:off x="66502" y="6099965"/>
            <a:ext cx="7348451" cy="638157"/>
          </a:xfrm>
          <a:prstGeom prst="roundRect">
            <a:avLst/>
          </a:prstGeom>
          <a:solidFill>
            <a:srgbClr val="FFFF00">
              <a:alpha val="21017"/>
            </a:srgb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pPr>
            <a:r>
              <a:rPr kumimoji="1" lang="zh-CN" altLang="en-US" sz="24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安培环路定理</a:t>
            </a: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的</a:t>
            </a:r>
            <a:r>
              <a:rPr kumimoji="1" lang="zh-CN" altLang="en-US" sz="2400" b="0" i="0" u="none" strike="noStrike" cap="none" normalizeH="0" baseline="0" dirty="0">
                <a:ln>
                  <a:noFill/>
                </a:ln>
                <a:solidFill>
                  <a:srgbClr val="00B050"/>
                </a:solidFill>
                <a:effectLst/>
                <a:latin typeface="Times New Roman" panose="02020603050405020304" pitchFamily="18" charset="0"/>
                <a:ea typeface="宋体" panose="02010600030101010101" pitchFamily="2" charset="-122"/>
              </a:rPr>
              <a:t>应用</a:t>
            </a:r>
          </a:p>
        </p:txBody>
      </p:sp>
      <p:sp>
        <p:nvSpPr>
          <p:cNvPr id="13" name="圆角矩形 12">
            <a:extLst>
              <a:ext uri="{FF2B5EF4-FFF2-40B4-BE49-F238E27FC236}">
                <a16:creationId xmlns:a16="http://schemas.microsoft.com/office/drawing/2014/main" id="{0C5340A0-D956-705C-A8F8-21FB366F82E2}"/>
              </a:ext>
            </a:extLst>
          </p:cNvPr>
          <p:cNvSpPr/>
          <p:nvPr/>
        </p:nvSpPr>
        <p:spPr bwMode="auto">
          <a:xfrm>
            <a:off x="66502" y="1409699"/>
            <a:ext cx="1113905" cy="461665"/>
          </a:xfrm>
          <a:prstGeom prst="roundRect">
            <a:avLst/>
          </a:prstGeom>
          <a:solidFill>
            <a:srgbClr val="FFFF00">
              <a:alpha val="21017"/>
            </a:srgb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zh-CN" altLang="en-US" sz="1800" dirty="0"/>
              <a:t>本</a:t>
            </a: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节课</a:t>
            </a:r>
          </a:p>
        </p:txBody>
      </p:sp>
      <p:sp>
        <p:nvSpPr>
          <p:cNvPr id="14" name="圆角矩形 13">
            <a:extLst>
              <a:ext uri="{FF2B5EF4-FFF2-40B4-BE49-F238E27FC236}">
                <a16:creationId xmlns:a16="http://schemas.microsoft.com/office/drawing/2014/main" id="{F7F6B57E-1935-0D6A-4CD4-6714E2FFDA13}"/>
              </a:ext>
            </a:extLst>
          </p:cNvPr>
          <p:cNvSpPr/>
          <p:nvPr/>
        </p:nvSpPr>
        <p:spPr bwMode="auto">
          <a:xfrm>
            <a:off x="66502" y="5510750"/>
            <a:ext cx="1113905" cy="461665"/>
          </a:xfrm>
          <a:prstGeom prst="roundRect">
            <a:avLst/>
          </a:prstGeom>
          <a:solidFill>
            <a:srgbClr val="FFFF00">
              <a:alpha val="21017"/>
            </a:srgb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下节课</a:t>
            </a:r>
          </a:p>
        </p:txBody>
      </p:sp>
    </p:spTree>
    <p:extLst>
      <p:ext uri="{BB962C8B-B14F-4D97-AF65-F5344CB8AC3E}">
        <p14:creationId xmlns:p14="http://schemas.microsoft.com/office/powerpoint/2010/main" val="9272186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0157826-978E-7F89-9B6E-C7A4E517DDD5}"/>
              </a:ext>
            </a:extLst>
          </p:cNvPr>
          <p:cNvSpPr txBox="1"/>
          <p:nvPr/>
        </p:nvSpPr>
        <p:spPr>
          <a:xfrm>
            <a:off x="2561531" y="2585754"/>
            <a:ext cx="4020938" cy="461665"/>
          </a:xfrm>
          <a:prstGeom prst="rect">
            <a:avLst/>
          </a:prstGeom>
          <a:noFill/>
        </p:spPr>
        <p:txBody>
          <a:bodyPr wrap="square" rtlCol="0">
            <a:spAutoFit/>
          </a:bodyPr>
          <a:lstStyle/>
          <a:p>
            <a:r>
              <a:rPr kumimoji="1" lang="zh-CN" altLang="en-US" dirty="0"/>
              <a:t>第一周，第二次课结束</a:t>
            </a:r>
          </a:p>
        </p:txBody>
      </p:sp>
    </p:spTree>
    <p:extLst>
      <p:ext uri="{BB962C8B-B14F-4D97-AF65-F5344CB8AC3E}">
        <p14:creationId xmlns:p14="http://schemas.microsoft.com/office/powerpoint/2010/main" val="1532767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58"/>
          <p:cNvSpPr>
            <a:spLocks noGrp="1"/>
          </p:cNvSpPr>
          <p:nvPr>
            <p:ph type="title" idx="4294967295"/>
          </p:nvPr>
        </p:nvSpPr>
        <p:spPr>
          <a:xfrm>
            <a:off x="3476625" y="0"/>
            <a:ext cx="5667375" cy="830263"/>
          </a:xfrm>
          <a:ln/>
        </p:spPr>
        <p:txBody>
          <a:bodyPr vert="horz" wrap="square" lIns="91440" tIns="45720" rIns="91440" bIns="45720" anchor="ctr"/>
          <a:lstStyle/>
          <a:p>
            <a:pPr eaLnBrk="1" hangingPunct="1"/>
            <a:r>
              <a:rPr lang="zh-CN" altLang="en-US" dirty="0">
                <a:solidFill>
                  <a:schemeClr val="bg1"/>
                </a:solidFill>
              </a:rPr>
              <a:t>电流密度</a:t>
            </a:r>
          </a:p>
        </p:txBody>
      </p:sp>
      <p:sp>
        <p:nvSpPr>
          <p:cNvPr id="8195" name="Rectangle 106" descr="大纸屑"/>
          <p:cNvSpPr/>
          <p:nvPr/>
        </p:nvSpPr>
        <p:spPr>
          <a:xfrm>
            <a:off x="0" y="0"/>
            <a:ext cx="9144000" cy="128588"/>
          </a:xfrm>
          <a:prstGeom prst="rect">
            <a:avLst/>
          </a:prstGeom>
          <a:pattFill prst="lgConfetti">
            <a:fgClr>
              <a:srgbClr val="FFCC99"/>
            </a:fgClr>
            <a:bgClr>
              <a:schemeClr val="bg1"/>
            </a:bgClr>
          </a:patt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8196" name="Rectangle 107" descr="大纸屑"/>
          <p:cNvSpPr/>
          <p:nvPr/>
        </p:nvSpPr>
        <p:spPr>
          <a:xfrm>
            <a:off x="0" y="6567488"/>
            <a:ext cx="9144000" cy="290512"/>
          </a:xfrm>
          <a:prstGeom prst="rect">
            <a:avLst/>
          </a:prstGeom>
          <a:pattFill prst="lgConfetti">
            <a:fgClr>
              <a:srgbClr val="FFCC99"/>
            </a:fgClr>
            <a:bgClr>
              <a:schemeClr val="bg1"/>
            </a:bgClr>
          </a:patt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3194" name="Group 122"/>
          <p:cNvGrpSpPr/>
          <p:nvPr/>
        </p:nvGrpSpPr>
        <p:grpSpPr>
          <a:xfrm>
            <a:off x="430213" y="1223963"/>
            <a:ext cx="4041775" cy="4410075"/>
            <a:chOff x="251" y="716"/>
            <a:chExt cx="2789" cy="3061"/>
          </a:xfrm>
        </p:grpSpPr>
        <p:sp>
          <p:nvSpPr>
            <p:cNvPr id="8466" name="Freeform 117"/>
            <p:cNvSpPr/>
            <p:nvPr/>
          </p:nvSpPr>
          <p:spPr>
            <a:xfrm>
              <a:off x="251" y="716"/>
              <a:ext cx="2789" cy="3028"/>
            </a:xfrm>
            <a:custGeom>
              <a:avLst/>
              <a:gdLst/>
              <a:ahLst/>
              <a:cxnLst>
                <a:cxn ang="0">
                  <a:pos x="52" y="2023"/>
                </a:cxn>
                <a:cxn ang="0">
                  <a:pos x="396" y="1285"/>
                </a:cxn>
                <a:cxn ang="0">
                  <a:pos x="962" y="567"/>
                </a:cxn>
                <a:cxn ang="0">
                  <a:pos x="1679" y="82"/>
                </a:cxn>
                <a:cxn ang="0">
                  <a:pos x="1851" y="72"/>
                </a:cxn>
                <a:cxn ang="0">
                  <a:pos x="1891" y="153"/>
                </a:cxn>
                <a:cxn ang="0">
                  <a:pos x="1912" y="355"/>
                </a:cxn>
                <a:cxn ang="0">
                  <a:pos x="2053" y="577"/>
                </a:cxn>
                <a:cxn ang="0">
                  <a:pos x="2296" y="719"/>
                </a:cxn>
                <a:cxn ang="0">
                  <a:pos x="2498" y="850"/>
                </a:cxn>
                <a:cxn ang="0">
                  <a:pos x="2619" y="1012"/>
                </a:cxn>
                <a:cxn ang="0">
                  <a:pos x="2730" y="1315"/>
                </a:cxn>
                <a:cxn ang="0">
                  <a:pos x="2781" y="1628"/>
                </a:cxn>
                <a:cxn ang="0">
                  <a:pos x="2781" y="1790"/>
                </a:cxn>
                <a:cxn ang="0">
                  <a:pos x="2760" y="2012"/>
                </a:cxn>
                <a:cxn ang="0">
                  <a:pos x="2730" y="2144"/>
                </a:cxn>
                <a:cxn ang="0">
                  <a:pos x="2609" y="2194"/>
                </a:cxn>
                <a:cxn ang="0">
                  <a:pos x="2245" y="2316"/>
                </a:cxn>
                <a:cxn ang="0">
                  <a:pos x="1932" y="2417"/>
                </a:cxn>
                <a:cxn ang="0">
                  <a:pos x="1447" y="2599"/>
                </a:cxn>
                <a:cxn ang="0">
                  <a:pos x="1164" y="2750"/>
                </a:cxn>
                <a:cxn ang="0">
                  <a:pos x="941" y="2983"/>
                </a:cxn>
                <a:cxn ang="0">
                  <a:pos x="850" y="3023"/>
                </a:cxn>
                <a:cxn ang="0">
                  <a:pos x="709" y="2972"/>
                </a:cxn>
                <a:cxn ang="0">
                  <a:pos x="598" y="2720"/>
                </a:cxn>
                <a:cxn ang="0">
                  <a:pos x="578" y="2427"/>
                </a:cxn>
                <a:cxn ang="0">
                  <a:pos x="456" y="2336"/>
                </a:cxn>
                <a:cxn ang="0">
                  <a:pos x="365" y="2295"/>
                </a:cxn>
                <a:cxn ang="0">
                  <a:pos x="224" y="2275"/>
                </a:cxn>
                <a:cxn ang="0">
                  <a:pos x="82" y="2164"/>
                </a:cxn>
                <a:cxn ang="0">
                  <a:pos x="52" y="2023"/>
                </a:cxn>
              </a:cxnLst>
              <a:rect l="0" t="0" r="0" b="0"/>
              <a:pathLst>
                <a:path w="2789" h="3028">
                  <a:moveTo>
                    <a:pt x="52" y="2023"/>
                  </a:moveTo>
                  <a:cubicBezTo>
                    <a:pt x="104" y="1876"/>
                    <a:pt x="244" y="1528"/>
                    <a:pt x="396" y="1285"/>
                  </a:cubicBezTo>
                  <a:cubicBezTo>
                    <a:pt x="548" y="1042"/>
                    <a:pt x="748" y="768"/>
                    <a:pt x="962" y="567"/>
                  </a:cubicBezTo>
                  <a:cubicBezTo>
                    <a:pt x="1176" y="366"/>
                    <a:pt x="1531" y="164"/>
                    <a:pt x="1679" y="82"/>
                  </a:cubicBezTo>
                  <a:cubicBezTo>
                    <a:pt x="1827" y="0"/>
                    <a:pt x="1816" y="60"/>
                    <a:pt x="1851" y="72"/>
                  </a:cubicBezTo>
                  <a:cubicBezTo>
                    <a:pt x="1886" y="84"/>
                    <a:pt x="1881" y="106"/>
                    <a:pt x="1891" y="153"/>
                  </a:cubicBezTo>
                  <a:cubicBezTo>
                    <a:pt x="1901" y="200"/>
                    <a:pt x="1885" y="284"/>
                    <a:pt x="1912" y="355"/>
                  </a:cubicBezTo>
                  <a:cubicBezTo>
                    <a:pt x="1939" y="426"/>
                    <a:pt x="1989" y="516"/>
                    <a:pt x="2053" y="577"/>
                  </a:cubicBezTo>
                  <a:cubicBezTo>
                    <a:pt x="2117" y="638"/>
                    <a:pt x="2222" y="674"/>
                    <a:pt x="2296" y="719"/>
                  </a:cubicBezTo>
                  <a:cubicBezTo>
                    <a:pt x="2370" y="764"/>
                    <a:pt x="2444" y="801"/>
                    <a:pt x="2498" y="850"/>
                  </a:cubicBezTo>
                  <a:cubicBezTo>
                    <a:pt x="2552" y="899"/>
                    <a:pt x="2580" y="935"/>
                    <a:pt x="2619" y="1012"/>
                  </a:cubicBezTo>
                  <a:cubicBezTo>
                    <a:pt x="2658" y="1089"/>
                    <a:pt x="2703" y="1212"/>
                    <a:pt x="2730" y="1315"/>
                  </a:cubicBezTo>
                  <a:cubicBezTo>
                    <a:pt x="2757" y="1418"/>
                    <a:pt x="2773" y="1549"/>
                    <a:pt x="2781" y="1628"/>
                  </a:cubicBezTo>
                  <a:cubicBezTo>
                    <a:pt x="2789" y="1707"/>
                    <a:pt x="2785" y="1726"/>
                    <a:pt x="2781" y="1790"/>
                  </a:cubicBezTo>
                  <a:cubicBezTo>
                    <a:pt x="2777" y="1854"/>
                    <a:pt x="2768" y="1953"/>
                    <a:pt x="2760" y="2012"/>
                  </a:cubicBezTo>
                  <a:cubicBezTo>
                    <a:pt x="2752" y="2071"/>
                    <a:pt x="2755" y="2114"/>
                    <a:pt x="2730" y="2144"/>
                  </a:cubicBezTo>
                  <a:cubicBezTo>
                    <a:pt x="2705" y="2174"/>
                    <a:pt x="2690" y="2165"/>
                    <a:pt x="2609" y="2194"/>
                  </a:cubicBezTo>
                  <a:cubicBezTo>
                    <a:pt x="2528" y="2223"/>
                    <a:pt x="2358" y="2279"/>
                    <a:pt x="2245" y="2316"/>
                  </a:cubicBezTo>
                  <a:cubicBezTo>
                    <a:pt x="2132" y="2353"/>
                    <a:pt x="2065" y="2370"/>
                    <a:pt x="1932" y="2417"/>
                  </a:cubicBezTo>
                  <a:cubicBezTo>
                    <a:pt x="1799" y="2464"/>
                    <a:pt x="1575" y="2544"/>
                    <a:pt x="1447" y="2599"/>
                  </a:cubicBezTo>
                  <a:cubicBezTo>
                    <a:pt x="1319" y="2654"/>
                    <a:pt x="1248" y="2686"/>
                    <a:pt x="1164" y="2750"/>
                  </a:cubicBezTo>
                  <a:cubicBezTo>
                    <a:pt x="1080" y="2814"/>
                    <a:pt x="993" y="2938"/>
                    <a:pt x="941" y="2983"/>
                  </a:cubicBezTo>
                  <a:cubicBezTo>
                    <a:pt x="889" y="3028"/>
                    <a:pt x="889" y="3025"/>
                    <a:pt x="850" y="3023"/>
                  </a:cubicBezTo>
                  <a:cubicBezTo>
                    <a:pt x="811" y="3021"/>
                    <a:pt x="751" y="3022"/>
                    <a:pt x="709" y="2972"/>
                  </a:cubicBezTo>
                  <a:cubicBezTo>
                    <a:pt x="667" y="2922"/>
                    <a:pt x="620" y="2811"/>
                    <a:pt x="598" y="2720"/>
                  </a:cubicBezTo>
                  <a:cubicBezTo>
                    <a:pt x="576" y="2629"/>
                    <a:pt x="602" y="2491"/>
                    <a:pt x="578" y="2427"/>
                  </a:cubicBezTo>
                  <a:cubicBezTo>
                    <a:pt x="554" y="2363"/>
                    <a:pt x="491" y="2358"/>
                    <a:pt x="456" y="2336"/>
                  </a:cubicBezTo>
                  <a:cubicBezTo>
                    <a:pt x="421" y="2314"/>
                    <a:pt x="404" y="2305"/>
                    <a:pt x="365" y="2295"/>
                  </a:cubicBezTo>
                  <a:cubicBezTo>
                    <a:pt x="326" y="2285"/>
                    <a:pt x="271" y="2297"/>
                    <a:pt x="224" y="2275"/>
                  </a:cubicBezTo>
                  <a:cubicBezTo>
                    <a:pt x="177" y="2253"/>
                    <a:pt x="112" y="2206"/>
                    <a:pt x="82" y="2164"/>
                  </a:cubicBezTo>
                  <a:cubicBezTo>
                    <a:pt x="52" y="2122"/>
                    <a:pt x="0" y="2170"/>
                    <a:pt x="52" y="2023"/>
                  </a:cubicBezTo>
                  <a:close/>
                </a:path>
              </a:pathLst>
            </a:custGeom>
            <a:gradFill rotWithShape="0">
              <a:gsLst>
                <a:gs pos="0">
                  <a:srgbClr val="766E4A">
                    <a:alpha val="100000"/>
                  </a:srgbClr>
                </a:gs>
                <a:gs pos="50000">
                  <a:srgbClr val="FFED9F">
                    <a:alpha val="100000"/>
                  </a:srgbClr>
                </a:gs>
                <a:gs pos="100000">
                  <a:srgbClr val="766E4A">
                    <a:alpha val="100000"/>
                  </a:srgbClr>
                </a:gs>
              </a:gsLst>
              <a:lin ang="2700000" scaled="1"/>
              <a:tileRect/>
            </a:grad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8467" name="Freeform 118" descr="深色上对角线"/>
            <p:cNvSpPr/>
            <p:nvPr/>
          </p:nvSpPr>
          <p:spPr>
            <a:xfrm>
              <a:off x="767" y="3062"/>
              <a:ext cx="424" cy="715"/>
            </a:xfrm>
            <a:custGeom>
              <a:avLst/>
              <a:gdLst/>
              <a:ahLst/>
              <a:cxnLst>
                <a:cxn ang="0">
                  <a:pos x="10" y="30"/>
                </a:cxn>
                <a:cxn ang="0">
                  <a:pos x="121" y="91"/>
                </a:cxn>
                <a:cxn ang="0">
                  <a:pos x="243" y="182"/>
                </a:cxn>
                <a:cxn ang="0">
                  <a:pos x="354" y="313"/>
                </a:cxn>
                <a:cxn ang="0">
                  <a:pos x="404" y="455"/>
                </a:cxn>
                <a:cxn ang="0">
                  <a:pos x="414" y="545"/>
                </a:cxn>
                <a:cxn ang="0">
                  <a:pos x="404" y="647"/>
                </a:cxn>
                <a:cxn ang="0">
                  <a:pos x="293" y="707"/>
                </a:cxn>
                <a:cxn ang="0">
                  <a:pos x="142" y="596"/>
                </a:cxn>
                <a:cxn ang="0">
                  <a:pos x="71" y="414"/>
                </a:cxn>
                <a:cxn ang="0">
                  <a:pos x="61" y="273"/>
                </a:cxn>
                <a:cxn ang="0">
                  <a:pos x="10" y="30"/>
                </a:cxn>
              </a:cxnLst>
              <a:rect l="0" t="0" r="0" b="0"/>
              <a:pathLst>
                <a:path w="424" h="715">
                  <a:moveTo>
                    <a:pt x="10" y="30"/>
                  </a:moveTo>
                  <a:cubicBezTo>
                    <a:pt x="20" y="0"/>
                    <a:pt x="82" y="66"/>
                    <a:pt x="121" y="91"/>
                  </a:cubicBezTo>
                  <a:cubicBezTo>
                    <a:pt x="160" y="116"/>
                    <a:pt x="204" y="145"/>
                    <a:pt x="243" y="182"/>
                  </a:cubicBezTo>
                  <a:cubicBezTo>
                    <a:pt x="282" y="219"/>
                    <a:pt x="327" y="268"/>
                    <a:pt x="354" y="313"/>
                  </a:cubicBezTo>
                  <a:cubicBezTo>
                    <a:pt x="381" y="358"/>
                    <a:pt x="394" y="416"/>
                    <a:pt x="404" y="455"/>
                  </a:cubicBezTo>
                  <a:cubicBezTo>
                    <a:pt x="414" y="494"/>
                    <a:pt x="414" y="513"/>
                    <a:pt x="414" y="545"/>
                  </a:cubicBezTo>
                  <a:cubicBezTo>
                    <a:pt x="414" y="577"/>
                    <a:pt x="424" y="620"/>
                    <a:pt x="404" y="647"/>
                  </a:cubicBezTo>
                  <a:cubicBezTo>
                    <a:pt x="384" y="674"/>
                    <a:pt x="337" y="715"/>
                    <a:pt x="293" y="707"/>
                  </a:cubicBezTo>
                  <a:cubicBezTo>
                    <a:pt x="249" y="699"/>
                    <a:pt x="179" y="645"/>
                    <a:pt x="142" y="596"/>
                  </a:cubicBezTo>
                  <a:cubicBezTo>
                    <a:pt x="105" y="547"/>
                    <a:pt x="84" y="468"/>
                    <a:pt x="71" y="414"/>
                  </a:cubicBezTo>
                  <a:cubicBezTo>
                    <a:pt x="58" y="360"/>
                    <a:pt x="71" y="332"/>
                    <a:pt x="61" y="273"/>
                  </a:cubicBezTo>
                  <a:cubicBezTo>
                    <a:pt x="51" y="214"/>
                    <a:pt x="0" y="60"/>
                    <a:pt x="10" y="30"/>
                  </a:cubicBezTo>
                  <a:close/>
                </a:path>
              </a:pathLst>
            </a:custGeom>
            <a:pattFill prst="dkUpDiag">
              <a:fgClr>
                <a:srgbClr val="FFE36D">
                  <a:alpha val="100000"/>
                </a:srgbClr>
              </a:fgClr>
              <a:bgClr>
                <a:schemeClr val="bg2">
                  <a:alpha val="100000"/>
                </a:schemeClr>
              </a:bgClr>
            </a:patt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8468" name="Freeform 121" descr="深色上对角线"/>
            <p:cNvSpPr/>
            <p:nvPr/>
          </p:nvSpPr>
          <p:spPr>
            <a:xfrm>
              <a:off x="1908" y="742"/>
              <a:ext cx="852" cy="831"/>
            </a:xfrm>
            <a:custGeom>
              <a:avLst/>
              <a:gdLst/>
              <a:ahLst/>
              <a:cxnLst>
                <a:cxn ang="0">
                  <a:pos x="90" y="23"/>
                </a:cxn>
                <a:cxn ang="0">
                  <a:pos x="171" y="2"/>
                </a:cxn>
                <a:cxn ang="0">
                  <a:pos x="273" y="8"/>
                </a:cxn>
                <a:cxn ang="0">
                  <a:pos x="393" y="38"/>
                </a:cxn>
                <a:cxn ang="0">
                  <a:pos x="534" y="107"/>
                </a:cxn>
                <a:cxn ang="0">
                  <a:pos x="660" y="233"/>
                </a:cxn>
                <a:cxn ang="0">
                  <a:pos x="756" y="488"/>
                </a:cxn>
                <a:cxn ang="0">
                  <a:pos x="783" y="674"/>
                </a:cxn>
                <a:cxn ang="0">
                  <a:pos x="801" y="749"/>
                </a:cxn>
                <a:cxn ang="0">
                  <a:pos x="828" y="815"/>
                </a:cxn>
                <a:cxn ang="0">
                  <a:pos x="849" y="830"/>
                </a:cxn>
                <a:cxn ang="0">
                  <a:pos x="807" y="806"/>
                </a:cxn>
                <a:cxn ang="0">
                  <a:pos x="684" y="722"/>
                </a:cxn>
                <a:cxn ang="0">
                  <a:pos x="471" y="611"/>
                </a:cxn>
                <a:cxn ang="0">
                  <a:pos x="336" y="557"/>
                </a:cxn>
                <a:cxn ang="0">
                  <a:pos x="216" y="509"/>
                </a:cxn>
                <a:cxn ang="0">
                  <a:pos x="126" y="446"/>
                </a:cxn>
                <a:cxn ang="0">
                  <a:pos x="54" y="365"/>
                </a:cxn>
                <a:cxn ang="0">
                  <a:pos x="12" y="257"/>
                </a:cxn>
                <a:cxn ang="0">
                  <a:pos x="3" y="164"/>
                </a:cxn>
                <a:cxn ang="0">
                  <a:pos x="33" y="86"/>
                </a:cxn>
                <a:cxn ang="0">
                  <a:pos x="90" y="23"/>
                </a:cxn>
              </a:cxnLst>
              <a:rect l="0" t="0" r="0" b="0"/>
              <a:pathLst>
                <a:path w="852" h="831">
                  <a:moveTo>
                    <a:pt x="90" y="23"/>
                  </a:moveTo>
                  <a:cubicBezTo>
                    <a:pt x="113" y="9"/>
                    <a:pt x="141" y="4"/>
                    <a:pt x="171" y="2"/>
                  </a:cubicBezTo>
                  <a:cubicBezTo>
                    <a:pt x="201" y="0"/>
                    <a:pt x="236" y="2"/>
                    <a:pt x="273" y="8"/>
                  </a:cubicBezTo>
                  <a:cubicBezTo>
                    <a:pt x="310" y="14"/>
                    <a:pt x="350" y="22"/>
                    <a:pt x="393" y="38"/>
                  </a:cubicBezTo>
                  <a:cubicBezTo>
                    <a:pt x="436" y="54"/>
                    <a:pt x="490" y="75"/>
                    <a:pt x="534" y="107"/>
                  </a:cubicBezTo>
                  <a:cubicBezTo>
                    <a:pt x="578" y="139"/>
                    <a:pt x="623" y="170"/>
                    <a:pt x="660" y="233"/>
                  </a:cubicBezTo>
                  <a:cubicBezTo>
                    <a:pt x="697" y="296"/>
                    <a:pt x="736" y="415"/>
                    <a:pt x="756" y="488"/>
                  </a:cubicBezTo>
                  <a:cubicBezTo>
                    <a:pt x="776" y="561"/>
                    <a:pt x="776" y="631"/>
                    <a:pt x="783" y="674"/>
                  </a:cubicBezTo>
                  <a:cubicBezTo>
                    <a:pt x="790" y="717"/>
                    <a:pt x="794" y="726"/>
                    <a:pt x="801" y="749"/>
                  </a:cubicBezTo>
                  <a:cubicBezTo>
                    <a:pt x="808" y="772"/>
                    <a:pt x="820" y="802"/>
                    <a:pt x="828" y="815"/>
                  </a:cubicBezTo>
                  <a:cubicBezTo>
                    <a:pt x="836" y="828"/>
                    <a:pt x="852" y="831"/>
                    <a:pt x="849" y="830"/>
                  </a:cubicBezTo>
                  <a:cubicBezTo>
                    <a:pt x="846" y="829"/>
                    <a:pt x="834" y="824"/>
                    <a:pt x="807" y="806"/>
                  </a:cubicBezTo>
                  <a:cubicBezTo>
                    <a:pt x="780" y="788"/>
                    <a:pt x="740" y="754"/>
                    <a:pt x="684" y="722"/>
                  </a:cubicBezTo>
                  <a:cubicBezTo>
                    <a:pt x="628" y="690"/>
                    <a:pt x="529" y="638"/>
                    <a:pt x="471" y="611"/>
                  </a:cubicBezTo>
                  <a:cubicBezTo>
                    <a:pt x="413" y="584"/>
                    <a:pt x="378" y="574"/>
                    <a:pt x="336" y="557"/>
                  </a:cubicBezTo>
                  <a:cubicBezTo>
                    <a:pt x="294" y="540"/>
                    <a:pt x="251" y="528"/>
                    <a:pt x="216" y="509"/>
                  </a:cubicBezTo>
                  <a:cubicBezTo>
                    <a:pt x="181" y="490"/>
                    <a:pt x="153" y="470"/>
                    <a:pt x="126" y="446"/>
                  </a:cubicBezTo>
                  <a:cubicBezTo>
                    <a:pt x="99" y="422"/>
                    <a:pt x="73" y="396"/>
                    <a:pt x="54" y="365"/>
                  </a:cubicBezTo>
                  <a:cubicBezTo>
                    <a:pt x="35" y="334"/>
                    <a:pt x="20" y="290"/>
                    <a:pt x="12" y="257"/>
                  </a:cubicBezTo>
                  <a:cubicBezTo>
                    <a:pt x="4" y="224"/>
                    <a:pt x="0" y="192"/>
                    <a:pt x="3" y="164"/>
                  </a:cubicBezTo>
                  <a:cubicBezTo>
                    <a:pt x="6" y="136"/>
                    <a:pt x="16" y="110"/>
                    <a:pt x="33" y="86"/>
                  </a:cubicBezTo>
                  <a:cubicBezTo>
                    <a:pt x="50" y="62"/>
                    <a:pt x="67" y="37"/>
                    <a:pt x="90" y="23"/>
                  </a:cubicBezTo>
                  <a:close/>
                </a:path>
              </a:pathLst>
            </a:custGeom>
            <a:pattFill prst="dkUpDiag">
              <a:fgClr>
                <a:srgbClr val="FFE36D">
                  <a:alpha val="100000"/>
                </a:srgbClr>
              </a:fgClr>
              <a:bgClr>
                <a:schemeClr val="bg2">
                  <a:alpha val="100000"/>
                </a:schemeClr>
              </a:bgClr>
            </a:patt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grpSp>
        <p:nvGrpSpPr>
          <p:cNvPr id="3449" name="Group 377"/>
          <p:cNvGrpSpPr/>
          <p:nvPr/>
        </p:nvGrpSpPr>
        <p:grpSpPr>
          <a:xfrm>
            <a:off x="2524125" y="2571750"/>
            <a:ext cx="373063" cy="488950"/>
            <a:chOff x="1590" y="1806"/>
            <a:chExt cx="235" cy="308"/>
          </a:xfrm>
        </p:grpSpPr>
        <p:sp>
          <p:nvSpPr>
            <p:cNvPr id="8464" name="WordArt 172"/>
            <p:cNvSpPr>
              <a:spLocks noTextEdit="1"/>
            </p:cNvSpPr>
            <p:nvPr/>
          </p:nvSpPr>
          <p:spPr>
            <a:xfrm>
              <a:off x="1693" y="1806"/>
              <a:ext cx="132" cy="162"/>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a:ln w="9525" cap="flat" cmpd="sng">
                    <a:solidFill>
                      <a:schemeClr val="tx2"/>
                    </a:solidFill>
                    <a:prstDash val="solid"/>
                    <a:headEnd type="none" w="med" len="med"/>
                    <a:tailEnd type="none" w="med" len="med"/>
                  </a:ln>
                  <a:solidFill>
                    <a:schemeClr val="tx2"/>
                  </a:solidFill>
                  <a:latin typeface="Symbol" panose="05050102010706020507" charset="0"/>
                  <a:ea typeface="Symbol" panose="05050102010706020507" charset="0"/>
                </a:rPr>
                <a:t>q</a:t>
              </a:r>
            </a:p>
          </p:txBody>
        </p:sp>
        <p:sp>
          <p:nvSpPr>
            <p:cNvPr id="8465" name="Arc 190"/>
            <p:cNvSpPr/>
            <p:nvPr/>
          </p:nvSpPr>
          <p:spPr>
            <a:xfrm rot="-705779">
              <a:off x="1590" y="1951"/>
              <a:ext cx="132" cy="163"/>
            </a:xfrm>
            <a:custGeom>
              <a:avLst/>
              <a:gdLst/>
              <a:ahLst/>
              <a:cxnLst>
                <a:cxn ang="0">
                  <a:pos x="0" y="0"/>
                </a:cxn>
                <a:cxn ang="0">
                  <a:pos x="1" y="1"/>
                </a:cxn>
                <a:cxn ang="0">
                  <a:pos x="1" y="1"/>
                </a:cxn>
                <a:cxn ang="0">
                  <a:pos x="0" y="0"/>
                </a:cxn>
                <a:cxn ang="0">
                  <a:pos x="1" y="1"/>
                </a:cxn>
                <a:cxn ang="0">
                  <a:pos x="1" y="1"/>
                </a:cxn>
                <a:cxn ang="0">
                  <a:pos x="0" y="1"/>
                </a:cxn>
                <a:cxn ang="0">
                  <a:pos x="0" y="0"/>
                </a:cxn>
              </a:cxnLst>
              <a:rect l="0" t="0" r="0" b="0"/>
              <a:pathLst>
                <a:path w="21600" h="26599" fill="none">
                  <a:moveTo>
                    <a:pt x="-1" y="0"/>
                  </a:moveTo>
                  <a:cubicBezTo>
                    <a:pt x="11929" y="0"/>
                    <a:pt x="21600" y="9670"/>
                    <a:pt x="21600" y="21600"/>
                  </a:cubicBezTo>
                  <a:cubicBezTo>
                    <a:pt x="21600" y="23283"/>
                    <a:pt x="21403" y="24961"/>
                    <a:pt x="21013" y="26598"/>
                  </a:cubicBezTo>
                </a:path>
                <a:path w="21600" h="26599" stroke="0">
                  <a:moveTo>
                    <a:pt x="-1" y="0"/>
                  </a:moveTo>
                  <a:cubicBezTo>
                    <a:pt x="11929" y="0"/>
                    <a:pt x="21600" y="9670"/>
                    <a:pt x="21600" y="21600"/>
                  </a:cubicBezTo>
                  <a:cubicBezTo>
                    <a:pt x="21600" y="23283"/>
                    <a:pt x="21403" y="24961"/>
                    <a:pt x="21013" y="26598"/>
                  </a:cubicBezTo>
                  <a:lnTo>
                    <a:pt x="0" y="21600"/>
                  </a:lnTo>
                  <a:lnTo>
                    <a:pt x="-1" y="0"/>
                  </a:lnTo>
                  <a:close/>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grpSp>
        <p:nvGrpSpPr>
          <p:cNvPr id="3355" name="Group 283"/>
          <p:cNvGrpSpPr/>
          <p:nvPr/>
        </p:nvGrpSpPr>
        <p:grpSpPr>
          <a:xfrm>
            <a:off x="15875" y="1649413"/>
            <a:ext cx="5195888" cy="4543425"/>
            <a:chOff x="10" y="1057"/>
            <a:chExt cx="3273" cy="2862"/>
          </a:xfrm>
        </p:grpSpPr>
        <p:sp>
          <p:nvSpPr>
            <p:cNvPr id="8444" name="Freeform 284"/>
            <p:cNvSpPr/>
            <p:nvPr/>
          </p:nvSpPr>
          <p:spPr>
            <a:xfrm rot="-659694">
              <a:off x="10" y="1057"/>
              <a:ext cx="2728" cy="2062"/>
            </a:xfrm>
            <a:custGeom>
              <a:avLst/>
              <a:gdLst/>
              <a:ahLst/>
              <a:cxnLst>
                <a:cxn ang="0">
                  <a:pos x="0" y="2062"/>
                </a:cxn>
                <a:cxn ang="0">
                  <a:pos x="161" y="1799"/>
                </a:cxn>
                <a:cxn ang="0">
                  <a:pos x="454" y="1395"/>
                </a:cxn>
                <a:cxn ang="0">
                  <a:pos x="929" y="899"/>
                </a:cxn>
                <a:cxn ang="0">
                  <a:pos x="1424" y="546"/>
                </a:cxn>
                <a:cxn ang="0">
                  <a:pos x="2021" y="253"/>
                </a:cxn>
                <a:cxn ang="0">
                  <a:pos x="2728" y="0"/>
                </a:cxn>
              </a:cxnLst>
              <a:rect l="0" t="0" r="0" b="0"/>
              <a:pathLst>
                <a:path w="2728" h="2062">
                  <a:moveTo>
                    <a:pt x="0" y="2062"/>
                  </a:moveTo>
                  <a:cubicBezTo>
                    <a:pt x="42" y="1986"/>
                    <a:pt x="85" y="1910"/>
                    <a:pt x="161" y="1799"/>
                  </a:cubicBezTo>
                  <a:cubicBezTo>
                    <a:pt x="237" y="1688"/>
                    <a:pt x="326" y="1545"/>
                    <a:pt x="454" y="1395"/>
                  </a:cubicBezTo>
                  <a:cubicBezTo>
                    <a:pt x="582" y="1245"/>
                    <a:pt x="767" y="1041"/>
                    <a:pt x="929" y="899"/>
                  </a:cubicBezTo>
                  <a:cubicBezTo>
                    <a:pt x="1091" y="757"/>
                    <a:pt x="1242" y="654"/>
                    <a:pt x="1424" y="546"/>
                  </a:cubicBezTo>
                  <a:cubicBezTo>
                    <a:pt x="1606" y="438"/>
                    <a:pt x="1804" y="344"/>
                    <a:pt x="2021" y="253"/>
                  </a:cubicBezTo>
                  <a:cubicBezTo>
                    <a:pt x="2238" y="162"/>
                    <a:pt x="2483" y="81"/>
                    <a:pt x="2728" y="0"/>
                  </a:cubicBezTo>
                </a:path>
              </a:pathLst>
            </a:custGeom>
            <a:noFill/>
            <a:ln w="28575" cap="flat" cmpd="sng">
              <a:solidFill>
                <a:srgbClr val="FF3300">
                  <a:alpha val="100000"/>
                </a:srgbClr>
              </a:solidFill>
              <a:prstDash val="solid"/>
              <a:round/>
              <a:headEnd type="none" w="med" len="med"/>
              <a:tailEnd type="triangle" w="med" len="lg"/>
            </a:ln>
          </p:spPr>
          <p:txBody>
            <a:bodyPr/>
            <a:lstStyle/>
            <a:p>
              <a:endParaRPr lang="zh-CN" altLang="en-US"/>
            </a:p>
          </p:txBody>
        </p:sp>
        <p:sp>
          <p:nvSpPr>
            <p:cNvPr id="8445" name="Freeform 285"/>
            <p:cNvSpPr/>
            <p:nvPr/>
          </p:nvSpPr>
          <p:spPr>
            <a:xfrm rot="-56115">
              <a:off x="429" y="1617"/>
              <a:ext cx="2551" cy="1914"/>
            </a:xfrm>
            <a:custGeom>
              <a:avLst/>
              <a:gdLst/>
              <a:ahLst/>
              <a:cxnLst>
                <a:cxn ang="0">
                  <a:pos x="0" y="1777"/>
                </a:cxn>
                <a:cxn ang="0">
                  <a:pos x="141" y="1550"/>
                </a:cxn>
                <a:cxn ang="0">
                  <a:pos x="397" y="1202"/>
                </a:cxn>
                <a:cxn ang="0">
                  <a:pos x="813" y="774"/>
                </a:cxn>
                <a:cxn ang="0">
                  <a:pos x="1246" y="471"/>
                </a:cxn>
                <a:cxn ang="0">
                  <a:pos x="1767" y="218"/>
                </a:cxn>
                <a:cxn ang="0">
                  <a:pos x="2385" y="0"/>
                </a:cxn>
              </a:cxnLst>
              <a:rect l="0" t="0" r="0" b="0"/>
              <a:pathLst>
                <a:path w="2728" h="2062">
                  <a:moveTo>
                    <a:pt x="0" y="2062"/>
                  </a:moveTo>
                  <a:cubicBezTo>
                    <a:pt x="42" y="1986"/>
                    <a:pt x="85" y="1910"/>
                    <a:pt x="161" y="1799"/>
                  </a:cubicBezTo>
                  <a:cubicBezTo>
                    <a:pt x="237" y="1688"/>
                    <a:pt x="326" y="1545"/>
                    <a:pt x="454" y="1395"/>
                  </a:cubicBezTo>
                  <a:cubicBezTo>
                    <a:pt x="582" y="1245"/>
                    <a:pt x="767" y="1041"/>
                    <a:pt x="929" y="899"/>
                  </a:cubicBezTo>
                  <a:cubicBezTo>
                    <a:pt x="1091" y="757"/>
                    <a:pt x="1242" y="654"/>
                    <a:pt x="1424" y="546"/>
                  </a:cubicBezTo>
                  <a:cubicBezTo>
                    <a:pt x="1606" y="438"/>
                    <a:pt x="1804" y="344"/>
                    <a:pt x="2021" y="253"/>
                  </a:cubicBezTo>
                  <a:cubicBezTo>
                    <a:pt x="2238" y="162"/>
                    <a:pt x="2483" y="81"/>
                    <a:pt x="2728" y="0"/>
                  </a:cubicBezTo>
                </a:path>
              </a:pathLst>
            </a:custGeom>
            <a:noFill/>
            <a:ln w="28575" cap="flat" cmpd="sng">
              <a:solidFill>
                <a:srgbClr val="FF3300">
                  <a:alpha val="100000"/>
                </a:srgbClr>
              </a:solidFill>
              <a:prstDash val="solid"/>
              <a:round/>
              <a:headEnd type="none" w="med" len="med"/>
              <a:tailEnd type="triangle" w="med" len="lg"/>
            </a:ln>
          </p:spPr>
          <p:txBody>
            <a:bodyPr/>
            <a:lstStyle/>
            <a:p>
              <a:endParaRPr lang="zh-CN" altLang="en-US"/>
            </a:p>
          </p:txBody>
        </p:sp>
        <p:sp>
          <p:nvSpPr>
            <p:cNvPr id="8446" name="Freeform 286"/>
            <p:cNvSpPr/>
            <p:nvPr/>
          </p:nvSpPr>
          <p:spPr>
            <a:xfrm rot="84848">
              <a:off x="716" y="2495"/>
              <a:ext cx="2567" cy="1274"/>
            </a:xfrm>
            <a:custGeom>
              <a:avLst/>
              <a:gdLst/>
              <a:ahLst/>
              <a:cxnLst>
                <a:cxn ang="0">
                  <a:pos x="0" y="1274"/>
                </a:cxn>
                <a:cxn ang="0">
                  <a:pos x="243" y="940"/>
                </a:cxn>
                <a:cxn ang="0">
                  <a:pos x="556" y="667"/>
                </a:cxn>
                <a:cxn ang="0">
                  <a:pos x="950" y="435"/>
                </a:cxn>
                <a:cxn ang="0">
                  <a:pos x="1475" y="223"/>
                </a:cxn>
                <a:cxn ang="0">
                  <a:pos x="1880" y="112"/>
                </a:cxn>
                <a:cxn ang="0">
                  <a:pos x="2567" y="0"/>
                </a:cxn>
              </a:cxnLst>
              <a:rect l="0" t="0" r="0" b="0"/>
              <a:pathLst>
                <a:path w="2567" h="1274">
                  <a:moveTo>
                    <a:pt x="0" y="1274"/>
                  </a:moveTo>
                  <a:cubicBezTo>
                    <a:pt x="75" y="1157"/>
                    <a:pt x="150" y="1041"/>
                    <a:pt x="243" y="940"/>
                  </a:cubicBezTo>
                  <a:cubicBezTo>
                    <a:pt x="336" y="839"/>
                    <a:pt x="438" y="751"/>
                    <a:pt x="556" y="667"/>
                  </a:cubicBezTo>
                  <a:cubicBezTo>
                    <a:pt x="674" y="583"/>
                    <a:pt x="797" y="509"/>
                    <a:pt x="950" y="435"/>
                  </a:cubicBezTo>
                  <a:cubicBezTo>
                    <a:pt x="1103" y="361"/>
                    <a:pt x="1320" y="277"/>
                    <a:pt x="1475" y="223"/>
                  </a:cubicBezTo>
                  <a:cubicBezTo>
                    <a:pt x="1630" y="169"/>
                    <a:pt x="1698" y="149"/>
                    <a:pt x="1880" y="112"/>
                  </a:cubicBezTo>
                  <a:cubicBezTo>
                    <a:pt x="2062" y="75"/>
                    <a:pt x="2314" y="37"/>
                    <a:pt x="2567" y="0"/>
                  </a:cubicBezTo>
                </a:path>
              </a:pathLst>
            </a:custGeom>
            <a:noFill/>
            <a:ln w="28575" cap="flat" cmpd="sng">
              <a:solidFill>
                <a:srgbClr val="FF3300">
                  <a:alpha val="100000"/>
                </a:srgbClr>
              </a:solidFill>
              <a:prstDash val="solid"/>
              <a:round/>
              <a:headEnd type="none" w="med" len="med"/>
              <a:tailEnd type="triangle" w="med" len="lg"/>
            </a:ln>
          </p:spPr>
          <p:txBody>
            <a:bodyPr/>
            <a:lstStyle/>
            <a:p>
              <a:endParaRPr lang="zh-CN" altLang="en-US"/>
            </a:p>
          </p:txBody>
        </p:sp>
        <p:grpSp>
          <p:nvGrpSpPr>
            <p:cNvPr id="8447" name="Group 287"/>
            <p:cNvGrpSpPr/>
            <p:nvPr/>
          </p:nvGrpSpPr>
          <p:grpSpPr>
            <a:xfrm>
              <a:off x="168" y="3357"/>
              <a:ext cx="578" cy="562"/>
              <a:chOff x="168" y="3357"/>
              <a:chExt cx="578" cy="562"/>
            </a:xfrm>
          </p:grpSpPr>
          <p:grpSp>
            <p:nvGrpSpPr>
              <p:cNvPr id="8448" name="Group 288"/>
              <p:cNvGrpSpPr/>
              <p:nvPr/>
            </p:nvGrpSpPr>
            <p:grpSpPr>
              <a:xfrm>
                <a:off x="370" y="3539"/>
                <a:ext cx="127" cy="115"/>
                <a:chOff x="3437" y="1757"/>
                <a:chExt cx="154" cy="152"/>
              </a:xfrm>
            </p:grpSpPr>
            <p:grpSp>
              <p:nvGrpSpPr>
                <p:cNvPr id="8460" name="Group 289"/>
                <p:cNvGrpSpPr/>
                <p:nvPr/>
              </p:nvGrpSpPr>
              <p:grpSpPr>
                <a:xfrm>
                  <a:off x="3459" y="1779"/>
                  <a:ext cx="111" cy="111"/>
                  <a:chOff x="3921" y="1657"/>
                  <a:chExt cx="576" cy="576"/>
                </a:xfrm>
              </p:grpSpPr>
              <p:sp>
                <p:nvSpPr>
                  <p:cNvPr id="8462" name="Line 290"/>
                  <p:cNvSpPr/>
                  <p:nvPr/>
                </p:nvSpPr>
                <p:spPr>
                  <a:xfrm>
                    <a:off x="3921" y="1940"/>
                    <a:ext cx="576" cy="0"/>
                  </a:xfrm>
                  <a:prstGeom prst="line">
                    <a:avLst/>
                  </a:prstGeom>
                  <a:ln w="28575" cap="flat" cmpd="sng">
                    <a:solidFill>
                      <a:srgbClr val="FF3300"/>
                    </a:solidFill>
                    <a:prstDash val="solid"/>
                    <a:headEnd type="none" w="med" len="med"/>
                    <a:tailEnd type="none" w="med" len="med"/>
                  </a:ln>
                </p:spPr>
              </p:sp>
              <p:sp>
                <p:nvSpPr>
                  <p:cNvPr id="8463" name="Line 291"/>
                  <p:cNvSpPr/>
                  <p:nvPr/>
                </p:nvSpPr>
                <p:spPr>
                  <a:xfrm>
                    <a:off x="4214" y="1657"/>
                    <a:ext cx="0" cy="576"/>
                  </a:xfrm>
                  <a:prstGeom prst="line">
                    <a:avLst/>
                  </a:prstGeom>
                  <a:ln w="28575" cap="flat" cmpd="sng">
                    <a:solidFill>
                      <a:srgbClr val="FF3300"/>
                    </a:solidFill>
                    <a:prstDash val="solid"/>
                    <a:headEnd type="none" w="med" len="med"/>
                    <a:tailEnd type="none" w="med" len="med"/>
                  </a:ln>
                </p:spPr>
              </p:sp>
            </p:grpSp>
            <p:sp>
              <p:nvSpPr>
                <p:cNvPr id="8461" name="Oval 292"/>
                <p:cNvSpPr/>
                <p:nvPr/>
              </p:nvSpPr>
              <p:spPr>
                <a:xfrm>
                  <a:off x="3437" y="1757"/>
                  <a:ext cx="154" cy="152"/>
                </a:xfrm>
                <a:prstGeom prst="ellipse">
                  <a:avLst/>
                </a:prstGeom>
                <a:noFill/>
                <a:ln w="28575" cap="flat" cmpd="sng">
                  <a:solidFill>
                    <a:srgbClr val="FF33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8449" name="Group 293"/>
              <p:cNvGrpSpPr/>
              <p:nvPr/>
            </p:nvGrpSpPr>
            <p:grpSpPr>
              <a:xfrm>
                <a:off x="630" y="3745"/>
                <a:ext cx="116" cy="125"/>
                <a:chOff x="3437" y="1757"/>
                <a:chExt cx="154" cy="152"/>
              </a:xfrm>
            </p:grpSpPr>
            <p:grpSp>
              <p:nvGrpSpPr>
                <p:cNvPr id="8456" name="Group 294"/>
                <p:cNvGrpSpPr/>
                <p:nvPr/>
              </p:nvGrpSpPr>
              <p:grpSpPr>
                <a:xfrm>
                  <a:off x="3459" y="1779"/>
                  <a:ext cx="111" cy="111"/>
                  <a:chOff x="3921" y="1657"/>
                  <a:chExt cx="576" cy="576"/>
                </a:xfrm>
              </p:grpSpPr>
              <p:sp>
                <p:nvSpPr>
                  <p:cNvPr id="8458" name="Line 295"/>
                  <p:cNvSpPr/>
                  <p:nvPr/>
                </p:nvSpPr>
                <p:spPr>
                  <a:xfrm>
                    <a:off x="3921" y="1940"/>
                    <a:ext cx="576" cy="0"/>
                  </a:xfrm>
                  <a:prstGeom prst="line">
                    <a:avLst/>
                  </a:prstGeom>
                  <a:ln w="28575" cap="flat" cmpd="sng">
                    <a:solidFill>
                      <a:srgbClr val="FF3300"/>
                    </a:solidFill>
                    <a:prstDash val="solid"/>
                    <a:headEnd type="none" w="med" len="med"/>
                    <a:tailEnd type="none" w="med" len="med"/>
                  </a:ln>
                </p:spPr>
              </p:sp>
              <p:sp>
                <p:nvSpPr>
                  <p:cNvPr id="8459" name="Line 296"/>
                  <p:cNvSpPr/>
                  <p:nvPr/>
                </p:nvSpPr>
                <p:spPr>
                  <a:xfrm>
                    <a:off x="4214" y="1657"/>
                    <a:ext cx="0" cy="576"/>
                  </a:xfrm>
                  <a:prstGeom prst="line">
                    <a:avLst/>
                  </a:prstGeom>
                  <a:ln w="28575" cap="flat" cmpd="sng">
                    <a:solidFill>
                      <a:srgbClr val="FF3300"/>
                    </a:solidFill>
                    <a:prstDash val="solid"/>
                    <a:headEnd type="none" w="med" len="med"/>
                    <a:tailEnd type="none" w="med" len="med"/>
                  </a:ln>
                </p:spPr>
              </p:sp>
            </p:grpSp>
            <p:sp>
              <p:nvSpPr>
                <p:cNvPr id="8457" name="Oval 297"/>
                <p:cNvSpPr/>
                <p:nvPr/>
              </p:nvSpPr>
              <p:spPr>
                <a:xfrm>
                  <a:off x="3437" y="1757"/>
                  <a:ext cx="154" cy="152"/>
                </a:xfrm>
                <a:prstGeom prst="ellipse">
                  <a:avLst/>
                </a:prstGeom>
                <a:noFill/>
                <a:ln w="28575" cap="flat" cmpd="sng">
                  <a:solidFill>
                    <a:srgbClr val="FF33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8450" name="Group 298"/>
              <p:cNvGrpSpPr/>
              <p:nvPr/>
            </p:nvGrpSpPr>
            <p:grpSpPr>
              <a:xfrm>
                <a:off x="168" y="3357"/>
                <a:ext cx="127" cy="115"/>
                <a:chOff x="3437" y="1757"/>
                <a:chExt cx="154" cy="152"/>
              </a:xfrm>
            </p:grpSpPr>
            <p:grpSp>
              <p:nvGrpSpPr>
                <p:cNvPr id="8452" name="Group 299"/>
                <p:cNvGrpSpPr/>
                <p:nvPr/>
              </p:nvGrpSpPr>
              <p:grpSpPr>
                <a:xfrm>
                  <a:off x="3459" y="1779"/>
                  <a:ext cx="111" cy="111"/>
                  <a:chOff x="3921" y="1657"/>
                  <a:chExt cx="576" cy="576"/>
                </a:xfrm>
              </p:grpSpPr>
              <p:sp>
                <p:nvSpPr>
                  <p:cNvPr id="8454" name="Line 300"/>
                  <p:cNvSpPr/>
                  <p:nvPr/>
                </p:nvSpPr>
                <p:spPr>
                  <a:xfrm>
                    <a:off x="3921" y="1940"/>
                    <a:ext cx="576" cy="0"/>
                  </a:xfrm>
                  <a:prstGeom prst="line">
                    <a:avLst/>
                  </a:prstGeom>
                  <a:ln w="28575" cap="flat" cmpd="sng">
                    <a:solidFill>
                      <a:srgbClr val="FF3300"/>
                    </a:solidFill>
                    <a:prstDash val="solid"/>
                    <a:headEnd type="none" w="med" len="med"/>
                    <a:tailEnd type="none" w="med" len="med"/>
                  </a:ln>
                </p:spPr>
              </p:sp>
              <p:sp>
                <p:nvSpPr>
                  <p:cNvPr id="8455" name="Line 301"/>
                  <p:cNvSpPr/>
                  <p:nvPr/>
                </p:nvSpPr>
                <p:spPr>
                  <a:xfrm>
                    <a:off x="4214" y="1657"/>
                    <a:ext cx="0" cy="576"/>
                  </a:xfrm>
                  <a:prstGeom prst="line">
                    <a:avLst/>
                  </a:prstGeom>
                  <a:ln w="28575" cap="flat" cmpd="sng">
                    <a:solidFill>
                      <a:srgbClr val="FF3300"/>
                    </a:solidFill>
                    <a:prstDash val="solid"/>
                    <a:headEnd type="none" w="med" len="med"/>
                    <a:tailEnd type="none" w="med" len="med"/>
                  </a:ln>
                </p:spPr>
              </p:sp>
            </p:grpSp>
            <p:sp>
              <p:nvSpPr>
                <p:cNvPr id="8453" name="Oval 302"/>
                <p:cNvSpPr/>
                <p:nvPr/>
              </p:nvSpPr>
              <p:spPr>
                <a:xfrm>
                  <a:off x="3437" y="1757"/>
                  <a:ext cx="154" cy="152"/>
                </a:xfrm>
                <a:prstGeom prst="ellipse">
                  <a:avLst/>
                </a:prstGeom>
                <a:noFill/>
                <a:ln w="28575" cap="flat" cmpd="sng">
                  <a:solidFill>
                    <a:srgbClr val="FF33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8451" name="WordArt 303"/>
              <p:cNvSpPr>
                <a:spLocks noTextEdit="1"/>
              </p:cNvSpPr>
              <p:nvPr/>
            </p:nvSpPr>
            <p:spPr>
              <a:xfrm>
                <a:off x="184" y="3723"/>
                <a:ext cx="224" cy="196"/>
              </a:xfrm>
              <a:prstGeom prst="rect">
                <a:avLst/>
              </a:prstGeom>
            </p:spPr>
            <p:txBody>
              <a:bodyPr wrap="none" fromWordArt="1">
                <a:prstTxWarp prst="textPlain">
                  <a:avLst>
                    <a:gd name="adj" fmla="val 59620"/>
                  </a:avLst>
                </a:prstTxWarp>
                <a:normAutofit fontScale="47500" lnSpcReduction="20000"/>
              </a:bodyPr>
              <a:lstStyle/>
              <a:p>
                <a:pPr algn="ctr"/>
                <a:r>
                  <a:rPr lang="zh-CN" altLang="en-US" sz="3600" b="1" i="1">
                    <a:ln w="9525" cap="flat" cmpd="sng">
                      <a:solidFill>
                        <a:srgbClr val="FF0000"/>
                      </a:solidFill>
                      <a:prstDash val="solid"/>
                      <a:headEnd type="none" w="med" len="med"/>
                      <a:tailEnd type="none" w="med" len="med"/>
                    </a:ln>
                    <a:solidFill>
                      <a:srgbClr val="FF0000"/>
                    </a:solidFill>
                    <a:latin typeface="宋体" panose="02010600030101010101" pitchFamily="2" charset="-122"/>
                    <a:ea typeface="宋体" panose="02010600030101010101" pitchFamily="2" charset="-122"/>
                  </a:rPr>
                  <a:t>I</a:t>
                </a:r>
              </a:p>
            </p:txBody>
          </p:sp>
        </p:grpSp>
      </p:grpSp>
      <p:grpSp>
        <p:nvGrpSpPr>
          <p:cNvPr id="3388" name="Group 316"/>
          <p:cNvGrpSpPr/>
          <p:nvPr/>
        </p:nvGrpSpPr>
        <p:grpSpPr>
          <a:xfrm>
            <a:off x="696913" y="2324100"/>
            <a:ext cx="3698875" cy="2449513"/>
            <a:chOff x="439" y="1650"/>
            <a:chExt cx="2330" cy="1543"/>
          </a:xfrm>
        </p:grpSpPr>
        <p:grpSp>
          <p:nvGrpSpPr>
            <p:cNvPr id="8430" name="Group 317"/>
            <p:cNvGrpSpPr/>
            <p:nvPr/>
          </p:nvGrpSpPr>
          <p:grpSpPr>
            <a:xfrm>
              <a:off x="439" y="1650"/>
              <a:ext cx="2330" cy="1543"/>
              <a:chOff x="439" y="1650"/>
              <a:chExt cx="2330" cy="1543"/>
            </a:xfrm>
          </p:grpSpPr>
          <p:grpSp>
            <p:nvGrpSpPr>
              <p:cNvPr id="8433" name="Group 318"/>
              <p:cNvGrpSpPr/>
              <p:nvPr/>
            </p:nvGrpSpPr>
            <p:grpSpPr>
              <a:xfrm rot="-191607">
                <a:off x="1309" y="1972"/>
                <a:ext cx="289" cy="769"/>
                <a:chOff x="1309" y="1972"/>
                <a:chExt cx="289" cy="769"/>
              </a:xfrm>
            </p:grpSpPr>
            <p:sp>
              <p:nvSpPr>
                <p:cNvPr id="8442" name="Oval 319"/>
                <p:cNvSpPr/>
                <p:nvPr/>
              </p:nvSpPr>
              <p:spPr>
                <a:xfrm rot="-2111017">
                  <a:off x="1309" y="1972"/>
                  <a:ext cx="289" cy="724"/>
                </a:xfrm>
                <a:prstGeom prst="ellipse">
                  <a:avLst/>
                </a:prstGeom>
                <a:solidFill>
                  <a:srgbClr val="FF9933">
                    <a:alpha val="50195"/>
                  </a:srgbClr>
                </a:solidFill>
                <a:ln w="9525" cap="flat" cmpd="sng">
                  <a:solidFill>
                    <a:srgbClr val="FF3300"/>
                  </a:solidFill>
                  <a:prstDash val="dash"/>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8443" name="Arc 320"/>
                <p:cNvSpPr/>
                <p:nvPr/>
              </p:nvSpPr>
              <p:spPr>
                <a:xfrm rot="3257005">
                  <a:off x="1036" y="2311"/>
                  <a:ext cx="722" cy="138"/>
                </a:xfrm>
                <a:custGeom>
                  <a:avLst/>
                  <a:gdLst/>
                  <a:ahLst/>
                  <a:cxnLst>
                    <a:cxn ang="0">
                      <a:pos x="12" y="0"/>
                    </a:cxn>
                    <a:cxn ang="0">
                      <a:pos x="6" y="1"/>
                    </a:cxn>
                    <a:cxn ang="0">
                      <a:pos x="0" y="0"/>
                    </a:cxn>
                    <a:cxn ang="0">
                      <a:pos x="12" y="0"/>
                    </a:cxn>
                    <a:cxn ang="0">
                      <a:pos x="6" y="1"/>
                    </a:cxn>
                    <a:cxn ang="0">
                      <a:pos x="0" y="0"/>
                    </a:cxn>
                    <a:cxn ang="0">
                      <a:pos x="6" y="0"/>
                    </a:cxn>
                    <a:cxn ang="0">
                      <a:pos x="12" y="0"/>
                    </a:cxn>
                  </a:cxnLst>
                  <a:rect l="0" t="0" r="0" b="0"/>
                  <a:pathLst>
                    <a:path w="43032" h="21600" fill="none">
                      <a:moveTo>
                        <a:pt x="43031" y="2293"/>
                      </a:moveTo>
                      <a:cubicBezTo>
                        <a:pt x="41859" y="13272"/>
                        <a:pt x="32595" y="21599"/>
                        <a:pt x="21554" y="21600"/>
                      </a:cubicBezTo>
                      <a:cubicBezTo>
                        <a:pt x="10173" y="21600"/>
                        <a:pt x="745" y="12770"/>
                        <a:pt x="0" y="1414"/>
                      </a:cubicBezTo>
                    </a:path>
                    <a:path w="43032" h="21600" stroke="0">
                      <a:moveTo>
                        <a:pt x="43031" y="2293"/>
                      </a:moveTo>
                      <a:cubicBezTo>
                        <a:pt x="41859" y="13272"/>
                        <a:pt x="32595" y="21599"/>
                        <a:pt x="21554" y="21600"/>
                      </a:cubicBezTo>
                      <a:cubicBezTo>
                        <a:pt x="10173" y="21600"/>
                        <a:pt x="745" y="12770"/>
                        <a:pt x="0" y="1414"/>
                      </a:cubicBezTo>
                      <a:lnTo>
                        <a:pt x="21554" y="0"/>
                      </a:lnTo>
                      <a:lnTo>
                        <a:pt x="43031" y="2293"/>
                      </a:lnTo>
                      <a:close/>
                    </a:path>
                  </a:pathLst>
                </a:custGeom>
                <a:noFill/>
                <a:ln w="28575" cap="flat" cmpd="sng">
                  <a:solidFill>
                    <a:srgbClr val="FF3300">
                      <a:alpha val="100000"/>
                    </a:srgbClr>
                  </a:solidFill>
                  <a:prstDash val="solid"/>
                  <a:round/>
                  <a:headEnd type="none" w="med" len="med"/>
                  <a:tailEnd type="none" w="med" len="med"/>
                </a:ln>
              </p:spPr>
              <p:txBody>
                <a:bodyPr/>
                <a:lstStyle/>
                <a:p>
                  <a:endParaRPr lang="zh-CN" altLang="en-US"/>
                </a:p>
              </p:txBody>
            </p:sp>
          </p:grpSp>
          <p:sp>
            <p:nvSpPr>
              <p:cNvPr id="8434" name="Freeform 321"/>
              <p:cNvSpPr/>
              <p:nvPr/>
            </p:nvSpPr>
            <p:spPr>
              <a:xfrm rot="-659694">
                <a:off x="439" y="1650"/>
                <a:ext cx="1774" cy="1228"/>
              </a:xfrm>
              <a:custGeom>
                <a:avLst/>
                <a:gdLst/>
                <a:ahLst/>
                <a:cxnLst>
                  <a:cxn ang="0">
                    <a:pos x="0" y="731"/>
                  </a:cxn>
                  <a:cxn ang="0">
                    <a:pos x="68" y="638"/>
                  </a:cxn>
                  <a:cxn ang="0">
                    <a:pos x="192" y="495"/>
                  </a:cxn>
                  <a:cxn ang="0">
                    <a:pos x="393" y="319"/>
                  </a:cxn>
                  <a:cxn ang="0">
                    <a:pos x="602" y="194"/>
                  </a:cxn>
                  <a:cxn ang="0">
                    <a:pos x="854" y="90"/>
                  </a:cxn>
                  <a:cxn ang="0">
                    <a:pos x="1154" y="0"/>
                  </a:cxn>
                </a:cxnLst>
                <a:rect l="0" t="0" r="0" b="0"/>
                <a:pathLst>
                  <a:path w="2728" h="2062">
                    <a:moveTo>
                      <a:pt x="0" y="2062"/>
                    </a:moveTo>
                    <a:cubicBezTo>
                      <a:pt x="42" y="1986"/>
                      <a:pt x="85" y="1910"/>
                      <a:pt x="161" y="1799"/>
                    </a:cubicBezTo>
                    <a:cubicBezTo>
                      <a:pt x="237" y="1688"/>
                      <a:pt x="326" y="1545"/>
                      <a:pt x="454" y="1395"/>
                    </a:cubicBezTo>
                    <a:cubicBezTo>
                      <a:pt x="582" y="1245"/>
                      <a:pt x="767" y="1041"/>
                      <a:pt x="929" y="899"/>
                    </a:cubicBezTo>
                    <a:cubicBezTo>
                      <a:pt x="1091" y="757"/>
                      <a:pt x="1242" y="654"/>
                      <a:pt x="1424" y="546"/>
                    </a:cubicBezTo>
                    <a:cubicBezTo>
                      <a:pt x="1606" y="438"/>
                      <a:pt x="1804" y="344"/>
                      <a:pt x="2021" y="253"/>
                    </a:cubicBezTo>
                    <a:cubicBezTo>
                      <a:pt x="2238" y="162"/>
                      <a:pt x="2483" y="81"/>
                      <a:pt x="2728" y="0"/>
                    </a:cubicBezTo>
                  </a:path>
                </a:pathLst>
              </a:custGeom>
              <a:noFill/>
              <a:ln w="12700" cap="flat" cmpd="sng">
                <a:solidFill>
                  <a:srgbClr val="FF3300">
                    <a:alpha val="100000"/>
                  </a:srgbClr>
                </a:solidFill>
                <a:prstDash val="dash"/>
                <a:round/>
                <a:headEnd type="none" w="med" len="med"/>
                <a:tailEnd type="none" w="med" len="lg"/>
              </a:ln>
            </p:spPr>
            <p:txBody>
              <a:bodyPr/>
              <a:lstStyle/>
              <a:p>
                <a:endParaRPr lang="zh-CN" altLang="en-US"/>
              </a:p>
            </p:txBody>
          </p:sp>
          <p:sp>
            <p:nvSpPr>
              <p:cNvPr id="8435" name="Freeform 322"/>
              <p:cNvSpPr/>
              <p:nvPr/>
            </p:nvSpPr>
            <p:spPr>
              <a:xfrm>
                <a:off x="920" y="2223"/>
                <a:ext cx="1849" cy="970"/>
              </a:xfrm>
              <a:custGeom>
                <a:avLst/>
                <a:gdLst/>
                <a:ahLst/>
                <a:cxnLst>
                  <a:cxn ang="0">
                    <a:pos x="0" y="970"/>
                  </a:cxn>
                  <a:cxn ang="0">
                    <a:pos x="737" y="394"/>
                  </a:cxn>
                  <a:cxn ang="0">
                    <a:pos x="1849" y="0"/>
                  </a:cxn>
                </a:cxnLst>
                <a:rect l="0" t="0" r="0" b="0"/>
                <a:pathLst>
                  <a:path w="1849" h="970">
                    <a:moveTo>
                      <a:pt x="0" y="970"/>
                    </a:moveTo>
                    <a:cubicBezTo>
                      <a:pt x="214" y="763"/>
                      <a:pt x="429" y="556"/>
                      <a:pt x="737" y="394"/>
                    </a:cubicBezTo>
                    <a:cubicBezTo>
                      <a:pt x="1045" y="232"/>
                      <a:pt x="1447" y="116"/>
                      <a:pt x="1849" y="0"/>
                    </a:cubicBezTo>
                  </a:path>
                </a:pathLst>
              </a:custGeom>
              <a:noFill/>
              <a:ln w="9525" cap="flat" cmpd="sng">
                <a:solidFill>
                  <a:srgbClr val="FF3300">
                    <a:alpha val="100000"/>
                  </a:srgbClr>
                </a:solidFill>
                <a:prstDash val="dash"/>
                <a:round/>
                <a:headEnd type="none" w="med" len="med"/>
                <a:tailEnd type="none" w="med" len="med"/>
              </a:ln>
            </p:spPr>
            <p:txBody>
              <a:bodyPr/>
              <a:lstStyle/>
              <a:p>
                <a:endParaRPr lang="zh-CN" altLang="en-US"/>
              </a:p>
            </p:txBody>
          </p:sp>
          <p:grpSp>
            <p:nvGrpSpPr>
              <p:cNvPr id="8436" name="Group 323"/>
              <p:cNvGrpSpPr/>
              <p:nvPr/>
            </p:nvGrpSpPr>
            <p:grpSpPr>
              <a:xfrm>
                <a:off x="871" y="2593"/>
                <a:ext cx="320" cy="213"/>
                <a:chOff x="901" y="2563"/>
                <a:chExt cx="320" cy="213"/>
              </a:xfrm>
            </p:grpSpPr>
            <p:sp>
              <p:nvSpPr>
                <p:cNvPr id="8437" name="WordArt 324"/>
                <p:cNvSpPr>
                  <a:spLocks noTextEdit="1"/>
                </p:cNvSpPr>
                <p:nvPr/>
              </p:nvSpPr>
              <p:spPr>
                <a:xfrm>
                  <a:off x="1007" y="2563"/>
                  <a:ext cx="214" cy="207"/>
                </a:xfrm>
                <a:prstGeom prst="rect">
                  <a:avLst/>
                </a:prstGeom>
              </p:spPr>
              <p:txBody>
                <a:bodyPr wrap="none" fromWordArt="1">
                  <a:prstTxWarp prst="textPlain">
                    <a:avLst>
                      <a:gd name="adj" fmla="val 59620"/>
                    </a:avLst>
                  </a:prstTxWarp>
                  <a:normAutofit fontScale="47500" lnSpcReduction="20000"/>
                </a:bodyPr>
                <a:lstStyle/>
                <a:p>
                  <a:pPr algn="ctr"/>
                  <a:r>
                    <a:rPr lang="zh-CN" altLang="en-US" sz="3600" b="1" i="1">
                      <a:ln w="190500" cap="flat" cmpd="sng">
                        <a:solidFill>
                          <a:schemeClr val="bg1"/>
                        </a:solidFill>
                        <a:prstDash val="solid"/>
                        <a:headEnd type="none" w="med" len="med"/>
                        <a:tailEnd type="none" w="med" len="med"/>
                      </a:ln>
                      <a:solidFill>
                        <a:schemeClr val="bg1"/>
                      </a:solidFill>
                      <a:latin typeface="宋体" panose="02010600030101010101" pitchFamily="2" charset="-122"/>
                      <a:ea typeface="宋体" panose="02010600030101010101" pitchFamily="2" charset="-122"/>
                    </a:rPr>
                    <a:t>I</a:t>
                  </a:r>
                </a:p>
              </p:txBody>
            </p:sp>
            <p:sp>
              <p:nvSpPr>
                <p:cNvPr id="8438" name="WordArt 325"/>
                <p:cNvSpPr>
                  <a:spLocks noTextEdit="1"/>
                </p:cNvSpPr>
                <p:nvPr/>
              </p:nvSpPr>
              <p:spPr>
                <a:xfrm>
                  <a:off x="901" y="2575"/>
                  <a:ext cx="109" cy="198"/>
                </a:xfrm>
                <a:prstGeom prst="rect">
                  <a:avLst/>
                </a:prstGeom>
              </p:spPr>
              <p:txBody>
                <a:bodyPr wrap="none" fromWordArt="1">
                  <a:prstTxWarp prst="textPlain">
                    <a:avLst>
                      <a:gd name="adj" fmla="val 50000"/>
                    </a:avLst>
                  </a:prstTxWarp>
                  <a:normAutofit fontScale="92500" lnSpcReduction="20000"/>
                </a:bodyPr>
                <a:lstStyle/>
                <a:p>
                  <a:pPr algn="ctr"/>
                  <a:r>
                    <a:rPr lang="zh-CN" altLang="en-US" sz="1800">
                      <a:ln w="190500" cap="flat" cmpd="sng">
                        <a:solidFill>
                          <a:schemeClr val="bg1"/>
                        </a:solidFill>
                        <a:prstDash val="solid"/>
                        <a:headEnd type="none" w="med" len="med"/>
                        <a:tailEnd type="none" w="med" len="med"/>
                      </a:ln>
                      <a:solidFill>
                        <a:schemeClr val="bg1"/>
                      </a:solidFill>
                      <a:latin typeface="宋体" panose="02010600030101010101" pitchFamily="2" charset="-122"/>
                      <a:ea typeface="宋体" panose="02010600030101010101" pitchFamily="2" charset="-122"/>
                    </a:rPr>
                    <a:t>d</a:t>
                  </a:r>
                </a:p>
              </p:txBody>
            </p:sp>
            <p:grpSp>
              <p:nvGrpSpPr>
                <p:cNvPr id="8439" name="Group 326"/>
                <p:cNvGrpSpPr/>
                <p:nvPr/>
              </p:nvGrpSpPr>
              <p:grpSpPr>
                <a:xfrm>
                  <a:off x="901" y="2566"/>
                  <a:ext cx="320" cy="210"/>
                  <a:chOff x="3802" y="1990"/>
                  <a:chExt cx="259" cy="188"/>
                </a:xfrm>
              </p:grpSpPr>
              <p:sp>
                <p:nvSpPr>
                  <p:cNvPr id="8440" name="WordArt 327"/>
                  <p:cNvSpPr>
                    <a:spLocks noTextEdit="1"/>
                  </p:cNvSpPr>
                  <p:nvPr/>
                </p:nvSpPr>
                <p:spPr>
                  <a:xfrm>
                    <a:off x="3888" y="1990"/>
                    <a:ext cx="173" cy="185"/>
                  </a:xfrm>
                  <a:prstGeom prst="rect">
                    <a:avLst/>
                  </a:prstGeom>
                </p:spPr>
                <p:txBody>
                  <a:bodyPr wrap="none" fromWordArt="1">
                    <a:prstTxWarp prst="textPlain">
                      <a:avLst>
                        <a:gd name="adj" fmla="val 59620"/>
                      </a:avLst>
                    </a:prstTxWarp>
                    <a:normAutofit fontScale="47500" lnSpcReduction="20000"/>
                  </a:bodyPr>
                  <a:lstStyle/>
                  <a:p>
                    <a:pPr algn="ctr"/>
                    <a:r>
                      <a:rPr lang="zh-CN" altLang="en-US" sz="3600" b="1" i="1">
                        <a:ln w="9525" cap="flat" cmpd="sng">
                          <a:solidFill>
                            <a:srgbClr val="FF0000"/>
                          </a:solidFill>
                          <a:prstDash val="solid"/>
                          <a:headEnd type="none" w="med" len="med"/>
                          <a:tailEnd type="none" w="med" len="med"/>
                        </a:ln>
                        <a:solidFill>
                          <a:srgbClr val="FF0000"/>
                        </a:solidFill>
                        <a:latin typeface="宋体" panose="02010600030101010101" pitchFamily="2" charset="-122"/>
                        <a:ea typeface="宋体" panose="02010600030101010101" pitchFamily="2" charset="-122"/>
                      </a:rPr>
                      <a:t>I</a:t>
                    </a:r>
                  </a:p>
                </p:txBody>
              </p:sp>
              <p:sp>
                <p:nvSpPr>
                  <p:cNvPr id="8441" name="WordArt 328"/>
                  <p:cNvSpPr>
                    <a:spLocks noTextEdit="1"/>
                  </p:cNvSpPr>
                  <p:nvPr/>
                </p:nvSpPr>
                <p:spPr>
                  <a:xfrm>
                    <a:off x="3802" y="2001"/>
                    <a:ext cx="88" cy="177"/>
                  </a:xfrm>
                  <a:prstGeom prst="rect">
                    <a:avLst/>
                  </a:prstGeom>
                </p:spPr>
                <p:txBody>
                  <a:bodyPr wrap="none" fromWordArt="1">
                    <a:prstTxWarp prst="textPlain">
                      <a:avLst>
                        <a:gd name="adj" fmla="val 50000"/>
                      </a:avLst>
                    </a:prstTxWarp>
                    <a:normAutofit fontScale="92500" lnSpcReduction="20000"/>
                  </a:bodyPr>
                  <a:lstStyle/>
                  <a:p>
                    <a:pPr algn="ctr"/>
                    <a:r>
                      <a:rPr lang="zh-CN" altLang="en-US" sz="1800">
                        <a:ln w="9525" cap="flat" cmpd="sng">
                          <a:solidFill>
                            <a:srgbClr val="FF0000"/>
                          </a:solidFill>
                          <a:prstDash val="solid"/>
                          <a:headEnd type="none" w="med" len="med"/>
                          <a:tailEnd type="none" w="med" len="med"/>
                        </a:ln>
                        <a:solidFill>
                          <a:srgbClr val="FF0000"/>
                        </a:solidFill>
                        <a:latin typeface="宋体" panose="02010600030101010101" pitchFamily="2" charset="-122"/>
                        <a:ea typeface="宋体" panose="02010600030101010101" pitchFamily="2" charset="-122"/>
                      </a:rPr>
                      <a:t>d</a:t>
                    </a:r>
                  </a:p>
                </p:txBody>
              </p:sp>
            </p:grpSp>
          </p:grpSp>
        </p:grpSp>
        <p:sp>
          <p:nvSpPr>
            <p:cNvPr id="8431" name="Oval 329"/>
            <p:cNvSpPr/>
            <p:nvPr/>
          </p:nvSpPr>
          <p:spPr>
            <a:xfrm>
              <a:off x="1441" y="2290"/>
              <a:ext cx="57" cy="56"/>
            </a:xfrm>
            <a:prstGeom prst="ellipse">
              <a:avLst/>
            </a:prstGeom>
            <a:solidFill>
              <a:schemeClr val="bg1"/>
            </a:solidFill>
            <a:ln w="2857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8432" name="WordArt 330"/>
            <p:cNvSpPr>
              <a:spLocks noTextEdit="1"/>
            </p:cNvSpPr>
            <p:nvPr/>
          </p:nvSpPr>
          <p:spPr>
            <a:xfrm>
              <a:off x="1511" y="2311"/>
              <a:ext cx="152" cy="121"/>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P</a:t>
              </a:r>
            </a:p>
          </p:txBody>
        </p:sp>
      </p:grpSp>
      <p:grpSp>
        <p:nvGrpSpPr>
          <p:cNvPr id="3404" name="Group 332"/>
          <p:cNvGrpSpPr/>
          <p:nvPr/>
        </p:nvGrpSpPr>
        <p:grpSpPr>
          <a:xfrm>
            <a:off x="2341563" y="1306513"/>
            <a:ext cx="2414587" cy="2055812"/>
            <a:chOff x="1475" y="1009"/>
            <a:chExt cx="1521" cy="1295"/>
          </a:xfrm>
        </p:grpSpPr>
        <p:sp>
          <p:nvSpPr>
            <p:cNvPr id="8409" name="Line 333"/>
            <p:cNvSpPr/>
            <p:nvPr/>
          </p:nvSpPr>
          <p:spPr>
            <a:xfrm flipV="1">
              <a:off x="1475" y="1788"/>
              <a:ext cx="647" cy="516"/>
            </a:xfrm>
            <a:prstGeom prst="line">
              <a:avLst/>
            </a:prstGeom>
            <a:ln w="28575" cap="flat" cmpd="sng">
              <a:solidFill>
                <a:srgbClr val="CC0000"/>
              </a:solidFill>
              <a:prstDash val="solid"/>
              <a:headEnd type="none" w="med" len="med"/>
              <a:tailEnd type="stealth" w="lg" len="lg"/>
            </a:ln>
          </p:spPr>
        </p:sp>
        <p:grpSp>
          <p:nvGrpSpPr>
            <p:cNvPr id="8410" name="Group 334"/>
            <p:cNvGrpSpPr/>
            <p:nvPr/>
          </p:nvGrpSpPr>
          <p:grpSpPr>
            <a:xfrm>
              <a:off x="1909" y="1009"/>
              <a:ext cx="1087" cy="793"/>
              <a:chOff x="1899" y="1019"/>
              <a:chExt cx="1087" cy="793"/>
            </a:xfrm>
          </p:grpSpPr>
          <p:sp>
            <p:nvSpPr>
              <p:cNvPr id="8411" name="WordArt 335"/>
              <p:cNvSpPr>
                <a:spLocks noTextEdit="1"/>
              </p:cNvSpPr>
              <p:nvPr/>
            </p:nvSpPr>
            <p:spPr>
              <a:xfrm>
                <a:off x="2260" y="1687"/>
                <a:ext cx="85" cy="110"/>
              </a:xfrm>
              <a:prstGeom prst="rect">
                <a:avLst/>
              </a:prstGeom>
            </p:spPr>
            <p:txBody>
              <a:bodyPr wrap="none" fromWordArt="1">
                <a:prstTxWarp prst="textPlain">
                  <a:avLst>
                    <a:gd name="adj" fmla="val 56523"/>
                  </a:avLst>
                </a:prstTxWarp>
                <a:normAutofit fontScale="77500" lnSpcReduction="20000"/>
              </a:bodyPr>
              <a:lstStyle/>
              <a:p>
                <a:pPr algn="ctr"/>
                <a:r>
                  <a:rPr lang="zh-CN" altLang="en-US" sz="800" i="1">
                    <a:ln w="76200" cap="flat" cmpd="sng">
                      <a:solidFill>
                        <a:schemeClr val="bg1"/>
                      </a:solidFill>
                      <a:prstDash val="solid"/>
                      <a:headEnd type="none" w="med" len="med"/>
                      <a:tailEnd type="none" w="med" len="med"/>
                    </a:ln>
                    <a:solidFill>
                      <a:schemeClr val="bg1"/>
                    </a:solidFill>
                    <a:latin typeface="Times New Roman" panose="02020603050405020304" pitchFamily="18" charset="0"/>
                    <a:ea typeface="Times New Roman" panose="02020603050405020304" pitchFamily="18" charset="0"/>
                  </a:rPr>
                  <a:t>O</a:t>
                </a:r>
              </a:p>
            </p:txBody>
          </p:sp>
          <p:sp>
            <p:nvSpPr>
              <p:cNvPr id="8412" name="WordArt 336"/>
              <p:cNvSpPr>
                <a:spLocks noTextEdit="1"/>
              </p:cNvSpPr>
              <p:nvPr/>
            </p:nvSpPr>
            <p:spPr>
              <a:xfrm>
                <a:off x="2131" y="1609"/>
                <a:ext cx="114" cy="140"/>
              </a:xfrm>
              <a:prstGeom prst="rect">
                <a:avLst/>
              </a:prstGeom>
            </p:spPr>
            <p:txBody>
              <a:bodyPr wrap="none" fromWordArt="1">
                <a:prstTxWarp prst="textPlain">
                  <a:avLst>
                    <a:gd name="adj" fmla="val 50000"/>
                  </a:avLst>
                </a:prstTxWarp>
                <a:normAutofit fontScale="25000" lnSpcReduction="20000"/>
              </a:bodyPr>
              <a:lstStyle/>
              <a:p>
                <a:pPr algn="ctr"/>
                <a:r>
                  <a:rPr lang="en-US" altLang="zh-CN" sz="3600" b="1" i="1" dirty="0">
                    <a:ln w="76200" cap="flat" cmpd="sng">
                      <a:solidFill>
                        <a:schemeClr val="bg1"/>
                      </a:solidFill>
                      <a:prstDash val="solid"/>
                      <a:headEnd type="none" w="med" len="med"/>
                      <a:tailEnd type="none" w="med" len="med"/>
                    </a:ln>
                    <a:solidFill>
                      <a:schemeClr val="bg1"/>
                    </a:solidFill>
                    <a:latin typeface="Times New Roman" panose="02020603050405020304" pitchFamily="18" charset="0"/>
                    <a:ea typeface="Times New Roman" panose="02020603050405020304" pitchFamily="18" charset="0"/>
                  </a:rPr>
                  <a:t>n</a:t>
                </a:r>
                <a:endParaRPr lang="zh-CN" altLang="en-US" sz="3600" b="1" i="1" dirty="0">
                  <a:ln w="76200" cap="flat" cmpd="sng">
                    <a:solidFill>
                      <a:schemeClr val="bg1"/>
                    </a:solidFill>
                    <a:prstDash val="solid"/>
                    <a:headEnd type="none" w="med" len="med"/>
                    <a:tailEnd type="none" w="med" len="med"/>
                  </a:ln>
                  <a:solidFill>
                    <a:schemeClr val="bg1"/>
                  </a:solidFill>
                  <a:latin typeface="Times New Roman" panose="02020603050405020304" pitchFamily="18" charset="0"/>
                  <a:ea typeface="Times New Roman" panose="02020603050405020304" pitchFamily="18" charset="0"/>
                </a:endParaRPr>
              </a:p>
            </p:txBody>
          </p:sp>
          <p:sp>
            <p:nvSpPr>
              <p:cNvPr id="8413" name="Line 337"/>
              <p:cNvSpPr/>
              <p:nvPr/>
            </p:nvSpPr>
            <p:spPr>
              <a:xfrm flipV="1">
                <a:off x="2101" y="1565"/>
                <a:ext cx="254" cy="1"/>
              </a:xfrm>
              <a:prstGeom prst="line">
                <a:avLst/>
              </a:prstGeom>
              <a:ln w="76200" cap="flat" cmpd="sng">
                <a:solidFill>
                  <a:schemeClr val="bg1"/>
                </a:solidFill>
                <a:prstDash val="solid"/>
                <a:headEnd type="none" w="med" len="med"/>
                <a:tailEnd type="triangle" w="sm" len="med"/>
              </a:ln>
            </p:spPr>
          </p:sp>
          <p:grpSp>
            <p:nvGrpSpPr>
              <p:cNvPr id="8414" name="Group 338"/>
              <p:cNvGrpSpPr/>
              <p:nvPr/>
            </p:nvGrpSpPr>
            <p:grpSpPr>
              <a:xfrm>
                <a:off x="2118" y="1565"/>
                <a:ext cx="239" cy="247"/>
                <a:chOff x="3689" y="1358"/>
                <a:chExt cx="211" cy="237"/>
              </a:xfrm>
            </p:grpSpPr>
            <p:sp>
              <p:nvSpPr>
                <p:cNvPr id="8427" name="WordArt 339"/>
                <p:cNvSpPr>
                  <a:spLocks noTextEdit="1"/>
                </p:cNvSpPr>
                <p:nvPr/>
              </p:nvSpPr>
              <p:spPr>
                <a:xfrm>
                  <a:off x="3825" y="1489"/>
                  <a:ext cx="75" cy="106"/>
                </a:xfrm>
                <a:prstGeom prst="rect">
                  <a:avLst/>
                </a:prstGeom>
              </p:spPr>
              <p:txBody>
                <a:bodyPr wrap="none" fromWordArt="1">
                  <a:prstTxWarp prst="textPlain">
                    <a:avLst>
                      <a:gd name="adj" fmla="val 56523"/>
                    </a:avLst>
                  </a:prstTxWarp>
                  <a:normAutofit fontScale="77500" lnSpcReduction="20000"/>
                </a:bodyPr>
                <a:lstStyle/>
                <a:p>
                  <a:pPr algn="ctr"/>
                  <a:r>
                    <a:rPr lang="zh-CN" altLang="en-US" sz="800" i="1" dirty="0">
                      <a:ln w="9525" cap="flat" cmpd="sng">
                        <a:solidFill>
                          <a:srgbClr val="FF0000"/>
                        </a:solidFill>
                        <a:prstDash val="solid"/>
                        <a:headEnd type="none" w="med" len="med"/>
                        <a:tailEnd type="none" w="med" len="med"/>
                      </a:ln>
                      <a:solidFill>
                        <a:srgbClr val="FF0000"/>
                      </a:solidFill>
                      <a:latin typeface="Times New Roman" panose="02020603050405020304" pitchFamily="18" charset="0"/>
                      <a:ea typeface="Times New Roman" panose="02020603050405020304" pitchFamily="18" charset="0"/>
                    </a:rPr>
                    <a:t>O</a:t>
                  </a:r>
                </a:p>
              </p:txBody>
            </p:sp>
            <p:sp>
              <p:nvSpPr>
                <p:cNvPr id="8428" name="WordArt 340"/>
                <p:cNvSpPr>
                  <a:spLocks noTextEdit="1"/>
                </p:cNvSpPr>
                <p:nvPr/>
              </p:nvSpPr>
              <p:spPr>
                <a:xfrm>
                  <a:off x="3710" y="1425"/>
                  <a:ext cx="94" cy="123"/>
                </a:xfrm>
                <a:prstGeom prst="rect">
                  <a:avLst/>
                </a:prstGeom>
              </p:spPr>
              <p:txBody>
                <a:bodyPr wrap="none" fromWordArt="1">
                  <a:prstTxWarp prst="textPlain">
                    <a:avLst>
                      <a:gd name="adj" fmla="val 50000"/>
                    </a:avLst>
                  </a:prstTxWarp>
                  <a:normAutofit fontScale="25000" lnSpcReduction="20000"/>
                </a:bodyPr>
                <a:lstStyle/>
                <a:p>
                  <a:pPr algn="ctr"/>
                  <a:r>
                    <a:rPr lang="en-US" altLang="zh-CN" sz="3600" i="1" dirty="0">
                      <a:ln w="9525" cap="flat" cmpd="sng">
                        <a:solidFill>
                          <a:srgbClr val="FF0000"/>
                        </a:solidFill>
                        <a:prstDash val="solid"/>
                        <a:headEnd type="none" w="med" len="med"/>
                        <a:tailEnd type="none" w="med" len="med"/>
                      </a:ln>
                      <a:solidFill>
                        <a:srgbClr val="FF0000"/>
                      </a:solidFill>
                      <a:latin typeface="Times New Roman" panose="02020603050405020304" pitchFamily="18" charset="0"/>
                      <a:ea typeface="Times New Roman" panose="02020603050405020304" pitchFamily="18" charset="0"/>
                    </a:rPr>
                    <a:t>n</a:t>
                  </a:r>
                  <a:endParaRPr lang="zh-CN" altLang="en-US" sz="3600" i="1" dirty="0">
                    <a:ln w="9525" cap="flat" cmpd="sng">
                      <a:solidFill>
                        <a:srgbClr val="FF0000"/>
                      </a:solidFill>
                      <a:prstDash val="solid"/>
                      <a:headEnd type="none" w="med" len="med"/>
                      <a:tailEnd type="none" w="med" len="med"/>
                    </a:ln>
                    <a:solidFill>
                      <a:srgbClr val="FF0000"/>
                    </a:solidFill>
                    <a:latin typeface="Times New Roman" panose="02020603050405020304" pitchFamily="18" charset="0"/>
                    <a:ea typeface="Times New Roman" panose="02020603050405020304" pitchFamily="18" charset="0"/>
                  </a:endParaRPr>
                </a:p>
              </p:txBody>
            </p:sp>
            <p:sp>
              <p:nvSpPr>
                <p:cNvPr id="8429" name="Line 341"/>
                <p:cNvSpPr/>
                <p:nvPr/>
              </p:nvSpPr>
              <p:spPr>
                <a:xfrm>
                  <a:off x="3689" y="1358"/>
                  <a:ext cx="151" cy="0"/>
                </a:xfrm>
                <a:prstGeom prst="line">
                  <a:avLst/>
                </a:prstGeom>
                <a:ln w="19050" cap="flat" cmpd="sng">
                  <a:solidFill>
                    <a:srgbClr val="FF0000"/>
                  </a:solidFill>
                  <a:prstDash val="solid"/>
                  <a:headEnd type="none" w="med" len="med"/>
                  <a:tailEnd type="triangle" w="med" len="med"/>
                </a:ln>
              </p:spPr>
            </p:sp>
          </p:grpSp>
          <p:grpSp>
            <p:nvGrpSpPr>
              <p:cNvPr id="8415" name="Group 342"/>
              <p:cNvGrpSpPr/>
              <p:nvPr/>
            </p:nvGrpSpPr>
            <p:grpSpPr>
              <a:xfrm>
                <a:off x="1899" y="1019"/>
                <a:ext cx="1087" cy="186"/>
                <a:chOff x="1879" y="1059"/>
                <a:chExt cx="1087" cy="186"/>
              </a:xfrm>
            </p:grpSpPr>
            <p:grpSp>
              <p:nvGrpSpPr>
                <p:cNvPr id="8418" name="Group 343"/>
                <p:cNvGrpSpPr/>
                <p:nvPr/>
              </p:nvGrpSpPr>
              <p:grpSpPr>
                <a:xfrm>
                  <a:off x="1879" y="1059"/>
                  <a:ext cx="202" cy="183"/>
                  <a:chOff x="2353" y="3475"/>
                  <a:chExt cx="202" cy="183"/>
                </a:xfrm>
              </p:grpSpPr>
              <p:sp>
                <p:nvSpPr>
                  <p:cNvPr id="8421" name="Oval 344"/>
                  <p:cNvSpPr/>
                  <p:nvPr/>
                </p:nvSpPr>
                <p:spPr>
                  <a:xfrm>
                    <a:off x="2353" y="3475"/>
                    <a:ext cx="202" cy="183"/>
                  </a:xfrm>
                  <a:prstGeom prst="ellipse">
                    <a:avLst/>
                  </a:prstGeom>
                  <a:solidFill>
                    <a:schemeClr val="bg1"/>
                  </a:solidFill>
                  <a:ln w="9525"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8422" name="Group 345"/>
                  <p:cNvGrpSpPr/>
                  <p:nvPr/>
                </p:nvGrpSpPr>
                <p:grpSpPr>
                  <a:xfrm>
                    <a:off x="2397" y="3514"/>
                    <a:ext cx="127" cy="115"/>
                    <a:chOff x="3437" y="1757"/>
                    <a:chExt cx="154" cy="152"/>
                  </a:xfrm>
                </p:grpSpPr>
                <p:grpSp>
                  <p:nvGrpSpPr>
                    <p:cNvPr id="8423" name="Group 346"/>
                    <p:cNvGrpSpPr/>
                    <p:nvPr/>
                  </p:nvGrpSpPr>
                  <p:grpSpPr>
                    <a:xfrm>
                      <a:off x="3459" y="1779"/>
                      <a:ext cx="111" cy="111"/>
                      <a:chOff x="3921" y="1657"/>
                      <a:chExt cx="576" cy="576"/>
                    </a:xfrm>
                  </p:grpSpPr>
                  <p:sp>
                    <p:nvSpPr>
                      <p:cNvPr id="8425" name="Line 347"/>
                      <p:cNvSpPr/>
                      <p:nvPr/>
                    </p:nvSpPr>
                    <p:spPr>
                      <a:xfrm>
                        <a:off x="3921" y="1940"/>
                        <a:ext cx="576" cy="0"/>
                      </a:xfrm>
                      <a:prstGeom prst="line">
                        <a:avLst/>
                      </a:prstGeom>
                      <a:ln w="28575" cap="flat" cmpd="sng">
                        <a:solidFill>
                          <a:srgbClr val="FF3300"/>
                        </a:solidFill>
                        <a:prstDash val="solid"/>
                        <a:headEnd type="none" w="med" len="med"/>
                        <a:tailEnd type="none" w="med" len="med"/>
                      </a:ln>
                    </p:spPr>
                  </p:sp>
                  <p:sp>
                    <p:nvSpPr>
                      <p:cNvPr id="8426" name="Line 348"/>
                      <p:cNvSpPr/>
                      <p:nvPr/>
                    </p:nvSpPr>
                    <p:spPr>
                      <a:xfrm>
                        <a:off x="4214" y="1657"/>
                        <a:ext cx="0" cy="576"/>
                      </a:xfrm>
                      <a:prstGeom prst="line">
                        <a:avLst/>
                      </a:prstGeom>
                      <a:ln w="28575" cap="flat" cmpd="sng">
                        <a:solidFill>
                          <a:srgbClr val="FF3300"/>
                        </a:solidFill>
                        <a:prstDash val="solid"/>
                        <a:headEnd type="none" w="med" len="med"/>
                        <a:tailEnd type="none" w="med" len="med"/>
                      </a:ln>
                    </p:spPr>
                  </p:sp>
                </p:grpSp>
                <p:sp>
                  <p:nvSpPr>
                    <p:cNvPr id="8424" name="Oval 349"/>
                    <p:cNvSpPr/>
                    <p:nvPr/>
                  </p:nvSpPr>
                  <p:spPr>
                    <a:xfrm>
                      <a:off x="3437" y="1757"/>
                      <a:ext cx="154" cy="152"/>
                    </a:xfrm>
                    <a:prstGeom prst="ellipse">
                      <a:avLst/>
                    </a:prstGeom>
                    <a:noFill/>
                    <a:ln w="28575" cap="flat" cmpd="sng">
                      <a:solidFill>
                        <a:srgbClr val="FF33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sp>
              <p:nvSpPr>
                <p:cNvPr id="8419" name="WordArt 350"/>
                <p:cNvSpPr>
                  <a:spLocks noTextEdit="1"/>
                </p:cNvSpPr>
                <p:nvPr/>
              </p:nvSpPr>
              <p:spPr>
                <a:xfrm>
                  <a:off x="2140" y="1089"/>
                  <a:ext cx="823" cy="156"/>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a:ln w="76200" cap="flat" cmpd="sng">
                        <a:solidFill>
                          <a:schemeClr val="bg1"/>
                        </a:solidFill>
                        <a:prstDash val="solid"/>
                        <a:headEnd type="none" w="med" len="med"/>
                        <a:tailEnd type="none" w="med" len="med"/>
                      </a:ln>
                      <a:solidFill>
                        <a:schemeClr val="bg1"/>
                      </a:solidFill>
                      <a:latin typeface="宋体" panose="02010600030101010101" pitchFamily="2" charset="-122"/>
                      <a:ea typeface="宋体" panose="02010600030101010101" pitchFamily="2" charset="-122"/>
                    </a:rPr>
                    <a:t>运动方向的</a:t>
                  </a:r>
                </a:p>
              </p:txBody>
            </p:sp>
            <p:sp>
              <p:nvSpPr>
                <p:cNvPr id="8420" name="WordArt 351"/>
                <p:cNvSpPr>
                  <a:spLocks noTextEdit="1"/>
                </p:cNvSpPr>
                <p:nvPr/>
              </p:nvSpPr>
              <p:spPr>
                <a:xfrm>
                  <a:off x="2143" y="1088"/>
                  <a:ext cx="823" cy="156"/>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dirty="0">
                      <a:ln w="9525" cap="flat" cmpd="sng">
                        <a:solidFill>
                          <a:srgbClr val="CC0000"/>
                        </a:solidFill>
                        <a:prstDash val="solid"/>
                        <a:headEnd type="none" w="med" len="med"/>
                        <a:tailEnd type="none" w="med" len="med"/>
                      </a:ln>
                      <a:solidFill>
                        <a:srgbClr val="CC0000"/>
                      </a:solidFill>
                      <a:latin typeface="宋体" panose="02010600030101010101" pitchFamily="2" charset="-122"/>
                      <a:ea typeface="宋体" panose="02010600030101010101" pitchFamily="2" charset="-122"/>
                    </a:rPr>
                    <a:t>运动方向的</a:t>
                  </a:r>
                </a:p>
              </p:txBody>
            </p:sp>
          </p:grpSp>
          <p:sp>
            <p:nvSpPr>
              <p:cNvPr id="8416" name="WordArt 352"/>
              <p:cNvSpPr>
                <a:spLocks noTextEdit="1"/>
              </p:cNvSpPr>
              <p:nvPr/>
            </p:nvSpPr>
            <p:spPr>
              <a:xfrm>
                <a:off x="2162" y="1269"/>
                <a:ext cx="616" cy="157"/>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a:ln w="76200" cap="flat" cmpd="sng">
                      <a:solidFill>
                        <a:schemeClr val="bg1"/>
                      </a:solidFill>
                      <a:prstDash val="solid"/>
                      <a:headEnd type="none" w="med" len="med"/>
                      <a:tailEnd type="none" w="med" len="med"/>
                    </a:ln>
                    <a:solidFill>
                      <a:schemeClr val="bg1"/>
                    </a:solidFill>
                    <a:latin typeface="宋体" panose="02010600030101010101" pitchFamily="2" charset="-122"/>
                    <a:ea typeface="宋体" panose="02010600030101010101" pitchFamily="2" charset="-122"/>
                  </a:rPr>
                  <a:t>单位矢量</a:t>
                </a:r>
              </a:p>
            </p:txBody>
          </p:sp>
          <p:sp>
            <p:nvSpPr>
              <p:cNvPr id="8417" name="WordArt 353"/>
              <p:cNvSpPr>
                <a:spLocks noTextEdit="1"/>
              </p:cNvSpPr>
              <p:nvPr/>
            </p:nvSpPr>
            <p:spPr>
              <a:xfrm>
                <a:off x="2162" y="1269"/>
                <a:ext cx="616" cy="157"/>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a:ln w="9525" cap="flat" cmpd="sng">
                      <a:solidFill>
                        <a:srgbClr val="CC0000"/>
                      </a:solidFill>
                      <a:prstDash val="solid"/>
                      <a:headEnd type="none" w="med" len="med"/>
                      <a:tailEnd type="none" w="med" len="med"/>
                    </a:ln>
                    <a:solidFill>
                      <a:srgbClr val="CC0000"/>
                    </a:solidFill>
                    <a:latin typeface="宋体" panose="02010600030101010101" pitchFamily="2" charset="-122"/>
                    <a:ea typeface="宋体" panose="02010600030101010101" pitchFamily="2" charset="-122"/>
                  </a:rPr>
                  <a:t>单位矢量</a:t>
                </a:r>
              </a:p>
            </p:txBody>
          </p:sp>
        </p:grpSp>
      </p:grpSp>
      <p:grpSp>
        <p:nvGrpSpPr>
          <p:cNvPr id="3427" name="Group 355"/>
          <p:cNvGrpSpPr/>
          <p:nvPr/>
        </p:nvGrpSpPr>
        <p:grpSpPr>
          <a:xfrm>
            <a:off x="839788" y="1670050"/>
            <a:ext cx="1855787" cy="1676400"/>
            <a:chOff x="529" y="1238"/>
            <a:chExt cx="1169" cy="1056"/>
          </a:xfrm>
        </p:grpSpPr>
        <p:sp>
          <p:nvSpPr>
            <p:cNvPr id="8388" name="Line 356"/>
            <p:cNvSpPr/>
            <p:nvPr/>
          </p:nvSpPr>
          <p:spPr>
            <a:xfrm flipV="1">
              <a:off x="1475" y="1496"/>
              <a:ext cx="223" cy="798"/>
            </a:xfrm>
            <a:prstGeom prst="line">
              <a:avLst/>
            </a:prstGeom>
            <a:ln w="28575" cap="flat" cmpd="sng">
              <a:solidFill>
                <a:schemeClr val="tx1"/>
              </a:solidFill>
              <a:prstDash val="solid"/>
              <a:headEnd type="none" w="med" len="med"/>
              <a:tailEnd type="stealth" w="lg" len="lg"/>
            </a:ln>
          </p:spPr>
        </p:sp>
        <p:grpSp>
          <p:nvGrpSpPr>
            <p:cNvPr id="8389" name="Group 357"/>
            <p:cNvGrpSpPr/>
            <p:nvPr/>
          </p:nvGrpSpPr>
          <p:grpSpPr>
            <a:xfrm>
              <a:off x="529" y="1238"/>
              <a:ext cx="1083" cy="437"/>
              <a:chOff x="529" y="1238"/>
              <a:chExt cx="1083" cy="437"/>
            </a:xfrm>
          </p:grpSpPr>
          <p:grpSp>
            <p:nvGrpSpPr>
              <p:cNvPr id="8390" name="Group 358"/>
              <p:cNvGrpSpPr/>
              <p:nvPr/>
            </p:nvGrpSpPr>
            <p:grpSpPr>
              <a:xfrm>
                <a:off x="1374" y="1462"/>
                <a:ext cx="238" cy="200"/>
                <a:chOff x="1374" y="1462"/>
                <a:chExt cx="238" cy="200"/>
              </a:xfrm>
            </p:grpSpPr>
            <p:sp>
              <p:nvSpPr>
                <p:cNvPr id="8404" name="WordArt 359"/>
                <p:cNvSpPr>
                  <a:spLocks noTextEdit="1"/>
                </p:cNvSpPr>
                <p:nvPr/>
              </p:nvSpPr>
              <p:spPr>
                <a:xfrm>
                  <a:off x="1393" y="1528"/>
                  <a:ext cx="160" cy="13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76200" cap="flat" cmpd="sng">
                        <a:solidFill>
                          <a:schemeClr val="bg1"/>
                        </a:solidFill>
                        <a:prstDash val="solid"/>
                        <a:headEnd type="none" w="med" len="med"/>
                        <a:tailEnd type="none" w="med" len="med"/>
                      </a:ln>
                      <a:solidFill>
                        <a:schemeClr val="bg1"/>
                      </a:solidFill>
                      <a:latin typeface="Times New Roman" panose="02020603050405020304" pitchFamily="18" charset="0"/>
                      <a:ea typeface="Times New Roman" panose="02020603050405020304" pitchFamily="18" charset="0"/>
                    </a:rPr>
                    <a:t>n</a:t>
                  </a:r>
                </a:p>
              </p:txBody>
            </p:sp>
            <p:sp>
              <p:nvSpPr>
                <p:cNvPr id="8405" name="Line 360"/>
                <p:cNvSpPr/>
                <p:nvPr/>
              </p:nvSpPr>
              <p:spPr>
                <a:xfrm>
                  <a:off x="1374" y="1462"/>
                  <a:ext cx="238" cy="3"/>
                </a:xfrm>
                <a:prstGeom prst="line">
                  <a:avLst/>
                </a:prstGeom>
                <a:ln w="76200" cap="flat" cmpd="sng">
                  <a:solidFill>
                    <a:schemeClr val="bg1"/>
                  </a:solidFill>
                  <a:prstDash val="solid"/>
                  <a:headEnd type="none" w="med" len="med"/>
                  <a:tailEnd type="triangle" w="sm" len="sm"/>
                </a:ln>
              </p:spPr>
            </p:sp>
            <p:grpSp>
              <p:nvGrpSpPr>
                <p:cNvPr id="8406" name="Group 361"/>
                <p:cNvGrpSpPr/>
                <p:nvPr/>
              </p:nvGrpSpPr>
              <p:grpSpPr>
                <a:xfrm>
                  <a:off x="1390" y="1465"/>
                  <a:ext cx="192" cy="197"/>
                  <a:chOff x="3395" y="1981"/>
                  <a:chExt cx="192" cy="197"/>
                </a:xfrm>
              </p:grpSpPr>
              <p:sp>
                <p:nvSpPr>
                  <p:cNvPr id="8407" name="WordArt 362"/>
                  <p:cNvSpPr>
                    <a:spLocks noTextEdit="1"/>
                  </p:cNvSpPr>
                  <p:nvPr/>
                </p:nvSpPr>
                <p:spPr>
                  <a:xfrm>
                    <a:off x="3395" y="2044"/>
                    <a:ext cx="160" cy="134"/>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dirty="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n</a:t>
                    </a:r>
                  </a:p>
                </p:txBody>
              </p:sp>
              <p:sp>
                <p:nvSpPr>
                  <p:cNvPr id="8408" name="Line 363"/>
                  <p:cNvSpPr/>
                  <p:nvPr/>
                </p:nvSpPr>
                <p:spPr>
                  <a:xfrm>
                    <a:off x="3415" y="1981"/>
                    <a:ext cx="172" cy="0"/>
                  </a:xfrm>
                  <a:prstGeom prst="line">
                    <a:avLst/>
                  </a:prstGeom>
                  <a:ln w="19050" cap="flat" cmpd="sng">
                    <a:solidFill>
                      <a:schemeClr val="tx1"/>
                    </a:solidFill>
                    <a:prstDash val="solid"/>
                    <a:headEnd type="none" w="med" len="med"/>
                    <a:tailEnd type="triangle" w="med" len="med"/>
                  </a:ln>
                </p:spPr>
              </p:sp>
            </p:grpSp>
          </p:grpSp>
          <p:grpSp>
            <p:nvGrpSpPr>
              <p:cNvPr id="8391" name="Group 364"/>
              <p:cNvGrpSpPr/>
              <p:nvPr/>
            </p:nvGrpSpPr>
            <p:grpSpPr>
              <a:xfrm>
                <a:off x="617" y="1485"/>
                <a:ext cx="668" cy="190"/>
                <a:chOff x="505" y="1452"/>
                <a:chExt cx="738" cy="200"/>
              </a:xfrm>
            </p:grpSpPr>
            <p:sp>
              <p:nvSpPr>
                <p:cNvPr id="8402" name="WordArt 365"/>
                <p:cNvSpPr>
                  <a:spLocks noTextEdit="1"/>
                </p:cNvSpPr>
                <p:nvPr/>
              </p:nvSpPr>
              <p:spPr>
                <a:xfrm>
                  <a:off x="505" y="1452"/>
                  <a:ext cx="738" cy="197"/>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76200" cap="flat" cmpd="sng">
                        <a:solidFill>
                          <a:schemeClr val="bg1"/>
                        </a:solidFill>
                        <a:prstDash val="solid"/>
                        <a:headEnd type="none" w="med" len="med"/>
                        <a:tailEnd type="none" w="med" len="med"/>
                      </a:ln>
                      <a:solidFill>
                        <a:schemeClr val="bg1"/>
                      </a:solidFill>
                      <a:latin typeface="宋体" panose="02010600030101010101" pitchFamily="2" charset="-122"/>
                      <a:ea typeface="宋体" panose="02010600030101010101" pitchFamily="2" charset="-122"/>
                    </a:rPr>
                    <a:t>单位矢量</a:t>
                  </a:r>
                </a:p>
              </p:txBody>
            </p:sp>
            <p:sp>
              <p:nvSpPr>
                <p:cNvPr id="8403" name="WordArt 366"/>
                <p:cNvSpPr>
                  <a:spLocks noTextEdit="1"/>
                </p:cNvSpPr>
                <p:nvPr/>
              </p:nvSpPr>
              <p:spPr>
                <a:xfrm>
                  <a:off x="505" y="1455"/>
                  <a:ext cx="738" cy="197"/>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单位矢量</a:t>
                  </a:r>
                </a:p>
              </p:txBody>
            </p:sp>
          </p:grpSp>
          <p:grpSp>
            <p:nvGrpSpPr>
              <p:cNvPr id="8392" name="Group 367"/>
              <p:cNvGrpSpPr/>
              <p:nvPr/>
            </p:nvGrpSpPr>
            <p:grpSpPr>
              <a:xfrm>
                <a:off x="529" y="1238"/>
                <a:ext cx="795" cy="175"/>
                <a:chOff x="520" y="1202"/>
                <a:chExt cx="795" cy="175"/>
              </a:xfrm>
            </p:grpSpPr>
            <p:sp>
              <p:nvSpPr>
                <p:cNvPr id="8393" name="WordArt 368"/>
                <p:cNvSpPr>
                  <a:spLocks noTextEdit="1"/>
                </p:cNvSpPr>
                <p:nvPr/>
              </p:nvSpPr>
              <p:spPr>
                <a:xfrm>
                  <a:off x="825" y="1205"/>
                  <a:ext cx="490" cy="167"/>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76200" cap="flat" cmpd="sng">
                        <a:solidFill>
                          <a:schemeClr val="bg1"/>
                        </a:solidFill>
                        <a:prstDash val="solid"/>
                        <a:headEnd type="none" w="med" len="med"/>
                        <a:tailEnd type="none" w="med" len="med"/>
                      </a:ln>
                      <a:solidFill>
                        <a:schemeClr val="bg1"/>
                      </a:solidFill>
                      <a:latin typeface="宋体" panose="02010600030101010101" pitchFamily="2" charset="-122"/>
                      <a:ea typeface="宋体" panose="02010600030101010101" pitchFamily="2" charset="-122"/>
                    </a:rPr>
                    <a:t>法线的</a:t>
                  </a:r>
                </a:p>
              </p:txBody>
            </p:sp>
            <p:grpSp>
              <p:nvGrpSpPr>
                <p:cNvPr id="8394" name="Group 369"/>
                <p:cNvGrpSpPr/>
                <p:nvPr/>
              </p:nvGrpSpPr>
              <p:grpSpPr>
                <a:xfrm>
                  <a:off x="520" y="1209"/>
                  <a:ext cx="229" cy="168"/>
                  <a:chOff x="1986" y="2304"/>
                  <a:chExt cx="229" cy="168"/>
                </a:xfrm>
              </p:grpSpPr>
              <p:grpSp>
                <p:nvGrpSpPr>
                  <p:cNvPr id="8396" name="Group 370"/>
                  <p:cNvGrpSpPr/>
                  <p:nvPr/>
                </p:nvGrpSpPr>
                <p:grpSpPr>
                  <a:xfrm>
                    <a:off x="1986" y="2304"/>
                    <a:ext cx="229" cy="168"/>
                    <a:chOff x="3987" y="2294"/>
                    <a:chExt cx="199" cy="148"/>
                  </a:xfrm>
                </p:grpSpPr>
                <p:sp>
                  <p:nvSpPr>
                    <p:cNvPr id="8400" name="WordArt 371"/>
                    <p:cNvSpPr>
                      <a:spLocks noTextEdit="1"/>
                    </p:cNvSpPr>
                    <p:nvPr/>
                  </p:nvSpPr>
                  <p:spPr>
                    <a:xfrm>
                      <a:off x="3987" y="2294"/>
                      <a:ext cx="79" cy="148"/>
                    </a:xfrm>
                    <a:prstGeom prst="rect">
                      <a:avLst/>
                    </a:prstGeom>
                  </p:spPr>
                  <p:txBody>
                    <a:bodyPr wrap="none" fromWordArt="1">
                      <a:prstTxWarp prst="textPlain">
                        <a:avLst>
                          <a:gd name="adj" fmla="val 50000"/>
                        </a:avLst>
                      </a:prstTxWarp>
                      <a:normAutofit fontScale="77500" lnSpcReduction="20000"/>
                    </a:bodyPr>
                    <a:lstStyle/>
                    <a:p>
                      <a:pPr algn="ctr"/>
                      <a:r>
                        <a:rPr lang="zh-CN" altLang="en-US" sz="1800">
                          <a:ln w="76200" cap="flat" cmpd="sng">
                            <a:solidFill>
                              <a:schemeClr val="bg1"/>
                            </a:solidFill>
                            <a:prstDash val="solid"/>
                            <a:headEnd type="none" w="med" len="med"/>
                            <a:tailEnd type="none" w="med" len="med"/>
                          </a:ln>
                          <a:solidFill>
                            <a:schemeClr val="bg1"/>
                          </a:solidFill>
                          <a:latin typeface="宋体" panose="02010600030101010101" pitchFamily="2" charset="-122"/>
                          <a:ea typeface="宋体" panose="02010600030101010101" pitchFamily="2" charset="-122"/>
                        </a:rPr>
                        <a:t>d</a:t>
                      </a:r>
                    </a:p>
                  </p:txBody>
                </p:sp>
                <p:sp>
                  <p:nvSpPr>
                    <p:cNvPr id="8401" name="WordArt 372"/>
                    <p:cNvSpPr>
                      <a:spLocks noTextEdit="1"/>
                    </p:cNvSpPr>
                    <p:nvPr/>
                  </p:nvSpPr>
                  <p:spPr>
                    <a:xfrm>
                      <a:off x="4089" y="2306"/>
                      <a:ext cx="97" cy="135"/>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b="1" i="1">
                          <a:ln w="76200" cap="flat" cmpd="sng">
                            <a:solidFill>
                              <a:schemeClr val="bg1"/>
                            </a:solidFill>
                            <a:prstDash val="solid"/>
                            <a:headEnd type="none" w="med" len="med"/>
                            <a:tailEnd type="none" w="med" len="med"/>
                          </a:ln>
                          <a:solidFill>
                            <a:schemeClr val="bg1"/>
                          </a:solidFill>
                          <a:latin typeface="Times New Roman" panose="02020603050405020304" pitchFamily="18" charset="0"/>
                          <a:ea typeface="Times New Roman" panose="02020603050405020304" pitchFamily="18" charset="0"/>
                        </a:rPr>
                        <a:t>s</a:t>
                      </a:r>
                    </a:p>
                  </p:txBody>
                </p:sp>
              </p:grpSp>
              <p:grpSp>
                <p:nvGrpSpPr>
                  <p:cNvPr id="8397" name="Group 373"/>
                  <p:cNvGrpSpPr/>
                  <p:nvPr/>
                </p:nvGrpSpPr>
                <p:grpSpPr>
                  <a:xfrm>
                    <a:off x="1986" y="2304"/>
                    <a:ext cx="229" cy="168"/>
                    <a:chOff x="3987" y="2294"/>
                    <a:chExt cx="199" cy="148"/>
                  </a:xfrm>
                </p:grpSpPr>
                <p:sp>
                  <p:nvSpPr>
                    <p:cNvPr id="8398" name="WordArt 374"/>
                    <p:cNvSpPr>
                      <a:spLocks noTextEdit="1"/>
                    </p:cNvSpPr>
                    <p:nvPr/>
                  </p:nvSpPr>
                  <p:spPr>
                    <a:xfrm>
                      <a:off x="3987" y="2294"/>
                      <a:ext cx="79" cy="148"/>
                    </a:xfrm>
                    <a:prstGeom prst="rect">
                      <a:avLst/>
                    </a:prstGeom>
                  </p:spPr>
                  <p:txBody>
                    <a:bodyPr wrap="none" fromWordArt="1">
                      <a:prstTxWarp prst="textPlain">
                        <a:avLst>
                          <a:gd name="adj" fmla="val 50000"/>
                        </a:avLst>
                      </a:prstTxWarp>
                      <a:normAutofit fontScale="77500" lnSpcReduction="20000"/>
                    </a:bodyPr>
                    <a:lstStyle/>
                    <a:p>
                      <a:pPr algn="ctr"/>
                      <a:r>
                        <a:rPr lang="zh-CN" altLang="en-US" sz="1800">
                          <a:ln w="9525" cap="flat" cmpd="sng">
                            <a:solidFill>
                              <a:srgbClr val="000000"/>
                            </a:solidFill>
                            <a:prstDash val="solid"/>
                            <a:headEnd type="none" w="med" len="med"/>
                            <a:tailEnd type="none" w="med" len="med"/>
                          </a:ln>
                          <a:solidFill>
                            <a:srgbClr val="000000"/>
                          </a:solidFill>
                          <a:latin typeface="宋体" panose="02010600030101010101" pitchFamily="2" charset="-122"/>
                          <a:ea typeface="宋体" panose="02010600030101010101" pitchFamily="2" charset="-122"/>
                        </a:rPr>
                        <a:t>d</a:t>
                      </a:r>
                    </a:p>
                  </p:txBody>
                </p:sp>
                <p:sp>
                  <p:nvSpPr>
                    <p:cNvPr id="8399" name="WordArt 375"/>
                    <p:cNvSpPr>
                      <a:spLocks noTextEdit="1"/>
                    </p:cNvSpPr>
                    <p:nvPr/>
                  </p:nvSpPr>
                  <p:spPr>
                    <a:xfrm>
                      <a:off x="4089" y="2306"/>
                      <a:ext cx="97" cy="135"/>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dirty="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s</a:t>
                      </a:r>
                    </a:p>
                  </p:txBody>
                </p:sp>
              </p:grpSp>
            </p:grpSp>
            <p:sp>
              <p:nvSpPr>
                <p:cNvPr id="8395" name="WordArt 376"/>
                <p:cNvSpPr>
                  <a:spLocks noTextEdit="1"/>
                </p:cNvSpPr>
                <p:nvPr/>
              </p:nvSpPr>
              <p:spPr>
                <a:xfrm>
                  <a:off x="819" y="1202"/>
                  <a:ext cx="490" cy="167"/>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法线的</a:t>
                  </a:r>
                </a:p>
              </p:txBody>
            </p:sp>
          </p:grpSp>
        </p:grpSp>
      </p:grpSp>
      <p:grpSp>
        <p:nvGrpSpPr>
          <p:cNvPr id="3403" name="Group 331"/>
          <p:cNvGrpSpPr/>
          <p:nvPr/>
        </p:nvGrpSpPr>
        <p:grpSpPr>
          <a:xfrm>
            <a:off x="2165350" y="3919538"/>
            <a:ext cx="2870200" cy="301625"/>
            <a:chOff x="1364" y="2655"/>
            <a:chExt cx="1808" cy="190"/>
          </a:xfrm>
        </p:grpSpPr>
        <p:grpSp>
          <p:nvGrpSpPr>
            <p:cNvPr id="8369" name="Group 200"/>
            <p:cNvGrpSpPr/>
            <p:nvPr/>
          </p:nvGrpSpPr>
          <p:grpSpPr>
            <a:xfrm>
              <a:off x="1364" y="2658"/>
              <a:ext cx="308" cy="187"/>
              <a:chOff x="1403" y="2649"/>
              <a:chExt cx="308" cy="187"/>
            </a:xfrm>
          </p:grpSpPr>
          <p:grpSp>
            <p:nvGrpSpPr>
              <p:cNvPr id="8380" name="Group 183"/>
              <p:cNvGrpSpPr/>
              <p:nvPr/>
            </p:nvGrpSpPr>
            <p:grpSpPr>
              <a:xfrm>
                <a:off x="1403" y="2649"/>
                <a:ext cx="305" cy="187"/>
                <a:chOff x="3520" y="1719"/>
                <a:chExt cx="275" cy="156"/>
              </a:xfrm>
            </p:grpSpPr>
            <p:sp>
              <p:nvSpPr>
                <p:cNvPr id="8385" name="WordArt 184"/>
                <p:cNvSpPr>
                  <a:spLocks noTextEdit="1"/>
                </p:cNvSpPr>
                <p:nvPr/>
              </p:nvSpPr>
              <p:spPr>
                <a:xfrm>
                  <a:off x="3731" y="1794"/>
                  <a:ext cx="64" cy="81"/>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a:ln w="76200" cap="flat" cmpd="sng">
                        <a:solidFill>
                          <a:schemeClr val="bg1"/>
                        </a:solidFill>
                        <a:prstDash val="solid"/>
                        <a:headEnd type="none" w="med" len="med"/>
                        <a:tailEnd type="none" w="med" len="med"/>
                      </a:ln>
                      <a:solidFill>
                        <a:schemeClr val="bg1"/>
                      </a:solidFill>
                      <a:latin typeface="宋体" panose="02010600030101010101" pitchFamily="2" charset="-122"/>
                      <a:ea typeface="宋体" panose="02010600030101010101" pitchFamily="2" charset="-122"/>
                    </a:rPr>
                    <a:t>0</a:t>
                  </a:r>
                </a:p>
              </p:txBody>
            </p:sp>
            <p:sp>
              <p:nvSpPr>
                <p:cNvPr id="8386" name="WordArt 185"/>
                <p:cNvSpPr>
                  <a:spLocks noTextEdit="1"/>
                </p:cNvSpPr>
                <p:nvPr/>
              </p:nvSpPr>
              <p:spPr>
                <a:xfrm>
                  <a:off x="3520" y="1719"/>
                  <a:ext cx="79" cy="148"/>
                </a:xfrm>
                <a:prstGeom prst="rect">
                  <a:avLst/>
                </a:prstGeom>
              </p:spPr>
              <p:txBody>
                <a:bodyPr wrap="none" fromWordArt="1">
                  <a:prstTxWarp prst="textPlain">
                    <a:avLst>
                      <a:gd name="adj" fmla="val 50000"/>
                    </a:avLst>
                  </a:prstTxWarp>
                  <a:normAutofit fontScale="85000" lnSpcReduction="20000"/>
                </a:bodyPr>
                <a:lstStyle/>
                <a:p>
                  <a:pPr algn="ctr"/>
                  <a:r>
                    <a:rPr lang="zh-CN" altLang="en-US" sz="1800">
                      <a:ln w="76200" cap="flat" cmpd="sng">
                        <a:solidFill>
                          <a:schemeClr val="bg1"/>
                        </a:solidFill>
                        <a:prstDash val="solid"/>
                        <a:headEnd type="none" w="med" len="med"/>
                        <a:tailEnd type="none" w="med" len="med"/>
                      </a:ln>
                      <a:solidFill>
                        <a:schemeClr val="bg1"/>
                      </a:solidFill>
                      <a:latin typeface="宋体" panose="02010600030101010101" pitchFamily="2" charset="-122"/>
                      <a:ea typeface="宋体" panose="02010600030101010101" pitchFamily="2" charset="-122"/>
                    </a:rPr>
                    <a:t>d</a:t>
                  </a:r>
                </a:p>
              </p:txBody>
            </p:sp>
            <p:sp>
              <p:nvSpPr>
                <p:cNvPr id="8387" name="WordArt 186"/>
                <p:cNvSpPr>
                  <a:spLocks noTextEdit="1"/>
                </p:cNvSpPr>
                <p:nvPr/>
              </p:nvSpPr>
              <p:spPr>
                <a:xfrm>
                  <a:off x="3621" y="1732"/>
                  <a:ext cx="97" cy="135"/>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b="1" i="1">
                      <a:ln w="76200" cap="flat" cmpd="sng">
                        <a:solidFill>
                          <a:schemeClr val="bg1"/>
                        </a:solidFill>
                        <a:prstDash val="solid"/>
                        <a:headEnd type="none" w="med" len="med"/>
                        <a:tailEnd type="none" w="med" len="med"/>
                      </a:ln>
                      <a:solidFill>
                        <a:schemeClr val="bg1"/>
                      </a:solidFill>
                      <a:latin typeface="Times New Roman" panose="02020603050405020304" pitchFamily="18" charset="0"/>
                      <a:ea typeface="Times New Roman" panose="02020603050405020304" pitchFamily="18" charset="0"/>
                    </a:rPr>
                    <a:t>s</a:t>
                  </a:r>
                </a:p>
              </p:txBody>
            </p:sp>
          </p:grpSp>
          <p:grpSp>
            <p:nvGrpSpPr>
              <p:cNvPr id="8381" name="Group 196"/>
              <p:cNvGrpSpPr/>
              <p:nvPr/>
            </p:nvGrpSpPr>
            <p:grpSpPr>
              <a:xfrm>
                <a:off x="1406" y="2649"/>
                <a:ext cx="305" cy="187"/>
                <a:chOff x="3520" y="1719"/>
                <a:chExt cx="275" cy="156"/>
              </a:xfrm>
            </p:grpSpPr>
            <p:sp>
              <p:nvSpPr>
                <p:cNvPr id="8382" name="WordArt 197"/>
                <p:cNvSpPr>
                  <a:spLocks noTextEdit="1"/>
                </p:cNvSpPr>
                <p:nvPr/>
              </p:nvSpPr>
              <p:spPr>
                <a:xfrm>
                  <a:off x="3731" y="1794"/>
                  <a:ext cx="64" cy="81"/>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dirty="0">
                      <a:ln w="9525" cap="flat" cmpd="sng">
                        <a:solidFill>
                          <a:srgbClr val="FF0000"/>
                        </a:solidFill>
                        <a:prstDash val="solid"/>
                        <a:headEnd type="none" w="med" len="med"/>
                        <a:tailEnd type="none" w="med" len="med"/>
                      </a:ln>
                      <a:solidFill>
                        <a:srgbClr val="FF0000"/>
                      </a:solidFill>
                      <a:latin typeface="宋体" panose="02010600030101010101" pitchFamily="2" charset="-122"/>
                      <a:ea typeface="宋体" panose="02010600030101010101" pitchFamily="2" charset="-122"/>
                    </a:rPr>
                    <a:t>0</a:t>
                  </a:r>
                </a:p>
              </p:txBody>
            </p:sp>
            <p:sp>
              <p:nvSpPr>
                <p:cNvPr id="8383" name="WordArt 198"/>
                <p:cNvSpPr>
                  <a:spLocks noTextEdit="1"/>
                </p:cNvSpPr>
                <p:nvPr/>
              </p:nvSpPr>
              <p:spPr>
                <a:xfrm>
                  <a:off x="3520" y="1719"/>
                  <a:ext cx="79" cy="148"/>
                </a:xfrm>
                <a:prstGeom prst="rect">
                  <a:avLst/>
                </a:prstGeom>
              </p:spPr>
              <p:txBody>
                <a:bodyPr wrap="none" fromWordArt="1">
                  <a:prstTxWarp prst="textPlain">
                    <a:avLst>
                      <a:gd name="adj" fmla="val 50000"/>
                    </a:avLst>
                  </a:prstTxWarp>
                  <a:normAutofit fontScale="85000" lnSpcReduction="20000"/>
                </a:bodyPr>
                <a:lstStyle/>
                <a:p>
                  <a:pPr algn="ctr"/>
                  <a:r>
                    <a:rPr lang="zh-CN" altLang="en-US" sz="1800">
                      <a:ln w="9525" cap="flat" cmpd="sng">
                        <a:solidFill>
                          <a:srgbClr val="FF0000"/>
                        </a:solidFill>
                        <a:prstDash val="solid"/>
                        <a:headEnd type="none" w="med" len="med"/>
                        <a:tailEnd type="none" w="med" len="med"/>
                      </a:ln>
                      <a:solidFill>
                        <a:srgbClr val="FF0000"/>
                      </a:solidFill>
                      <a:latin typeface="宋体" panose="02010600030101010101" pitchFamily="2" charset="-122"/>
                      <a:ea typeface="宋体" panose="02010600030101010101" pitchFamily="2" charset="-122"/>
                    </a:rPr>
                    <a:t>d</a:t>
                  </a:r>
                </a:p>
              </p:txBody>
            </p:sp>
            <p:sp>
              <p:nvSpPr>
                <p:cNvPr id="8384" name="WordArt 199"/>
                <p:cNvSpPr>
                  <a:spLocks noTextEdit="1"/>
                </p:cNvSpPr>
                <p:nvPr/>
              </p:nvSpPr>
              <p:spPr>
                <a:xfrm>
                  <a:off x="3621" y="1732"/>
                  <a:ext cx="97" cy="135"/>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dirty="0">
                      <a:ln w="9525" cap="flat" cmpd="sng">
                        <a:solidFill>
                          <a:srgbClr val="FF0000"/>
                        </a:solidFill>
                        <a:prstDash val="solid"/>
                        <a:headEnd type="none" w="med" len="med"/>
                        <a:tailEnd type="none" w="med" len="med"/>
                      </a:ln>
                      <a:solidFill>
                        <a:srgbClr val="FF0000"/>
                      </a:solidFill>
                      <a:latin typeface="Times New Roman" panose="02020603050405020304" pitchFamily="18" charset="0"/>
                      <a:ea typeface="Times New Roman" panose="02020603050405020304" pitchFamily="18" charset="0"/>
                    </a:rPr>
                    <a:t>s</a:t>
                  </a:r>
                </a:p>
              </p:txBody>
            </p:sp>
          </p:grpSp>
        </p:grpSp>
        <p:grpSp>
          <p:nvGrpSpPr>
            <p:cNvPr id="8370" name="Group 257"/>
            <p:cNvGrpSpPr/>
            <p:nvPr/>
          </p:nvGrpSpPr>
          <p:grpSpPr>
            <a:xfrm>
              <a:off x="1765" y="2655"/>
              <a:ext cx="1407" cy="181"/>
              <a:chOff x="1775" y="2655"/>
              <a:chExt cx="1377" cy="170"/>
            </a:xfrm>
          </p:grpSpPr>
          <p:grpSp>
            <p:nvGrpSpPr>
              <p:cNvPr id="8371" name="Group 248"/>
              <p:cNvGrpSpPr/>
              <p:nvPr/>
            </p:nvGrpSpPr>
            <p:grpSpPr>
              <a:xfrm>
                <a:off x="1775" y="2671"/>
                <a:ext cx="228" cy="151"/>
                <a:chOff x="902" y="2576"/>
                <a:chExt cx="259" cy="191"/>
              </a:xfrm>
            </p:grpSpPr>
            <p:grpSp>
              <p:nvGrpSpPr>
                <p:cNvPr id="8374" name="Group 249"/>
                <p:cNvGrpSpPr/>
                <p:nvPr/>
              </p:nvGrpSpPr>
              <p:grpSpPr>
                <a:xfrm>
                  <a:off x="902" y="2576"/>
                  <a:ext cx="259" cy="188"/>
                  <a:chOff x="3802" y="1990"/>
                  <a:chExt cx="259" cy="188"/>
                </a:xfrm>
              </p:grpSpPr>
              <p:sp>
                <p:nvSpPr>
                  <p:cNvPr id="8378" name="WordArt 250"/>
                  <p:cNvSpPr>
                    <a:spLocks noTextEdit="1"/>
                  </p:cNvSpPr>
                  <p:nvPr/>
                </p:nvSpPr>
                <p:spPr>
                  <a:xfrm>
                    <a:off x="3888" y="1990"/>
                    <a:ext cx="173" cy="185"/>
                  </a:xfrm>
                  <a:prstGeom prst="rect">
                    <a:avLst/>
                  </a:prstGeom>
                </p:spPr>
                <p:txBody>
                  <a:bodyPr wrap="none" fromWordArt="1">
                    <a:prstTxWarp prst="textPlain">
                      <a:avLst>
                        <a:gd name="adj" fmla="val 59620"/>
                      </a:avLst>
                    </a:prstTxWarp>
                    <a:normAutofit fontScale="32500" lnSpcReduction="20000"/>
                  </a:bodyPr>
                  <a:lstStyle/>
                  <a:p>
                    <a:pPr algn="ctr"/>
                    <a:r>
                      <a:rPr lang="zh-CN" altLang="en-US" sz="3600" b="1" i="1">
                        <a:ln w="76200" cap="flat" cmpd="sng">
                          <a:solidFill>
                            <a:schemeClr val="bg1"/>
                          </a:solidFill>
                          <a:prstDash val="solid"/>
                          <a:headEnd type="none" w="med" len="med"/>
                          <a:tailEnd type="none" w="med" len="med"/>
                        </a:ln>
                        <a:solidFill>
                          <a:schemeClr val="bg1"/>
                        </a:solidFill>
                        <a:latin typeface="宋体" panose="02010600030101010101" pitchFamily="2" charset="-122"/>
                        <a:ea typeface="宋体" panose="02010600030101010101" pitchFamily="2" charset="-122"/>
                      </a:rPr>
                      <a:t>I</a:t>
                    </a:r>
                  </a:p>
                </p:txBody>
              </p:sp>
              <p:sp>
                <p:nvSpPr>
                  <p:cNvPr id="8379" name="WordArt 251"/>
                  <p:cNvSpPr>
                    <a:spLocks noTextEdit="1"/>
                  </p:cNvSpPr>
                  <p:nvPr/>
                </p:nvSpPr>
                <p:spPr>
                  <a:xfrm>
                    <a:off x="3802" y="2001"/>
                    <a:ext cx="88" cy="177"/>
                  </a:xfrm>
                  <a:prstGeom prst="rect">
                    <a:avLst/>
                  </a:prstGeom>
                </p:spPr>
                <p:txBody>
                  <a:bodyPr wrap="none" fromWordArt="1">
                    <a:prstTxWarp prst="textPlain">
                      <a:avLst>
                        <a:gd name="adj" fmla="val 50000"/>
                      </a:avLst>
                    </a:prstTxWarp>
                    <a:normAutofit fontScale="62500" lnSpcReduction="20000"/>
                  </a:bodyPr>
                  <a:lstStyle/>
                  <a:p>
                    <a:pPr algn="ctr"/>
                    <a:r>
                      <a:rPr lang="zh-CN" altLang="en-US" sz="1800">
                        <a:ln w="76200" cap="flat" cmpd="sng">
                          <a:solidFill>
                            <a:schemeClr val="bg1"/>
                          </a:solidFill>
                          <a:prstDash val="solid"/>
                          <a:headEnd type="none" w="med" len="med"/>
                          <a:tailEnd type="none" w="med" len="med"/>
                        </a:ln>
                        <a:solidFill>
                          <a:schemeClr val="bg1"/>
                        </a:solidFill>
                        <a:latin typeface="宋体" panose="02010600030101010101" pitchFamily="2" charset="-122"/>
                        <a:ea typeface="宋体" panose="02010600030101010101" pitchFamily="2" charset="-122"/>
                      </a:rPr>
                      <a:t>d</a:t>
                    </a:r>
                  </a:p>
                </p:txBody>
              </p:sp>
            </p:grpSp>
            <p:grpSp>
              <p:nvGrpSpPr>
                <p:cNvPr id="8375" name="Group 252"/>
                <p:cNvGrpSpPr/>
                <p:nvPr/>
              </p:nvGrpSpPr>
              <p:grpSpPr>
                <a:xfrm>
                  <a:off x="902" y="2579"/>
                  <a:ext cx="259" cy="188"/>
                  <a:chOff x="3802" y="1990"/>
                  <a:chExt cx="259" cy="188"/>
                </a:xfrm>
              </p:grpSpPr>
              <p:sp>
                <p:nvSpPr>
                  <p:cNvPr id="8376" name="WordArt 253"/>
                  <p:cNvSpPr>
                    <a:spLocks noTextEdit="1"/>
                  </p:cNvSpPr>
                  <p:nvPr/>
                </p:nvSpPr>
                <p:spPr>
                  <a:xfrm>
                    <a:off x="3888" y="1990"/>
                    <a:ext cx="173" cy="185"/>
                  </a:xfrm>
                  <a:prstGeom prst="rect">
                    <a:avLst/>
                  </a:prstGeom>
                </p:spPr>
                <p:txBody>
                  <a:bodyPr wrap="none" fromWordArt="1">
                    <a:prstTxWarp prst="textPlain">
                      <a:avLst>
                        <a:gd name="adj" fmla="val 59620"/>
                      </a:avLst>
                    </a:prstTxWarp>
                    <a:normAutofit fontScale="32500" lnSpcReduction="20000"/>
                  </a:bodyPr>
                  <a:lstStyle/>
                  <a:p>
                    <a:pPr algn="ctr"/>
                    <a:r>
                      <a:rPr lang="zh-CN" altLang="en-US" sz="3600" b="1" i="1">
                        <a:ln w="9525" cap="flat" cmpd="sng">
                          <a:solidFill>
                            <a:srgbClr val="FF0000"/>
                          </a:solidFill>
                          <a:prstDash val="solid"/>
                          <a:headEnd type="none" w="med" len="med"/>
                          <a:tailEnd type="none" w="med" len="med"/>
                        </a:ln>
                        <a:solidFill>
                          <a:srgbClr val="FF0000"/>
                        </a:solidFill>
                        <a:latin typeface="宋体" panose="02010600030101010101" pitchFamily="2" charset="-122"/>
                        <a:ea typeface="宋体" panose="02010600030101010101" pitchFamily="2" charset="-122"/>
                      </a:rPr>
                      <a:t>I</a:t>
                    </a:r>
                  </a:p>
                </p:txBody>
              </p:sp>
              <p:sp>
                <p:nvSpPr>
                  <p:cNvPr id="8377" name="WordArt 254"/>
                  <p:cNvSpPr>
                    <a:spLocks noTextEdit="1"/>
                  </p:cNvSpPr>
                  <p:nvPr/>
                </p:nvSpPr>
                <p:spPr>
                  <a:xfrm>
                    <a:off x="3802" y="2001"/>
                    <a:ext cx="88" cy="177"/>
                  </a:xfrm>
                  <a:prstGeom prst="rect">
                    <a:avLst/>
                  </a:prstGeom>
                </p:spPr>
                <p:txBody>
                  <a:bodyPr wrap="none" fromWordArt="1">
                    <a:prstTxWarp prst="textPlain">
                      <a:avLst>
                        <a:gd name="adj" fmla="val 50000"/>
                      </a:avLst>
                    </a:prstTxWarp>
                    <a:normAutofit fontScale="62500" lnSpcReduction="20000"/>
                  </a:bodyPr>
                  <a:lstStyle/>
                  <a:p>
                    <a:pPr algn="ctr"/>
                    <a:r>
                      <a:rPr lang="zh-CN" altLang="en-US" sz="1800">
                        <a:ln w="9525" cap="flat" cmpd="sng">
                          <a:solidFill>
                            <a:srgbClr val="FF0000"/>
                          </a:solidFill>
                          <a:prstDash val="solid"/>
                          <a:headEnd type="none" w="med" len="med"/>
                          <a:tailEnd type="none" w="med" len="med"/>
                        </a:ln>
                        <a:solidFill>
                          <a:srgbClr val="FF0000"/>
                        </a:solidFill>
                        <a:latin typeface="宋体" panose="02010600030101010101" pitchFamily="2" charset="-122"/>
                        <a:ea typeface="宋体" panose="02010600030101010101" pitchFamily="2" charset="-122"/>
                      </a:rPr>
                      <a:t>d</a:t>
                    </a:r>
                  </a:p>
                </p:txBody>
              </p:sp>
            </p:grpSp>
          </p:grpSp>
          <p:sp>
            <p:nvSpPr>
              <p:cNvPr id="8372" name="WordArt 255"/>
              <p:cNvSpPr>
                <a:spLocks noTextEdit="1"/>
              </p:cNvSpPr>
              <p:nvPr/>
            </p:nvSpPr>
            <p:spPr>
              <a:xfrm>
                <a:off x="2023" y="2655"/>
                <a:ext cx="1126" cy="167"/>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76200" cap="flat" cmpd="sng">
                      <a:solidFill>
                        <a:schemeClr val="bg1"/>
                      </a:solidFill>
                      <a:prstDash val="solid"/>
                      <a:headEnd type="none" w="med" len="med"/>
                      <a:tailEnd type="none" w="med" len="med"/>
                    </a:ln>
                    <a:solidFill>
                      <a:schemeClr val="bg1"/>
                    </a:solidFill>
                    <a:latin typeface="宋体" panose="02010600030101010101" pitchFamily="2" charset="-122"/>
                    <a:ea typeface="宋体" panose="02010600030101010101" pitchFamily="2" charset="-122"/>
                  </a:rPr>
                  <a:t>垂直通过的面元</a:t>
                </a:r>
              </a:p>
            </p:txBody>
          </p:sp>
          <p:sp>
            <p:nvSpPr>
              <p:cNvPr id="8373" name="WordArt 256"/>
              <p:cNvSpPr>
                <a:spLocks noTextEdit="1"/>
              </p:cNvSpPr>
              <p:nvPr/>
            </p:nvSpPr>
            <p:spPr>
              <a:xfrm>
                <a:off x="2026" y="2658"/>
                <a:ext cx="1126" cy="167"/>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dirty="0">
                    <a:ln w="9525" cap="flat" cmpd="sng">
                      <a:solidFill>
                        <a:srgbClr val="FF0000"/>
                      </a:solidFill>
                      <a:prstDash val="solid"/>
                      <a:headEnd type="none" w="med" len="med"/>
                      <a:tailEnd type="none" w="med" len="med"/>
                    </a:ln>
                    <a:solidFill>
                      <a:srgbClr val="FF0000"/>
                    </a:solidFill>
                    <a:latin typeface="宋体" panose="02010600030101010101" pitchFamily="2" charset="-122"/>
                    <a:ea typeface="宋体" panose="02010600030101010101" pitchFamily="2" charset="-122"/>
                  </a:rPr>
                  <a:t>垂直通过的面元</a:t>
                </a:r>
              </a:p>
            </p:txBody>
          </p:sp>
        </p:grpSp>
      </p:grpSp>
      <p:grpSp>
        <p:nvGrpSpPr>
          <p:cNvPr id="3426" name="Group 354"/>
          <p:cNvGrpSpPr/>
          <p:nvPr/>
        </p:nvGrpSpPr>
        <p:grpSpPr>
          <a:xfrm>
            <a:off x="1609725" y="3240088"/>
            <a:ext cx="3171825" cy="455612"/>
            <a:chOff x="1014" y="2227"/>
            <a:chExt cx="1998" cy="287"/>
          </a:xfrm>
        </p:grpSpPr>
        <p:grpSp>
          <p:nvGrpSpPr>
            <p:cNvPr id="8357" name="Group 166"/>
            <p:cNvGrpSpPr/>
            <p:nvPr/>
          </p:nvGrpSpPr>
          <p:grpSpPr>
            <a:xfrm>
              <a:off x="1014" y="2227"/>
              <a:ext cx="934" cy="245"/>
              <a:chOff x="1015" y="2217"/>
              <a:chExt cx="945" cy="255"/>
            </a:xfrm>
          </p:grpSpPr>
          <p:sp>
            <p:nvSpPr>
              <p:cNvPr id="8367" name="Oval 162"/>
              <p:cNvSpPr/>
              <p:nvPr/>
            </p:nvSpPr>
            <p:spPr>
              <a:xfrm rot="-4445972">
                <a:off x="1365" y="1876"/>
                <a:ext cx="254" cy="933"/>
              </a:xfrm>
              <a:prstGeom prst="ellipse">
                <a:avLst/>
              </a:prstGeom>
              <a:noFill/>
              <a:ln w="9525" cap="flat" cmpd="sng">
                <a:solidFill>
                  <a:schemeClr val="tx1"/>
                </a:solidFill>
                <a:prstDash val="dash"/>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8368" name="Arc 164"/>
              <p:cNvSpPr/>
              <p:nvPr/>
            </p:nvSpPr>
            <p:spPr>
              <a:xfrm rot="902389">
                <a:off x="1015" y="2330"/>
                <a:ext cx="929" cy="142"/>
              </a:xfrm>
              <a:custGeom>
                <a:avLst/>
                <a:gdLst/>
                <a:ahLst/>
                <a:cxnLst>
                  <a:cxn ang="0">
                    <a:pos x="20" y="0"/>
                  </a:cxn>
                  <a:cxn ang="0">
                    <a:pos x="10" y="1"/>
                  </a:cxn>
                  <a:cxn ang="0">
                    <a:pos x="0" y="0"/>
                  </a:cxn>
                  <a:cxn ang="0">
                    <a:pos x="20" y="0"/>
                  </a:cxn>
                  <a:cxn ang="0">
                    <a:pos x="10" y="1"/>
                  </a:cxn>
                  <a:cxn ang="0">
                    <a:pos x="0" y="0"/>
                  </a:cxn>
                  <a:cxn ang="0">
                    <a:pos x="10" y="0"/>
                  </a:cxn>
                  <a:cxn ang="0">
                    <a:pos x="20" y="0"/>
                  </a:cxn>
                </a:cxnLst>
                <a:rect l="0" t="0" r="0" b="0"/>
                <a:pathLst>
                  <a:path w="43032" h="21600" fill="none">
                    <a:moveTo>
                      <a:pt x="43031" y="2293"/>
                    </a:moveTo>
                    <a:cubicBezTo>
                      <a:pt x="41859" y="13272"/>
                      <a:pt x="32595" y="21599"/>
                      <a:pt x="21554" y="21600"/>
                    </a:cubicBezTo>
                    <a:cubicBezTo>
                      <a:pt x="10173" y="21600"/>
                      <a:pt x="745" y="12770"/>
                      <a:pt x="0" y="1414"/>
                    </a:cubicBezTo>
                  </a:path>
                  <a:path w="43032" h="21600" stroke="0">
                    <a:moveTo>
                      <a:pt x="43031" y="2293"/>
                    </a:moveTo>
                    <a:cubicBezTo>
                      <a:pt x="41859" y="13272"/>
                      <a:pt x="32595" y="21599"/>
                      <a:pt x="21554" y="21600"/>
                    </a:cubicBezTo>
                    <a:cubicBezTo>
                      <a:pt x="10173" y="21600"/>
                      <a:pt x="745" y="12770"/>
                      <a:pt x="0" y="1414"/>
                    </a:cubicBezTo>
                    <a:lnTo>
                      <a:pt x="21554" y="0"/>
                    </a:lnTo>
                    <a:lnTo>
                      <a:pt x="43031" y="2293"/>
                    </a:lnTo>
                    <a:close/>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grpSp>
          <p:nvGrpSpPr>
            <p:cNvPr id="8358" name="Group 195"/>
            <p:cNvGrpSpPr/>
            <p:nvPr/>
          </p:nvGrpSpPr>
          <p:grpSpPr>
            <a:xfrm>
              <a:off x="1987" y="2330"/>
              <a:ext cx="229" cy="168"/>
              <a:chOff x="1986" y="2304"/>
              <a:chExt cx="229" cy="168"/>
            </a:xfrm>
          </p:grpSpPr>
          <p:grpSp>
            <p:nvGrpSpPr>
              <p:cNvPr id="8361" name="Group 191"/>
              <p:cNvGrpSpPr/>
              <p:nvPr/>
            </p:nvGrpSpPr>
            <p:grpSpPr>
              <a:xfrm>
                <a:off x="1986" y="2304"/>
                <a:ext cx="229" cy="168"/>
                <a:chOff x="3987" y="2294"/>
                <a:chExt cx="199" cy="148"/>
              </a:xfrm>
            </p:grpSpPr>
            <p:sp>
              <p:nvSpPr>
                <p:cNvPr id="8365" name="WordArt 170"/>
                <p:cNvSpPr>
                  <a:spLocks noTextEdit="1"/>
                </p:cNvSpPr>
                <p:nvPr/>
              </p:nvSpPr>
              <p:spPr>
                <a:xfrm>
                  <a:off x="3987" y="2294"/>
                  <a:ext cx="79" cy="148"/>
                </a:xfrm>
                <a:prstGeom prst="rect">
                  <a:avLst/>
                </a:prstGeom>
              </p:spPr>
              <p:txBody>
                <a:bodyPr wrap="none" fromWordArt="1">
                  <a:prstTxWarp prst="textPlain">
                    <a:avLst>
                      <a:gd name="adj" fmla="val 50000"/>
                    </a:avLst>
                  </a:prstTxWarp>
                  <a:normAutofit fontScale="77500" lnSpcReduction="20000"/>
                </a:bodyPr>
                <a:lstStyle/>
                <a:p>
                  <a:pPr algn="ctr"/>
                  <a:r>
                    <a:rPr lang="zh-CN" altLang="en-US" sz="1800">
                      <a:ln w="76200" cap="flat" cmpd="sng">
                        <a:solidFill>
                          <a:schemeClr val="bg1"/>
                        </a:solidFill>
                        <a:prstDash val="solid"/>
                        <a:headEnd type="none" w="med" len="med"/>
                        <a:tailEnd type="none" w="med" len="med"/>
                      </a:ln>
                      <a:solidFill>
                        <a:schemeClr val="bg1"/>
                      </a:solidFill>
                      <a:latin typeface="宋体" panose="02010600030101010101" pitchFamily="2" charset="-122"/>
                      <a:ea typeface="宋体" panose="02010600030101010101" pitchFamily="2" charset="-122"/>
                    </a:rPr>
                    <a:t>d</a:t>
                  </a:r>
                </a:p>
              </p:txBody>
            </p:sp>
            <p:sp>
              <p:nvSpPr>
                <p:cNvPr id="8366" name="WordArt 171"/>
                <p:cNvSpPr>
                  <a:spLocks noTextEdit="1"/>
                </p:cNvSpPr>
                <p:nvPr/>
              </p:nvSpPr>
              <p:spPr>
                <a:xfrm>
                  <a:off x="4089" y="2306"/>
                  <a:ext cx="97" cy="135"/>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b="1" i="1">
                      <a:ln w="76200" cap="flat" cmpd="sng">
                        <a:solidFill>
                          <a:schemeClr val="bg1"/>
                        </a:solidFill>
                        <a:prstDash val="solid"/>
                        <a:headEnd type="none" w="med" len="med"/>
                        <a:tailEnd type="none" w="med" len="med"/>
                      </a:ln>
                      <a:solidFill>
                        <a:schemeClr val="bg1"/>
                      </a:solidFill>
                      <a:latin typeface="Times New Roman" panose="02020603050405020304" pitchFamily="18" charset="0"/>
                      <a:ea typeface="Times New Roman" panose="02020603050405020304" pitchFamily="18" charset="0"/>
                    </a:rPr>
                    <a:t>s</a:t>
                  </a:r>
                </a:p>
              </p:txBody>
            </p:sp>
          </p:grpSp>
          <p:grpSp>
            <p:nvGrpSpPr>
              <p:cNvPr id="8362" name="Group 192"/>
              <p:cNvGrpSpPr/>
              <p:nvPr/>
            </p:nvGrpSpPr>
            <p:grpSpPr>
              <a:xfrm>
                <a:off x="1986" y="2304"/>
                <a:ext cx="229" cy="168"/>
                <a:chOff x="3987" y="2294"/>
                <a:chExt cx="199" cy="148"/>
              </a:xfrm>
            </p:grpSpPr>
            <p:sp>
              <p:nvSpPr>
                <p:cNvPr id="8363" name="WordArt 193"/>
                <p:cNvSpPr>
                  <a:spLocks noTextEdit="1"/>
                </p:cNvSpPr>
                <p:nvPr/>
              </p:nvSpPr>
              <p:spPr>
                <a:xfrm>
                  <a:off x="3987" y="2294"/>
                  <a:ext cx="79" cy="148"/>
                </a:xfrm>
                <a:prstGeom prst="rect">
                  <a:avLst/>
                </a:prstGeom>
              </p:spPr>
              <p:txBody>
                <a:bodyPr wrap="none" fromWordArt="1">
                  <a:prstTxWarp prst="textPlain">
                    <a:avLst>
                      <a:gd name="adj" fmla="val 50000"/>
                    </a:avLst>
                  </a:prstTxWarp>
                  <a:normAutofit fontScale="77500" lnSpcReduction="20000"/>
                </a:bodyPr>
                <a:lstStyle/>
                <a:p>
                  <a:pPr algn="ctr"/>
                  <a:r>
                    <a:rPr lang="zh-CN" altLang="en-US" sz="1800">
                      <a:ln w="9525" cap="flat" cmpd="sng">
                        <a:solidFill>
                          <a:srgbClr val="000000"/>
                        </a:solidFill>
                        <a:prstDash val="solid"/>
                        <a:headEnd type="none" w="med" len="med"/>
                        <a:tailEnd type="none" w="med" len="med"/>
                      </a:ln>
                      <a:solidFill>
                        <a:srgbClr val="000000"/>
                      </a:solidFill>
                      <a:latin typeface="宋体" panose="02010600030101010101" pitchFamily="2" charset="-122"/>
                      <a:ea typeface="宋体" panose="02010600030101010101" pitchFamily="2" charset="-122"/>
                    </a:rPr>
                    <a:t>d</a:t>
                  </a:r>
                </a:p>
              </p:txBody>
            </p:sp>
            <p:sp>
              <p:nvSpPr>
                <p:cNvPr id="8364" name="WordArt 194"/>
                <p:cNvSpPr>
                  <a:spLocks noTextEdit="1"/>
                </p:cNvSpPr>
                <p:nvPr/>
              </p:nvSpPr>
              <p:spPr>
                <a:xfrm>
                  <a:off x="4089" y="2306"/>
                  <a:ext cx="97" cy="135"/>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dirty="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s</a:t>
                  </a:r>
                </a:p>
              </p:txBody>
            </p:sp>
          </p:grpSp>
        </p:grpSp>
        <p:sp>
          <p:nvSpPr>
            <p:cNvPr id="8359" name="WordArt 245"/>
            <p:cNvSpPr>
              <a:spLocks noTextEdit="1"/>
            </p:cNvSpPr>
            <p:nvPr/>
          </p:nvSpPr>
          <p:spPr>
            <a:xfrm>
              <a:off x="2284" y="2341"/>
              <a:ext cx="728" cy="167"/>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76200" cap="flat" cmpd="sng">
                    <a:solidFill>
                      <a:schemeClr val="bg1"/>
                    </a:solidFill>
                    <a:prstDash val="solid"/>
                    <a:headEnd type="none" w="med" len="med"/>
                    <a:tailEnd type="none" w="med" len="med"/>
                  </a:ln>
                  <a:solidFill>
                    <a:schemeClr val="bg1"/>
                  </a:solidFill>
                  <a:latin typeface="宋体" panose="02010600030101010101" pitchFamily="2" charset="-122"/>
                  <a:ea typeface="宋体" panose="02010600030101010101" pitchFamily="2" charset="-122"/>
                </a:rPr>
                <a:t>任意面元</a:t>
              </a:r>
            </a:p>
          </p:txBody>
        </p:sp>
        <p:sp>
          <p:nvSpPr>
            <p:cNvPr id="8360" name="WordArt 246"/>
            <p:cNvSpPr>
              <a:spLocks noTextEdit="1"/>
            </p:cNvSpPr>
            <p:nvPr/>
          </p:nvSpPr>
          <p:spPr>
            <a:xfrm>
              <a:off x="2281" y="2347"/>
              <a:ext cx="728" cy="167"/>
            </a:xfrm>
            <a:prstGeom prst="rect">
              <a:avLst/>
            </a:prstGeom>
          </p:spPr>
          <p:txBody>
            <a:bodyPr wrap="none" fromWordArt="1">
              <a:prstTxWarp prst="textPlain">
                <a:avLst>
                  <a:gd name="adj" fmla="val 50000"/>
                </a:avLst>
              </a:prstTxWarp>
              <a:normAutofit fontScale="40000" lnSpcReduction="20000"/>
            </a:bodyPr>
            <a:lstStyle/>
            <a:p>
              <a:pPr algn="ctr"/>
              <a:r>
                <a:rPr lang="zh-CN" altLang="en-US" sz="360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任意面元</a:t>
              </a:r>
            </a:p>
          </p:txBody>
        </p:sp>
      </p:grpSp>
      <p:sp>
        <p:nvSpPr>
          <p:cNvPr id="8298" name="WordArt 378"/>
          <p:cNvSpPr>
            <a:spLocks noTextEdit="1"/>
          </p:cNvSpPr>
          <p:nvPr/>
        </p:nvSpPr>
        <p:spPr>
          <a:xfrm>
            <a:off x="6008688" y="1147763"/>
            <a:ext cx="1790700" cy="374889"/>
          </a:xfrm>
          <a:prstGeom prst="rect">
            <a:avLst/>
          </a:prstGeom>
        </p:spPr>
        <p:txBody>
          <a:bodyPr wrap="none" fromWordArt="1">
            <a:prstTxWarp prst="textPlain">
              <a:avLst>
                <a:gd name="adj" fmla="val 50000"/>
              </a:avLst>
            </a:prstTxWarp>
            <a:normAutofit fontScale="62500" lnSpcReduction="20000"/>
          </a:bodyPr>
          <a:lstStyle/>
          <a:p>
            <a:pPr algn="ctr"/>
            <a:r>
              <a:rPr lang="zh-CN" altLang="en-US" sz="3600" dirty="0">
                <a:ln w="9525" cap="flat" cmpd="sng">
                  <a:solidFill>
                    <a:srgbClr val="FF0000"/>
                  </a:solidFill>
                  <a:prstDash val="solid"/>
                  <a:headEnd type="none" w="med" len="med"/>
                  <a:tailEnd type="none" w="med" len="med"/>
                </a:ln>
                <a:solidFill>
                  <a:srgbClr val="FF0000"/>
                </a:solidFill>
                <a:latin typeface="华文中宋" panose="02010600040101010101" pitchFamily="2" charset="-122"/>
                <a:ea typeface="华文中宋" panose="02010600040101010101" pitchFamily="2" charset="-122"/>
              </a:rPr>
              <a:t>电流密度</a:t>
            </a:r>
          </a:p>
        </p:txBody>
      </p:sp>
      <p:grpSp>
        <p:nvGrpSpPr>
          <p:cNvPr id="8299" name="Group 469"/>
          <p:cNvGrpSpPr/>
          <p:nvPr/>
        </p:nvGrpSpPr>
        <p:grpSpPr>
          <a:xfrm>
            <a:off x="5395913" y="1690064"/>
            <a:ext cx="3149600" cy="326239"/>
            <a:chOff x="3379" y="1119"/>
            <a:chExt cx="1984" cy="228"/>
          </a:xfrm>
        </p:grpSpPr>
        <p:sp>
          <p:nvSpPr>
            <p:cNvPr id="8355" name="WordArt 379"/>
            <p:cNvSpPr>
              <a:spLocks noTextEdit="1"/>
            </p:cNvSpPr>
            <p:nvPr/>
          </p:nvSpPr>
          <p:spPr>
            <a:xfrm>
              <a:off x="3640" y="1119"/>
              <a:ext cx="1723" cy="228"/>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dirty="0">
                  <a:ln w="9525" cap="flat" cmpd="sng">
                    <a:solidFill>
                      <a:srgbClr val="006600"/>
                    </a:solidFill>
                    <a:prstDash val="solid"/>
                    <a:headEnd type="none" w="med" len="med"/>
                    <a:tailEnd type="none" w="med" len="med"/>
                  </a:ln>
                  <a:solidFill>
                    <a:srgbClr val="006600"/>
                  </a:solidFill>
                  <a:latin typeface="华文中宋" panose="02010600040101010101" pitchFamily="2" charset="-122"/>
                  <a:ea typeface="华文中宋" panose="02010600040101010101" pitchFamily="2" charset="-122"/>
                </a:rPr>
                <a:t>点处的电流密度矢量</a:t>
              </a:r>
            </a:p>
          </p:txBody>
        </p:sp>
        <p:sp>
          <p:nvSpPr>
            <p:cNvPr id="8356" name="WordArt 393"/>
            <p:cNvSpPr>
              <a:spLocks noTextEdit="1"/>
            </p:cNvSpPr>
            <p:nvPr/>
          </p:nvSpPr>
          <p:spPr>
            <a:xfrm>
              <a:off x="3379" y="1149"/>
              <a:ext cx="202" cy="181"/>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P</a:t>
              </a:r>
            </a:p>
          </p:txBody>
        </p:sp>
      </p:grpSp>
      <p:grpSp>
        <p:nvGrpSpPr>
          <p:cNvPr id="8208" name="Group 523"/>
          <p:cNvGrpSpPr/>
          <p:nvPr/>
        </p:nvGrpSpPr>
        <p:grpSpPr>
          <a:xfrm>
            <a:off x="4576076" y="5383954"/>
            <a:ext cx="3325813" cy="306388"/>
            <a:chOff x="2434" y="3271"/>
            <a:chExt cx="2185" cy="219"/>
          </a:xfrm>
        </p:grpSpPr>
        <p:sp>
          <p:nvSpPr>
            <p:cNvPr id="8296" name="WordArt 472"/>
            <p:cNvSpPr>
              <a:spLocks noTextEdit="1"/>
            </p:cNvSpPr>
            <p:nvPr/>
          </p:nvSpPr>
          <p:spPr>
            <a:xfrm>
              <a:off x="2434" y="3271"/>
              <a:ext cx="2185" cy="219"/>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dirty="0">
                  <a:ln w="9525" cap="flat" cmpd="sng">
                    <a:solidFill>
                      <a:srgbClr val="006600"/>
                    </a:solidFill>
                    <a:prstDash val="solid"/>
                    <a:headEnd type="none" w="med" len="med"/>
                    <a:tailEnd type="none" w="med" len="med"/>
                  </a:ln>
                  <a:solidFill>
                    <a:srgbClr val="006600"/>
                  </a:solidFill>
                  <a:latin typeface="华文中宋" panose="02010600040101010101" pitchFamily="2" charset="-122"/>
                  <a:ea typeface="华文中宋" panose="02010600040101010101" pitchFamily="2" charset="-122"/>
                </a:rPr>
                <a:t>通过某面积    的电流强度</a:t>
              </a:r>
            </a:p>
          </p:txBody>
        </p:sp>
        <p:sp>
          <p:nvSpPr>
            <p:cNvPr id="8297" name="WordArt 473"/>
            <p:cNvSpPr>
              <a:spLocks noTextEdit="1"/>
            </p:cNvSpPr>
            <p:nvPr/>
          </p:nvSpPr>
          <p:spPr>
            <a:xfrm>
              <a:off x="3467" y="3305"/>
              <a:ext cx="128" cy="175"/>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dirty="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s</a:t>
              </a:r>
            </a:p>
          </p:txBody>
        </p:sp>
      </p:grpSp>
      <p:sp>
        <p:nvSpPr>
          <p:cNvPr id="277" name="WordArt 559"/>
          <p:cNvSpPr>
            <a:spLocks noTextEdit="1"/>
          </p:cNvSpPr>
          <p:nvPr/>
        </p:nvSpPr>
        <p:spPr>
          <a:xfrm>
            <a:off x="2082196" y="345281"/>
            <a:ext cx="4524375" cy="460375"/>
          </a:xfrm>
          <a:prstGeom prst="rect">
            <a:avLst/>
          </a:prstGeom>
        </p:spPr>
        <p:txBody>
          <a:bodyPr wrap="none" fromWordArt="1">
            <a:prstTxWarp prst="textPlain">
              <a:avLst>
                <a:gd name="adj" fmla="val 50000"/>
              </a:avLst>
            </a:prstTxWarp>
            <a:normAutofit fontScale="77500" lnSpcReduction="20000"/>
          </a:bodyPr>
          <a:lstStyle/>
          <a:p>
            <a:pPr algn="ctr" eaLnBrk="0" hangingPunct="0"/>
            <a:r>
              <a:rPr lang="zh-CN" altLang="en-US" sz="3600" dirty="0">
                <a:ln w="9525" cap="flat" cmpd="sng">
                  <a:solidFill>
                    <a:srgbClr val="CC0000"/>
                  </a:solidFill>
                  <a:prstDash val="solid"/>
                  <a:headEnd type="none" w="med" len="med"/>
                  <a:tailEnd type="none" w="med" len="med"/>
                </a:ln>
                <a:solidFill>
                  <a:srgbClr val="CC0000"/>
                </a:solidFill>
                <a:latin typeface="华文中宋" panose="02010600040101010101" pitchFamily="2" charset="-122"/>
                <a:ea typeface="华文中宋" panose="02010600040101010101" pitchFamily="2" charset="-122"/>
              </a:rPr>
              <a:t>一、电流  电流密度</a:t>
            </a:r>
          </a:p>
        </p:txBody>
      </p:sp>
      <p:grpSp>
        <p:nvGrpSpPr>
          <p:cNvPr id="13" name="组合 12"/>
          <p:cNvGrpSpPr/>
          <p:nvPr/>
        </p:nvGrpSpPr>
        <p:grpSpPr>
          <a:xfrm>
            <a:off x="6135688" y="2169407"/>
            <a:ext cx="1724025" cy="947644"/>
            <a:chOff x="6135688" y="2169407"/>
            <a:chExt cx="1724025" cy="947644"/>
          </a:xfrm>
        </p:grpSpPr>
        <p:sp>
          <p:nvSpPr>
            <p:cNvPr id="8304" name="Rectangle 423"/>
            <p:cNvSpPr/>
            <p:nvPr/>
          </p:nvSpPr>
          <p:spPr>
            <a:xfrm>
              <a:off x="6135688" y="2169407"/>
              <a:ext cx="1724025" cy="947644"/>
            </a:xfrm>
            <a:prstGeom prst="rect">
              <a:avLst/>
            </a:prstGeom>
            <a:noFill/>
            <a:ln w="57150" cap="flat" cmpd="sng">
              <a:solidFill>
                <a:srgbClr val="FF9933"/>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aphicFrame>
          <p:nvGraphicFramePr>
            <p:cNvPr id="2" name="对象 1"/>
            <p:cNvGraphicFramePr>
              <a:graphicFrameLocks noChangeAspect="1"/>
            </p:cNvGraphicFramePr>
            <p:nvPr/>
          </p:nvGraphicFramePr>
          <p:xfrm>
            <a:off x="6400483" y="2256420"/>
            <a:ext cx="1295400" cy="812800"/>
          </p:xfrm>
          <a:graphic>
            <a:graphicData uri="http://schemas.openxmlformats.org/presentationml/2006/ole">
              <mc:AlternateContent xmlns:mc="http://schemas.openxmlformats.org/markup-compatibility/2006">
                <mc:Choice xmlns:v="urn:schemas-microsoft-com:vml" Requires="v">
                  <p:oleObj name="Equation" r:id="rId3" imgW="1295280" imgH="812520" progId="Equation.DSMT4">
                    <p:embed/>
                  </p:oleObj>
                </mc:Choice>
                <mc:Fallback>
                  <p:oleObj name="Equation" r:id="rId3" imgW="1295280" imgH="812520" progId="Equation.DSMT4">
                    <p:embed/>
                    <p:pic>
                      <p:nvPicPr>
                        <p:cNvPr id="2" name="对象 1"/>
                        <p:cNvPicPr/>
                        <p:nvPr/>
                      </p:nvPicPr>
                      <p:blipFill>
                        <a:blip r:embed="rId4"/>
                        <a:stretch>
                          <a:fillRect/>
                        </a:stretch>
                      </p:blipFill>
                      <p:spPr>
                        <a:xfrm>
                          <a:off x="6400483" y="2256420"/>
                          <a:ext cx="1295400" cy="812800"/>
                        </a:xfrm>
                        <a:prstGeom prst="rect">
                          <a:avLst/>
                        </a:prstGeom>
                      </p:spPr>
                    </p:pic>
                  </p:oleObj>
                </mc:Fallback>
              </mc:AlternateContent>
            </a:graphicData>
          </a:graphic>
        </p:graphicFrame>
        <p:sp>
          <p:nvSpPr>
            <p:cNvPr id="280" name="Line 421"/>
            <p:cNvSpPr/>
            <p:nvPr/>
          </p:nvSpPr>
          <p:spPr>
            <a:xfrm>
              <a:off x="6428138" y="2428125"/>
              <a:ext cx="228412" cy="0"/>
            </a:xfrm>
            <a:prstGeom prst="line">
              <a:avLst/>
            </a:prstGeom>
            <a:ln w="28575" cap="flat" cmpd="sng">
              <a:solidFill>
                <a:srgbClr val="FF0000"/>
              </a:solidFill>
              <a:prstDash val="solid"/>
              <a:headEnd type="none" w="med" len="med"/>
              <a:tailEnd type="triangle" w="med" len="med"/>
            </a:ln>
          </p:spPr>
        </p:sp>
        <p:sp>
          <p:nvSpPr>
            <p:cNvPr id="281" name="Line 421"/>
            <p:cNvSpPr/>
            <p:nvPr/>
          </p:nvSpPr>
          <p:spPr>
            <a:xfrm>
              <a:off x="7428263" y="2504325"/>
              <a:ext cx="228412" cy="0"/>
            </a:xfrm>
            <a:prstGeom prst="line">
              <a:avLst/>
            </a:prstGeom>
            <a:ln w="28575" cap="flat" cmpd="sng">
              <a:solidFill>
                <a:srgbClr val="FF0000"/>
              </a:solidFill>
              <a:prstDash val="solid"/>
              <a:headEnd type="none" w="med" len="med"/>
              <a:tailEnd type="triangle" w="med" len="med"/>
            </a:ln>
          </p:spPr>
        </p:sp>
      </p:grpSp>
      <p:grpSp>
        <p:nvGrpSpPr>
          <p:cNvPr id="12" name="组合 11"/>
          <p:cNvGrpSpPr/>
          <p:nvPr/>
        </p:nvGrpSpPr>
        <p:grpSpPr>
          <a:xfrm>
            <a:off x="5472278" y="3239412"/>
            <a:ext cx="1944205" cy="812800"/>
            <a:chOff x="5472278" y="3239412"/>
            <a:chExt cx="1944205" cy="812800"/>
          </a:xfrm>
        </p:grpSpPr>
        <p:sp>
          <p:nvSpPr>
            <p:cNvPr id="8305" name="WordArt 424"/>
            <p:cNvSpPr>
              <a:spLocks noTextEdit="1"/>
            </p:cNvSpPr>
            <p:nvPr/>
          </p:nvSpPr>
          <p:spPr>
            <a:xfrm>
              <a:off x="5472278" y="3451225"/>
              <a:ext cx="682462" cy="311105"/>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dirty="0">
                  <a:ln w="9525" cap="flat" cmpd="sng">
                    <a:solidFill>
                      <a:srgbClr val="006600"/>
                    </a:solidFill>
                    <a:prstDash val="solid"/>
                    <a:headEnd type="none" w="med" len="med"/>
                    <a:tailEnd type="none" w="med" len="med"/>
                  </a:ln>
                  <a:solidFill>
                    <a:srgbClr val="006600"/>
                  </a:solidFill>
                  <a:latin typeface="华文中宋" panose="02010600040101010101" pitchFamily="2" charset="-122"/>
                  <a:ea typeface="华文中宋" panose="02010600040101010101" pitchFamily="2" charset="-122"/>
                </a:rPr>
                <a:t>大小：</a:t>
              </a:r>
            </a:p>
          </p:txBody>
        </p:sp>
        <p:graphicFrame>
          <p:nvGraphicFramePr>
            <p:cNvPr id="3" name="对象 2"/>
            <p:cNvGraphicFramePr>
              <a:graphicFrameLocks noChangeAspect="1"/>
            </p:cNvGraphicFramePr>
            <p:nvPr/>
          </p:nvGraphicFramePr>
          <p:xfrm>
            <a:off x="6400483" y="3239412"/>
            <a:ext cx="1016000" cy="812800"/>
          </p:xfrm>
          <a:graphic>
            <a:graphicData uri="http://schemas.openxmlformats.org/presentationml/2006/ole">
              <mc:AlternateContent xmlns:mc="http://schemas.openxmlformats.org/markup-compatibility/2006">
                <mc:Choice xmlns:v="urn:schemas-microsoft-com:vml" Requires="v">
                  <p:oleObj name="Equation" r:id="rId5" imgW="1015920" imgH="812520" progId="Equation.DSMT4">
                    <p:embed/>
                  </p:oleObj>
                </mc:Choice>
                <mc:Fallback>
                  <p:oleObj name="Equation" r:id="rId5" imgW="1015920" imgH="812520" progId="Equation.DSMT4">
                    <p:embed/>
                    <p:pic>
                      <p:nvPicPr>
                        <p:cNvPr id="3" name="对象 2"/>
                        <p:cNvPicPr/>
                        <p:nvPr/>
                      </p:nvPicPr>
                      <p:blipFill>
                        <a:blip r:embed="rId6"/>
                        <a:stretch>
                          <a:fillRect/>
                        </a:stretch>
                      </p:blipFill>
                      <p:spPr>
                        <a:xfrm>
                          <a:off x="6400483" y="3239412"/>
                          <a:ext cx="1016000" cy="812800"/>
                        </a:xfrm>
                        <a:prstGeom prst="rect">
                          <a:avLst/>
                        </a:prstGeom>
                      </p:spPr>
                    </p:pic>
                  </p:oleObj>
                </mc:Fallback>
              </mc:AlternateContent>
            </a:graphicData>
          </a:graphic>
        </p:graphicFrame>
      </p:grpSp>
      <p:grpSp>
        <p:nvGrpSpPr>
          <p:cNvPr id="10" name="组合 9"/>
          <p:cNvGrpSpPr/>
          <p:nvPr/>
        </p:nvGrpSpPr>
        <p:grpSpPr>
          <a:xfrm>
            <a:off x="5449596" y="4174573"/>
            <a:ext cx="1917213" cy="395610"/>
            <a:chOff x="5449596" y="4174573"/>
            <a:chExt cx="1917213" cy="395610"/>
          </a:xfrm>
        </p:grpSpPr>
        <p:sp>
          <p:nvSpPr>
            <p:cNvPr id="8316" name="WordArt 459"/>
            <p:cNvSpPr>
              <a:spLocks noTextEdit="1"/>
            </p:cNvSpPr>
            <p:nvPr/>
          </p:nvSpPr>
          <p:spPr>
            <a:xfrm>
              <a:off x="5449596" y="4174573"/>
              <a:ext cx="731874" cy="341684"/>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dirty="0">
                  <a:ln w="9525" cap="flat" cmpd="sng">
                    <a:solidFill>
                      <a:srgbClr val="006600"/>
                    </a:solidFill>
                    <a:prstDash val="solid"/>
                    <a:headEnd type="none" w="med" len="med"/>
                    <a:tailEnd type="none" w="med" len="med"/>
                  </a:ln>
                  <a:solidFill>
                    <a:srgbClr val="006600"/>
                  </a:solidFill>
                  <a:latin typeface="华文中宋" panose="02010600040101010101" pitchFamily="2" charset="-122"/>
                  <a:ea typeface="华文中宋" panose="02010600040101010101" pitchFamily="2" charset="-122"/>
                </a:rPr>
                <a:t>方向：</a:t>
              </a:r>
            </a:p>
          </p:txBody>
        </p:sp>
        <p:sp>
          <p:nvSpPr>
            <p:cNvPr id="8318" name="WordArt 466"/>
            <p:cNvSpPr>
              <a:spLocks noTextEdit="1"/>
            </p:cNvSpPr>
            <p:nvPr/>
          </p:nvSpPr>
          <p:spPr>
            <a:xfrm>
              <a:off x="6789995" y="4229885"/>
              <a:ext cx="576814" cy="307480"/>
            </a:xfrm>
            <a:prstGeom prst="rect">
              <a:avLst/>
            </a:prstGeom>
          </p:spPr>
          <p:txBody>
            <a:bodyPr wrap="none" fromWordArt="1">
              <a:prstTxWarp prst="textPlain">
                <a:avLst>
                  <a:gd name="adj" fmla="val 50000"/>
                </a:avLst>
              </a:prstTxWarp>
              <a:normAutofit fontScale="47500" lnSpcReduction="20000"/>
            </a:bodyPr>
            <a:lstStyle/>
            <a:p>
              <a:pPr algn="ctr"/>
              <a:r>
                <a:rPr lang="zh-CN" altLang="en-US" sz="3600" dirty="0">
                  <a:ln w="9525" cap="flat" cmpd="sng">
                    <a:solidFill>
                      <a:schemeClr val="tx1"/>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方向</a:t>
              </a:r>
            </a:p>
          </p:txBody>
        </p:sp>
        <p:grpSp>
          <p:nvGrpSpPr>
            <p:cNvPr id="5" name="组合 4"/>
            <p:cNvGrpSpPr/>
            <p:nvPr/>
          </p:nvGrpSpPr>
          <p:grpSpPr>
            <a:xfrm>
              <a:off x="6421438" y="4189183"/>
              <a:ext cx="292100" cy="381000"/>
              <a:chOff x="5328010" y="2513465"/>
              <a:chExt cx="292100" cy="381000"/>
            </a:xfrm>
          </p:grpSpPr>
          <p:graphicFrame>
            <p:nvGraphicFramePr>
              <p:cNvPr id="4" name="对象 3"/>
              <p:cNvGraphicFramePr>
                <a:graphicFrameLocks noChangeAspect="1"/>
              </p:cNvGraphicFramePr>
              <p:nvPr/>
            </p:nvGraphicFramePr>
            <p:xfrm>
              <a:off x="5328010" y="2513465"/>
              <a:ext cx="292100" cy="381000"/>
            </p:xfrm>
            <a:graphic>
              <a:graphicData uri="http://schemas.openxmlformats.org/presentationml/2006/ole">
                <mc:AlternateContent xmlns:mc="http://schemas.openxmlformats.org/markup-compatibility/2006">
                  <mc:Choice xmlns:v="urn:schemas-microsoft-com:vml" Requires="v">
                    <p:oleObj name="Equation" r:id="rId7" imgW="291960" imgH="380880" progId="Equation.DSMT4">
                      <p:embed/>
                    </p:oleObj>
                  </mc:Choice>
                  <mc:Fallback>
                    <p:oleObj name="Equation" r:id="rId7" imgW="291960" imgH="380880" progId="Equation.DSMT4">
                      <p:embed/>
                      <p:pic>
                        <p:nvPicPr>
                          <p:cNvPr id="4" name="对象 3"/>
                          <p:cNvPicPr/>
                          <p:nvPr/>
                        </p:nvPicPr>
                        <p:blipFill>
                          <a:blip r:embed="rId8"/>
                          <a:stretch>
                            <a:fillRect/>
                          </a:stretch>
                        </p:blipFill>
                        <p:spPr>
                          <a:xfrm>
                            <a:off x="5328010" y="2513465"/>
                            <a:ext cx="292100" cy="381000"/>
                          </a:xfrm>
                          <a:prstGeom prst="rect">
                            <a:avLst/>
                          </a:prstGeom>
                        </p:spPr>
                      </p:pic>
                    </p:oleObj>
                  </mc:Fallback>
                </mc:AlternateContent>
              </a:graphicData>
            </a:graphic>
          </p:graphicFrame>
          <p:sp>
            <p:nvSpPr>
              <p:cNvPr id="284" name="Line 421"/>
              <p:cNvSpPr/>
              <p:nvPr/>
            </p:nvSpPr>
            <p:spPr>
              <a:xfrm>
                <a:off x="5335390" y="2559888"/>
                <a:ext cx="228412" cy="0"/>
              </a:xfrm>
              <a:prstGeom prst="line">
                <a:avLst/>
              </a:prstGeom>
              <a:ln w="28575" cap="flat" cmpd="sng">
                <a:solidFill>
                  <a:srgbClr val="FF0000"/>
                </a:solidFill>
                <a:prstDash val="solid"/>
                <a:headEnd type="none" w="med" len="med"/>
                <a:tailEnd type="triangle" w="med" len="med"/>
              </a:ln>
            </p:spPr>
          </p:sp>
        </p:grpSp>
      </p:grpSp>
      <p:grpSp>
        <p:nvGrpSpPr>
          <p:cNvPr id="8" name="组合 7"/>
          <p:cNvGrpSpPr/>
          <p:nvPr/>
        </p:nvGrpSpPr>
        <p:grpSpPr>
          <a:xfrm>
            <a:off x="5202238" y="4770594"/>
            <a:ext cx="2906712" cy="418944"/>
            <a:chOff x="5202238" y="4770594"/>
            <a:chExt cx="2906712" cy="418944"/>
          </a:xfrm>
        </p:grpSpPr>
        <p:graphicFrame>
          <p:nvGraphicFramePr>
            <p:cNvPr id="6" name="对象 5"/>
            <p:cNvGraphicFramePr>
              <a:graphicFrameLocks noChangeAspect="1"/>
            </p:cNvGraphicFramePr>
            <p:nvPr/>
          </p:nvGraphicFramePr>
          <p:xfrm>
            <a:off x="5202238" y="4808538"/>
            <a:ext cx="2882900" cy="381000"/>
          </p:xfrm>
          <a:graphic>
            <a:graphicData uri="http://schemas.openxmlformats.org/presentationml/2006/ole">
              <mc:AlternateContent xmlns:mc="http://schemas.openxmlformats.org/markup-compatibility/2006">
                <mc:Choice xmlns:v="urn:schemas-microsoft-com:vml" Requires="v">
                  <p:oleObj name="Equation" r:id="rId9" imgW="2882880" imgH="380880" progId="Equation.DSMT4">
                    <p:embed/>
                  </p:oleObj>
                </mc:Choice>
                <mc:Fallback>
                  <p:oleObj name="Equation" r:id="rId9" imgW="2882880" imgH="380880" progId="Equation.DSMT4">
                    <p:embed/>
                    <p:pic>
                      <p:nvPicPr>
                        <p:cNvPr id="6" name="对象 5"/>
                        <p:cNvPicPr/>
                        <p:nvPr/>
                      </p:nvPicPr>
                      <p:blipFill>
                        <a:blip r:embed="rId10"/>
                        <a:stretch>
                          <a:fillRect/>
                        </a:stretch>
                      </p:blipFill>
                      <p:spPr>
                        <a:xfrm>
                          <a:off x="5202238" y="4808538"/>
                          <a:ext cx="2882900" cy="381000"/>
                        </a:xfrm>
                        <a:prstGeom prst="rect">
                          <a:avLst/>
                        </a:prstGeom>
                      </p:spPr>
                    </p:pic>
                  </p:oleObj>
                </mc:Fallback>
              </mc:AlternateContent>
            </a:graphicData>
          </a:graphic>
        </p:graphicFrame>
        <p:sp>
          <p:nvSpPr>
            <p:cNvPr id="287" name="Line 421"/>
            <p:cNvSpPr/>
            <p:nvPr/>
          </p:nvSpPr>
          <p:spPr>
            <a:xfrm>
              <a:off x="7408318" y="4770594"/>
              <a:ext cx="228412" cy="0"/>
            </a:xfrm>
            <a:prstGeom prst="line">
              <a:avLst/>
            </a:prstGeom>
            <a:ln w="28575" cap="flat" cmpd="sng">
              <a:solidFill>
                <a:srgbClr val="FF0000"/>
              </a:solidFill>
              <a:prstDash val="solid"/>
              <a:headEnd type="none" w="med" len="med"/>
              <a:tailEnd type="triangle" w="med" len="med"/>
            </a:ln>
          </p:spPr>
        </p:sp>
        <p:sp>
          <p:nvSpPr>
            <p:cNvPr id="288" name="Line 421"/>
            <p:cNvSpPr/>
            <p:nvPr/>
          </p:nvSpPr>
          <p:spPr>
            <a:xfrm>
              <a:off x="7880538" y="4770594"/>
              <a:ext cx="228412" cy="0"/>
            </a:xfrm>
            <a:prstGeom prst="line">
              <a:avLst/>
            </a:prstGeom>
            <a:ln w="28575" cap="flat" cmpd="sng">
              <a:solidFill>
                <a:schemeClr val="tx1"/>
              </a:solidFill>
              <a:prstDash val="solid"/>
              <a:headEnd type="none" w="med" len="med"/>
              <a:tailEnd type="triangle" w="med" len="med"/>
            </a:ln>
          </p:spPr>
        </p:sp>
      </p:grpSp>
      <p:grpSp>
        <p:nvGrpSpPr>
          <p:cNvPr id="9" name="组合 8"/>
          <p:cNvGrpSpPr/>
          <p:nvPr/>
        </p:nvGrpSpPr>
        <p:grpSpPr>
          <a:xfrm>
            <a:off x="3844925" y="5951538"/>
            <a:ext cx="4397375" cy="546100"/>
            <a:chOff x="3616325" y="5951538"/>
            <a:chExt cx="4397375" cy="546100"/>
          </a:xfrm>
        </p:grpSpPr>
        <p:graphicFrame>
          <p:nvGraphicFramePr>
            <p:cNvPr id="7" name="对象 6"/>
            <p:cNvGraphicFramePr>
              <a:graphicFrameLocks noChangeAspect="1"/>
            </p:cNvGraphicFramePr>
            <p:nvPr/>
          </p:nvGraphicFramePr>
          <p:xfrm>
            <a:off x="3616325" y="5951538"/>
            <a:ext cx="4368800" cy="546100"/>
          </p:xfrm>
          <a:graphic>
            <a:graphicData uri="http://schemas.openxmlformats.org/presentationml/2006/ole">
              <mc:AlternateContent xmlns:mc="http://schemas.openxmlformats.org/markup-compatibility/2006">
                <mc:Choice xmlns:v="urn:schemas-microsoft-com:vml" Requires="v">
                  <p:oleObj name="Equation" r:id="rId11" imgW="4368600" imgH="545760" progId="Equation.DSMT4">
                    <p:embed/>
                  </p:oleObj>
                </mc:Choice>
                <mc:Fallback>
                  <p:oleObj name="Equation" r:id="rId11" imgW="4368600" imgH="545760" progId="Equation.DSMT4">
                    <p:embed/>
                    <p:pic>
                      <p:nvPicPr>
                        <p:cNvPr id="7" name="对象 6"/>
                        <p:cNvPicPr/>
                        <p:nvPr/>
                      </p:nvPicPr>
                      <p:blipFill>
                        <a:blip r:embed="rId12"/>
                        <a:stretch>
                          <a:fillRect/>
                        </a:stretch>
                      </p:blipFill>
                      <p:spPr>
                        <a:xfrm>
                          <a:off x="3616325" y="5951538"/>
                          <a:ext cx="4368800" cy="546100"/>
                        </a:xfrm>
                        <a:prstGeom prst="rect">
                          <a:avLst/>
                        </a:prstGeom>
                      </p:spPr>
                    </p:pic>
                  </p:oleObj>
                </mc:Fallback>
              </mc:AlternateContent>
            </a:graphicData>
          </a:graphic>
        </p:graphicFrame>
        <p:sp>
          <p:nvSpPr>
            <p:cNvPr id="290" name="Line 421"/>
            <p:cNvSpPr/>
            <p:nvPr/>
          </p:nvSpPr>
          <p:spPr>
            <a:xfrm>
              <a:off x="7313068" y="6018369"/>
              <a:ext cx="228412" cy="0"/>
            </a:xfrm>
            <a:prstGeom prst="line">
              <a:avLst/>
            </a:prstGeom>
            <a:ln w="28575" cap="flat" cmpd="sng">
              <a:solidFill>
                <a:srgbClr val="FF0000"/>
              </a:solidFill>
              <a:prstDash val="solid"/>
              <a:headEnd type="none" w="med" len="med"/>
              <a:tailEnd type="triangle" w="med" len="med"/>
            </a:ln>
          </p:spPr>
        </p:sp>
        <p:sp>
          <p:nvSpPr>
            <p:cNvPr id="291" name="Line 421"/>
            <p:cNvSpPr/>
            <p:nvPr/>
          </p:nvSpPr>
          <p:spPr>
            <a:xfrm>
              <a:off x="7785288" y="6018369"/>
              <a:ext cx="228412" cy="0"/>
            </a:xfrm>
            <a:prstGeom prst="line">
              <a:avLst/>
            </a:prstGeom>
            <a:ln w="28575" cap="flat" cmpd="sng">
              <a:solidFill>
                <a:schemeClr val="tx1"/>
              </a:solidFill>
              <a:prstDash val="solid"/>
              <a:headEnd type="none" w="med" len="med"/>
              <a:tailEnd type="triangle" w="med" len="med"/>
            </a:ln>
          </p:spPr>
        </p:sp>
      </p:grpSp>
      <p:graphicFrame>
        <p:nvGraphicFramePr>
          <p:cNvPr id="11" name="对象 10"/>
          <p:cNvGraphicFramePr>
            <a:graphicFrameLocks noChangeAspect="1"/>
          </p:cNvGraphicFramePr>
          <p:nvPr/>
        </p:nvGraphicFramePr>
        <p:xfrm>
          <a:off x="7461344" y="3240500"/>
          <a:ext cx="1333500" cy="736600"/>
        </p:xfrm>
        <a:graphic>
          <a:graphicData uri="http://schemas.openxmlformats.org/presentationml/2006/ole">
            <mc:AlternateContent xmlns:mc="http://schemas.openxmlformats.org/markup-compatibility/2006">
              <mc:Choice xmlns:v="urn:schemas-microsoft-com:vml" Requires="v">
                <p:oleObj name="Equation" r:id="rId13" imgW="1333440" imgH="736560" progId="Equation.DSMT4">
                  <p:embed/>
                </p:oleObj>
              </mc:Choice>
              <mc:Fallback>
                <p:oleObj name="Equation" r:id="rId13" imgW="1333440" imgH="736560" progId="Equation.DSMT4">
                  <p:embed/>
                  <p:pic>
                    <p:nvPicPr>
                      <p:cNvPr id="11" name="对象 10"/>
                      <p:cNvPicPr/>
                      <p:nvPr/>
                    </p:nvPicPr>
                    <p:blipFill>
                      <a:blip r:embed="rId14"/>
                      <a:stretch>
                        <a:fillRect/>
                      </a:stretch>
                    </p:blipFill>
                    <p:spPr>
                      <a:xfrm>
                        <a:off x="7461344" y="3240500"/>
                        <a:ext cx="1333500" cy="736600"/>
                      </a:xfrm>
                      <a:prstGeom prst="rect">
                        <a:avLst/>
                      </a:prstGeom>
                    </p:spPr>
                  </p:pic>
                </p:oleObj>
              </mc:Fallback>
            </mc:AlternateContent>
          </a:graphicData>
        </a:graphic>
      </p:graphicFrame>
    </p:spTree>
    <p:extLst>
      <p:ext uri="{BB962C8B-B14F-4D97-AF65-F5344CB8AC3E}">
        <p14:creationId xmlns:p14="http://schemas.microsoft.com/office/powerpoint/2010/main" val="204845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94"/>
                                        </p:tgtEl>
                                        <p:attrNameLst>
                                          <p:attrName>style.visibility</p:attrName>
                                        </p:attrNameLst>
                                      </p:cBhvr>
                                      <p:to>
                                        <p:strVal val="visible"/>
                                      </p:to>
                                    </p:set>
                                    <p:animEffect transition="in" filter="wipe(left)">
                                      <p:cBhvr>
                                        <p:cTn id="7" dur="500"/>
                                        <p:tgtEl>
                                          <p:spTgt spid="319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355"/>
                                        </p:tgtEl>
                                        <p:attrNameLst>
                                          <p:attrName>style.visibility</p:attrName>
                                        </p:attrNameLst>
                                      </p:cBhvr>
                                      <p:to>
                                        <p:strVal val="visible"/>
                                      </p:to>
                                    </p:set>
                                    <p:animEffect transition="in" filter="wipe(down)">
                                      <p:cBhvr>
                                        <p:cTn id="11" dur="500"/>
                                        <p:tgtEl>
                                          <p:spTgt spid="335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298"/>
                                        </p:tgtEl>
                                        <p:attrNameLst>
                                          <p:attrName>style.visibility</p:attrName>
                                        </p:attrNameLst>
                                      </p:cBhvr>
                                      <p:to>
                                        <p:strVal val="visible"/>
                                      </p:to>
                                    </p:set>
                                    <p:animEffect transition="in" filter="wipe(left)">
                                      <p:cBhvr>
                                        <p:cTn id="16" dur="500"/>
                                        <p:tgtEl>
                                          <p:spTgt spid="8298"/>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3388"/>
                                        </p:tgtEl>
                                        <p:attrNameLst>
                                          <p:attrName>style.visibility</p:attrName>
                                        </p:attrNameLst>
                                      </p:cBhvr>
                                      <p:to>
                                        <p:strVal val="visible"/>
                                      </p:to>
                                    </p:set>
                                    <p:animEffect transition="in" filter="wipe(down)">
                                      <p:cBhvr>
                                        <p:cTn id="20" dur="500"/>
                                        <p:tgtEl>
                                          <p:spTgt spid="3388"/>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3403"/>
                                        </p:tgtEl>
                                        <p:attrNameLst>
                                          <p:attrName>style.visibility</p:attrName>
                                        </p:attrNameLst>
                                      </p:cBhvr>
                                      <p:to>
                                        <p:strVal val="visible"/>
                                      </p:to>
                                    </p:set>
                                    <p:animEffect transition="in" filter="wipe(left)">
                                      <p:cBhvr>
                                        <p:cTn id="24" dur="500"/>
                                        <p:tgtEl>
                                          <p:spTgt spid="3403"/>
                                        </p:tgtEl>
                                      </p:cBhvr>
                                    </p:animEffec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3404"/>
                                        </p:tgtEl>
                                        <p:attrNameLst>
                                          <p:attrName>style.visibility</p:attrName>
                                        </p:attrNameLst>
                                      </p:cBhvr>
                                      <p:to>
                                        <p:strVal val="visible"/>
                                      </p:to>
                                    </p:set>
                                    <p:animEffect transition="in" filter="wipe(down)">
                                      <p:cBhvr>
                                        <p:cTn id="28" dur="500"/>
                                        <p:tgtEl>
                                          <p:spTgt spid="340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8299"/>
                                        </p:tgtEl>
                                        <p:attrNameLst>
                                          <p:attrName>style.visibility</p:attrName>
                                        </p:attrNameLst>
                                      </p:cBhvr>
                                      <p:to>
                                        <p:strVal val="visible"/>
                                      </p:to>
                                    </p:set>
                                    <p:animEffect transition="in" filter="wipe(left)">
                                      <p:cBhvr>
                                        <p:cTn id="33" dur="500"/>
                                        <p:tgtEl>
                                          <p:spTgt spid="8299"/>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426"/>
                                        </p:tgtEl>
                                        <p:attrNameLst>
                                          <p:attrName>style.visibility</p:attrName>
                                        </p:attrNameLst>
                                      </p:cBhvr>
                                      <p:to>
                                        <p:strVal val="visible"/>
                                      </p:to>
                                    </p:set>
                                    <p:animEffect transition="in" filter="wipe(left)">
                                      <p:cBhvr>
                                        <p:cTn id="51" dur="500"/>
                                        <p:tgtEl>
                                          <p:spTgt spid="3426"/>
                                        </p:tgtEl>
                                      </p:cBhvr>
                                    </p:animEffect>
                                  </p:childTnLst>
                                </p:cTn>
                              </p:par>
                            </p:childTnLst>
                          </p:cTn>
                        </p:par>
                        <p:par>
                          <p:cTn id="52" fill="hold">
                            <p:stCondLst>
                              <p:cond delay="500"/>
                            </p:stCondLst>
                            <p:childTnLst>
                              <p:par>
                                <p:cTn id="53" presetID="22" presetClass="entr" presetSubtype="4" fill="hold" nodeType="afterEffect">
                                  <p:stCondLst>
                                    <p:cond delay="0"/>
                                  </p:stCondLst>
                                  <p:childTnLst>
                                    <p:set>
                                      <p:cBhvr>
                                        <p:cTn id="54" dur="1" fill="hold">
                                          <p:stCondLst>
                                            <p:cond delay="0"/>
                                          </p:stCondLst>
                                        </p:cTn>
                                        <p:tgtEl>
                                          <p:spTgt spid="3427"/>
                                        </p:tgtEl>
                                        <p:attrNameLst>
                                          <p:attrName>style.visibility</p:attrName>
                                        </p:attrNameLst>
                                      </p:cBhvr>
                                      <p:to>
                                        <p:strVal val="visible"/>
                                      </p:to>
                                    </p:set>
                                    <p:animEffect transition="in" filter="wipe(down)">
                                      <p:cBhvr>
                                        <p:cTn id="55" dur="500"/>
                                        <p:tgtEl>
                                          <p:spTgt spid="3427"/>
                                        </p:tgtEl>
                                      </p:cBhvr>
                                    </p:animEffect>
                                  </p:childTnLst>
                                </p:cTn>
                              </p:par>
                            </p:childTnLst>
                          </p:cTn>
                        </p:par>
                        <p:par>
                          <p:cTn id="56" fill="hold">
                            <p:stCondLst>
                              <p:cond delay="1000"/>
                            </p:stCondLst>
                            <p:childTnLst>
                              <p:par>
                                <p:cTn id="57" presetID="22" presetClass="entr" presetSubtype="4" fill="hold" nodeType="afterEffect">
                                  <p:stCondLst>
                                    <p:cond delay="0"/>
                                  </p:stCondLst>
                                  <p:childTnLst>
                                    <p:set>
                                      <p:cBhvr>
                                        <p:cTn id="58" dur="1" fill="hold">
                                          <p:stCondLst>
                                            <p:cond delay="0"/>
                                          </p:stCondLst>
                                        </p:cTn>
                                        <p:tgtEl>
                                          <p:spTgt spid="3449"/>
                                        </p:tgtEl>
                                        <p:attrNameLst>
                                          <p:attrName>style.visibility</p:attrName>
                                        </p:attrNameLst>
                                      </p:cBhvr>
                                      <p:to>
                                        <p:strVal val="visible"/>
                                      </p:to>
                                    </p:set>
                                    <p:animEffect transition="in" filter="wipe(down)">
                                      <p:cBhvr>
                                        <p:cTn id="59" dur="500"/>
                                        <p:tgtEl>
                                          <p:spTgt spid="3449"/>
                                        </p:tgtEl>
                                      </p:cBhvr>
                                    </p:animEffect>
                                  </p:childTnLst>
                                </p:cTn>
                              </p:par>
                            </p:childTnLst>
                          </p:cTn>
                        </p:par>
                        <p:par>
                          <p:cTn id="60" fill="hold">
                            <p:stCondLst>
                              <p:cond delay="1500"/>
                            </p:stCondLst>
                            <p:childTnLst>
                              <p:par>
                                <p:cTn id="61" presetID="22" presetClass="entr" presetSubtype="8"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left)">
                                      <p:cBhvr>
                                        <p:cTn id="63" dur="5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wipe(left)">
                                      <p:cBhvr>
                                        <p:cTn id="68" dur="500"/>
                                        <p:tgtEl>
                                          <p:spTgt spid="8"/>
                                        </p:tgtEl>
                                      </p:cBhvr>
                                    </p:animEffect>
                                  </p:childTnLst>
                                </p:cTn>
                              </p:par>
                            </p:childTnLst>
                          </p:cTn>
                        </p:par>
                        <p:par>
                          <p:cTn id="69" fill="hold">
                            <p:stCondLst>
                              <p:cond delay="500"/>
                            </p:stCondLst>
                            <p:childTnLst>
                              <p:par>
                                <p:cTn id="70" presetID="22" presetClass="entr" presetSubtype="8" fill="hold" nodeType="afterEffect">
                                  <p:stCondLst>
                                    <p:cond delay="0"/>
                                  </p:stCondLst>
                                  <p:childTnLst>
                                    <p:set>
                                      <p:cBhvr>
                                        <p:cTn id="71" dur="1" fill="hold">
                                          <p:stCondLst>
                                            <p:cond delay="0"/>
                                          </p:stCondLst>
                                        </p:cTn>
                                        <p:tgtEl>
                                          <p:spTgt spid="8208"/>
                                        </p:tgtEl>
                                        <p:attrNameLst>
                                          <p:attrName>style.visibility</p:attrName>
                                        </p:attrNameLst>
                                      </p:cBhvr>
                                      <p:to>
                                        <p:strVal val="visible"/>
                                      </p:to>
                                    </p:set>
                                    <p:animEffect transition="in" filter="wipe(left)">
                                      <p:cBhvr>
                                        <p:cTn id="72" dur="500"/>
                                        <p:tgtEl>
                                          <p:spTgt spid="8208"/>
                                        </p:tgtEl>
                                      </p:cBhvr>
                                    </p:animEffect>
                                  </p:childTnLst>
                                </p:cTn>
                              </p:par>
                            </p:childTnLst>
                          </p:cTn>
                        </p:par>
                        <p:par>
                          <p:cTn id="73" fill="hold">
                            <p:stCondLst>
                              <p:cond delay="1000"/>
                            </p:stCondLst>
                            <p:childTnLst>
                              <p:par>
                                <p:cTn id="74" presetID="22" presetClass="entr" presetSubtype="8" fill="hold" nodeType="after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left)">
                                      <p:cBhvr>
                                        <p:cTn id="7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p:cNvSpPr>
          <p:nvPr>
            <p:ph type="title" idx="4294967295"/>
          </p:nvPr>
        </p:nvSpPr>
        <p:spPr>
          <a:xfrm>
            <a:off x="4078288" y="0"/>
            <a:ext cx="5065712" cy="650875"/>
          </a:xfrm>
          <a:ln/>
        </p:spPr>
        <p:txBody>
          <a:bodyPr vert="horz" wrap="square" lIns="91440" tIns="45720" rIns="91440" bIns="45720" anchor="ctr"/>
          <a:lstStyle/>
          <a:p>
            <a:pPr eaLnBrk="1" hangingPunct="1"/>
            <a:r>
              <a:rPr lang="zh-CN" altLang="en-US" dirty="0">
                <a:solidFill>
                  <a:schemeClr val="bg1"/>
                </a:solidFill>
              </a:rPr>
              <a:t>电流连续方程</a:t>
            </a:r>
          </a:p>
        </p:txBody>
      </p:sp>
      <p:sp>
        <p:nvSpPr>
          <p:cNvPr id="9219" name="Rectangle 3" descr="大纸屑"/>
          <p:cNvSpPr/>
          <p:nvPr/>
        </p:nvSpPr>
        <p:spPr>
          <a:xfrm>
            <a:off x="0" y="0"/>
            <a:ext cx="9144000" cy="322263"/>
          </a:xfrm>
          <a:prstGeom prst="rect">
            <a:avLst/>
          </a:prstGeom>
          <a:pattFill prst="lgConfetti">
            <a:fgClr>
              <a:srgbClr val="FFCC99"/>
            </a:fgClr>
            <a:bgClr>
              <a:schemeClr val="bg1"/>
            </a:bgClr>
          </a:patt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220" name="Rectangle 7" descr="大纸屑"/>
          <p:cNvSpPr/>
          <p:nvPr/>
        </p:nvSpPr>
        <p:spPr>
          <a:xfrm>
            <a:off x="0" y="6575425"/>
            <a:ext cx="9144000" cy="274638"/>
          </a:xfrm>
          <a:prstGeom prst="rect">
            <a:avLst/>
          </a:prstGeom>
          <a:pattFill prst="lgConfetti">
            <a:fgClr>
              <a:srgbClr val="FFCC99"/>
            </a:fgClr>
            <a:bgClr>
              <a:schemeClr val="bg1"/>
            </a:bgClr>
          </a:pattFill>
          <a:ln w="9525">
            <a:noFill/>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221" name="WordArt 8"/>
          <p:cNvSpPr>
            <a:spLocks noTextEdit="1"/>
          </p:cNvSpPr>
          <p:nvPr/>
        </p:nvSpPr>
        <p:spPr>
          <a:xfrm>
            <a:off x="1874838" y="409575"/>
            <a:ext cx="5356225" cy="368300"/>
          </a:xfrm>
          <a:prstGeom prst="rect">
            <a:avLst/>
          </a:prstGeom>
        </p:spPr>
        <p:txBody>
          <a:bodyPr wrap="none" fromWordArt="1">
            <a:prstTxWarp prst="textPlain">
              <a:avLst>
                <a:gd name="adj" fmla="val 50000"/>
              </a:avLst>
            </a:prstTxWarp>
            <a:normAutofit fontScale="55000" lnSpcReduction="20000"/>
          </a:bodyPr>
          <a:lstStyle/>
          <a:p>
            <a:pPr algn="ctr" eaLnBrk="0" hangingPunct="0"/>
            <a:r>
              <a:rPr lang="zh-CN" altLang="en-US" sz="3600">
                <a:ln w="9525" cap="flat" cmpd="sng">
                  <a:solidFill>
                    <a:srgbClr val="CC0000"/>
                  </a:solidFill>
                  <a:prstDash val="solid"/>
                  <a:headEnd type="none" w="med" len="med"/>
                  <a:tailEnd type="none" w="med" len="med"/>
                </a:ln>
                <a:solidFill>
                  <a:srgbClr val="CC0000"/>
                </a:solidFill>
                <a:latin typeface="华文中宋" panose="02010600040101010101" pitchFamily="2" charset="-122"/>
                <a:ea typeface="华文中宋" panose="02010600040101010101" pitchFamily="2" charset="-122"/>
              </a:rPr>
              <a:t>二、电流的连续性方程</a:t>
            </a:r>
          </a:p>
        </p:txBody>
      </p:sp>
      <p:grpSp>
        <p:nvGrpSpPr>
          <p:cNvPr id="36874" name="Group 10"/>
          <p:cNvGrpSpPr/>
          <p:nvPr/>
        </p:nvGrpSpPr>
        <p:grpSpPr>
          <a:xfrm>
            <a:off x="936625" y="3295651"/>
            <a:ext cx="3390900" cy="3001963"/>
            <a:chOff x="590" y="2031"/>
            <a:chExt cx="2136" cy="1891"/>
          </a:xfrm>
        </p:grpSpPr>
        <p:sp>
          <p:nvSpPr>
            <p:cNvPr id="9393" name="Freeform 11" descr="球体"/>
            <p:cNvSpPr/>
            <p:nvPr/>
          </p:nvSpPr>
          <p:spPr>
            <a:xfrm>
              <a:off x="590" y="2031"/>
              <a:ext cx="1782" cy="1587"/>
            </a:xfrm>
            <a:custGeom>
              <a:avLst/>
              <a:gdLst/>
              <a:ahLst/>
              <a:cxnLst>
                <a:cxn ang="0">
                  <a:pos x="102" y="318"/>
                </a:cxn>
                <a:cxn ang="0">
                  <a:pos x="271" y="142"/>
                </a:cxn>
                <a:cxn ang="0">
                  <a:pos x="556" y="34"/>
                </a:cxn>
                <a:cxn ang="0">
                  <a:pos x="895" y="7"/>
                </a:cxn>
                <a:cxn ang="0">
                  <a:pos x="1218" y="75"/>
                </a:cxn>
                <a:cxn ang="0">
                  <a:pos x="1426" y="223"/>
                </a:cxn>
                <a:cxn ang="0">
                  <a:pos x="1564" y="447"/>
                </a:cxn>
                <a:cxn ang="0">
                  <a:pos x="1618" y="731"/>
                </a:cxn>
                <a:cxn ang="0">
                  <a:pos x="1487" y="1035"/>
                </a:cxn>
                <a:cxn ang="0">
                  <a:pos x="1118" y="1265"/>
                </a:cxn>
                <a:cxn ang="0">
                  <a:pos x="417" y="1285"/>
                </a:cxn>
                <a:cxn ang="0">
                  <a:pos x="72" y="1049"/>
                </a:cxn>
                <a:cxn ang="0">
                  <a:pos x="3" y="819"/>
                </a:cxn>
                <a:cxn ang="0">
                  <a:pos x="87" y="636"/>
                </a:cxn>
                <a:cxn ang="0">
                  <a:pos x="64" y="488"/>
                </a:cxn>
                <a:cxn ang="0">
                  <a:pos x="102" y="318"/>
                </a:cxn>
              </a:cxnLst>
              <a:rect l="0" t="0" r="0" b="0"/>
              <a:pathLst>
                <a:path w="2303" h="2123">
                  <a:moveTo>
                    <a:pt x="144" y="511"/>
                  </a:moveTo>
                  <a:cubicBezTo>
                    <a:pt x="193" y="419"/>
                    <a:pt x="276" y="304"/>
                    <a:pt x="383" y="228"/>
                  </a:cubicBezTo>
                  <a:cubicBezTo>
                    <a:pt x="490" y="152"/>
                    <a:pt x="638" y="90"/>
                    <a:pt x="785" y="54"/>
                  </a:cubicBezTo>
                  <a:cubicBezTo>
                    <a:pt x="932" y="18"/>
                    <a:pt x="1107" y="0"/>
                    <a:pt x="1263" y="11"/>
                  </a:cubicBezTo>
                  <a:cubicBezTo>
                    <a:pt x="1419" y="22"/>
                    <a:pt x="1595" y="62"/>
                    <a:pt x="1720" y="120"/>
                  </a:cubicBezTo>
                  <a:cubicBezTo>
                    <a:pt x="1845" y="178"/>
                    <a:pt x="1931" y="259"/>
                    <a:pt x="2013" y="359"/>
                  </a:cubicBezTo>
                  <a:cubicBezTo>
                    <a:pt x="2095" y="459"/>
                    <a:pt x="2164" y="581"/>
                    <a:pt x="2209" y="717"/>
                  </a:cubicBezTo>
                  <a:cubicBezTo>
                    <a:pt x="2254" y="853"/>
                    <a:pt x="2303" y="1016"/>
                    <a:pt x="2285" y="1174"/>
                  </a:cubicBezTo>
                  <a:cubicBezTo>
                    <a:pt x="2267" y="1332"/>
                    <a:pt x="2218" y="1520"/>
                    <a:pt x="2100" y="1663"/>
                  </a:cubicBezTo>
                  <a:cubicBezTo>
                    <a:pt x="1982" y="1806"/>
                    <a:pt x="1831" y="1965"/>
                    <a:pt x="1579" y="2032"/>
                  </a:cubicBezTo>
                  <a:cubicBezTo>
                    <a:pt x="1327" y="2099"/>
                    <a:pt x="836" y="2123"/>
                    <a:pt x="590" y="2065"/>
                  </a:cubicBezTo>
                  <a:cubicBezTo>
                    <a:pt x="344" y="2007"/>
                    <a:pt x="199" y="1810"/>
                    <a:pt x="101" y="1685"/>
                  </a:cubicBezTo>
                  <a:cubicBezTo>
                    <a:pt x="3" y="1560"/>
                    <a:pt x="0" y="1425"/>
                    <a:pt x="3" y="1315"/>
                  </a:cubicBezTo>
                  <a:cubicBezTo>
                    <a:pt x="6" y="1205"/>
                    <a:pt x="108" y="1111"/>
                    <a:pt x="122" y="1022"/>
                  </a:cubicBezTo>
                  <a:cubicBezTo>
                    <a:pt x="136" y="933"/>
                    <a:pt x="88" y="861"/>
                    <a:pt x="90" y="783"/>
                  </a:cubicBezTo>
                  <a:cubicBezTo>
                    <a:pt x="92" y="705"/>
                    <a:pt x="95" y="603"/>
                    <a:pt x="144" y="511"/>
                  </a:cubicBezTo>
                  <a:close/>
                </a:path>
              </a:pathLst>
            </a:custGeom>
            <a:blipFill rotWithShape="0">
              <a:blip r:embed="rId3"/>
            </a:blip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394" name="Line 12"/>
            <p:cNvSpPr/>
            <p:nvPr/>
          </p:nvSpPr>
          <p:spPr>
            <a:xfrm flipV="1">
              <a:off x="2277" y="2424"/>
              <a:ext cx="249" cy="114"/>
            </a:xfrm>
            <a:prstGeom prst="line">
              <a:avLst/>
            </a:prstGeom>
            <a:ln w="57150" cap="flat" cmpd="sng">
              <a:solidFill>
                <a:srgbClr val="008000"/>
              </a:solidFill>
              <a:prstDash val="solid"/>
              <a:headEnd type="none" w="med" len="med"/>
              <a:tailEnd type="triangle" w="med" len="med"/>
            </a:ln>
          </p:spPr>
        </p:sp>
        <p:grpSp>
          <p:nvGrpSpPr>
            <p:cNvPr id="9395" name="Group 13"/>
            <p:cNvGrpSpPr/>
            <p:nvPr/>
          </p:nvGrpSpPr>
          <p:grpSpPr>
            <a:xfrm>
              <a:off x="2530" y="2317"/>
              <a:ext cx="196" cy="197"/>
              <a:chOff x="3136" y="2358"/>
              <a:chExt cx="233" cy="198"/>
            </a:xfrm>
          </p:grpSpPr>
          <p:sp>
            <p:nvSpPr>
              <p:cNvPr id="9399" name="WordArt 14"/>
              <p:cNvSpPr>
                <a:spLocks noTextEdit="1"/>
              </p:cNvSpPr>
              <p:nvPr/>
            </p:nvSpPr>
            <p:spPr>
              <a:xfrm>
                <a:off x="3136" y="2421"/>
                <a:ext cx="177" cy="135"/>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rgbClr val="008000"/>
                      </a:solidFill>
                      <a:prstDash val="solid"/>
                      <a:headEnd type="none" w="med" len="med"/>
                      <a:tailEnd type="none" w="med" len="med"/>
                    </a:ln>
                    <a:solidFill>
                      <a:srgbClr val="008000"/>
                    </a:solidFill>
                    <a:latin typeface="Times New Roman" panose="02020603050405020304" pitchFamily="18" charset="0"/>
                    <a:ea typeface="Times New Roman" panose="02020603050405020304" pitchFamily="18" charset="0"/>
                  </a:rPr>
                  <a:t>n</a:t>
                </a:r>
              </a:p>
            </p:txBody>
          </p:sp>
          <p:sp>
            <p:nvSpPr>
              <p:cNvPr id="9400" name="Line 15"/>
              <p:cNvSpPr/>
              <p:nvPr/>
            </p:nvSpPr>
            <p:spPr>
              <a:xfrm flipV="1">
                <a:off x="3141" y="2358"/>
                <a:ext cx="228" cy="0"/>
              </a:xfrm>
              <a:prstGeom prst="line">
                <a:avLst/>
              </a:prstGeom>
              <a:ln w="38100" cap="flat" cmpd="sng">
                <a:solidFill>
                  <a:srgbClr val="008000"/>
                </a:solidFill>
                <a:prstDash val="solid"/>
                <a:headEnd type="none" w="med" len="med"/>
                <a:tailEnd type="triangle" w="med" len="med"/>
              </a:ln>
            </p:spPr>
          </p:sp>
        </p:grpSp>
        <p:sp>
          <p:nvSpPr>
            <p:cNvPr id="9396" name="WordArt 16"/>
            <p:cNvSpPr>
              <a:spLocks noTextEdit="1"/>
            </p:cNvSpPr>
            <p:nvPr/>
          </p:nvSpPr>
          <p:spPr>
            <a:xfrm>
              <a:off x="731" y="3764"/>
              <a:ext cx="1184" cy="158"/>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dirty="0">
                  <a:ln w="9525" cap="flat" cmpd="sng">
                    <a:solidFill>
                      <a:srgbClr val="000000"/>
                    </a:solidFill>
                    <a:prstDash val="solid"/>
                    <a:headEnd type="none" w="med" len="med"/>
                    <a:tailEnd type="none" w="med" len="med"/>
                  </a:ln>
                  <a:solidFill>
                    <a:schemeClr val="tx1"/>
                  </a:solidFill>
                  <a:latin typeface="华文中宋" panose="02010600040101010101" pitchFamily="2" charset="-122"/>
                  <a:ea typeface="华文中宋" panose="02010600040101010101" pitchFamily="2" charset="-122"/>
                </a:rPr>
                <a:t>任意封闭曲面</a:t>
              </a:r>
            </a:p>
          </p:txBody>
        </p:sp>
        <p:sp>
          <p:nvSpPr>
            <p:cNvPr id="9397" name="WordArt 17"/>
            <p:cNvSpPr>
              <a:spLocks noTextEdit="1"/>
            </p:cNvSpPr>
            <p:nvPr/>
          </p:nvSpPr>
          <p:spPr>
            <a:xfrm>
              <a:off x="1951" y="3771"/>
              <a:ext cx="148" cy="130"/>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dirty="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s</a:t>
              </a:r>
            </a:p>
          </p:txBody>
        </p:sp>
        <p:sp>
          <p:nvSpPr>
            <p:cNvPr id="9398" name="WordArt 18"/>
            <p:cNvSpPr>
              <a:spLocks noTextEdit="1"/>
            </p:cNvSpPr>
            <p:nvPr/>
          </p:nvSpPr>
          <p:spPr>
            <a:xfrm rot="5400000">
              <a:off x="2124" y="2957"/>
              <a:ext cx="943" cy="170"/>
            </a:xfrm>
            <a:prstGeom prst="rect">
              <a:avLst/>
            </a:prstGeom>
          </p:spPr>
          <p:txBody>
            <a:bodyPr vert="eaVert" wrap="none" fromWordArt="1">
              <a:prstTxWarp prst="textPlain">
                <a:avLst>
                  <a:gd name="adj" fmla="val 50000"/>
                </a:avLst>
              </a:prstTxWarp>
              <a:normAutofit/>
            </a:bodyPr>
            <a:lstStyle/>
            <a:p>
              <a:pPr algn="ctr"/>
              <a:r>
                <a:rPr lang="zh-CN" altLang="en-US" sz="3600">
                  <a:ln w="9525" cap="flat" cmpd="sng">
                    <a:solidFill>
                      <a:srgbClr val="008000"/>
                    </a:solidFill>
                    <a:prstDash val="solid"/>
                    <a:headEnd type="none" w="med" len="med"/>
                    <a:tailEnd type="none" w="med" len="med"/>
                  </a:ln>
                  <a:solidFill>
                    <a:srgbClr val="008000"/>
                  </a:solidFill>
                  <a:latin typeface="宋体" panose="02010600030101010101" pitchFamily="2" charset="-122"/>
                  <a:ea typeface="宋体" panose="02010600030101010101" pitchFamily="2" charset="-122"/>
                </a:rPr>
                <a:t>法线一致向外</a:t>
              </a:r>
            </a:p>
          </p:txBody>
        </p:sp>
      </p:grpSp>
      <p:grpSp>
        <p:nvGrpSpPr>
          <p:cNvPr id="36883" name="Group 19"/>
          <p:cNvGrpSpPr/>
          <p:nvPr/>
        </p:nvGrpSpPr>
        <p:grpSpPr>
          <a:xfrm>
            <a:off x="644525" y="2700168"/>
            <a:ext cx="3387725" cy="1546225"/>
            <a:chOff x="406" y="1508"/>
            <a:chExt cx="2134" cy="974"/>
          </a:xfrm>
        </p:grpSpPr>
        <p:sp>
          <p:nvSpPr>
            <p:cNvPr id="9377" name="Freeform 20"/>
            <p:cNvSpPr/>
            <p:nvPr/>
          </p:nvSpPr>
          <p:spPr>
            <a:xfrm rot="-1310522">
              <a:off x="640" y="1617"/>
              <a:ext cx="195" cy="826"/>
            </a:xfrm>
            <a:custGeom>
              <a:avLst/>
              <a:gdLst/>
              <a:ahLst/>
              <a:cxnLst>
                <a:cxn ang="0">
                  <a:pos x="156" y="738"/>
                </a:cxn>
                <a:cxn ang="0">
                  <a:pos x="148" y="512"/>
                </a:cxn>
                <a:cxn ang="0">
                  <a:pos x="98" y="208"/>
                </a:cxn>
                <a:cxn ang="0">
                  <a:pos x="0" y="0"/>
                </a:cxn>
              </a:cxnLst>
              <a:rect l="0" t="0" r="0" b="0"/>
              <a:pathLst>
                <a:path w="242" h="924">
                  <a:moveTo>
                    <a:pt x="239" y="924"/>
                  </a:moveTo>
                  <a:cubicBezTo>
                    <a:pt x="240" y="837"/>
                    <a:pt x="242" y="751"/>
                    <a:pt x="228" y="641"/>
                  </a:cubicBezTo>
                  <a:cubicBezTo>
                    <a:pt x="214" y="531"/>
                    <a:pt x="190" y="368"/>
                    <a:pt x="152" y="261"/>
                  </a:cubicBezTo>
                  <a:cubicBezTo>
                    <a:pt x="114" y="154"/>
                    <a:pt x="57" y="77"/>
                    <a:pt x="0" y="0"/>
                  </a:cubicBezTo>
                </a:path>
              </a:pathLst>
            </a:custGeom>
            <a:noFill/>
            <a:ln w="38100" cap="flat" cmpd="sng">
              <a:solidFill>
                <a:schemeClr val="tx1">
                  <a:alpha val="100000"/>
                </a:schemeClr>
              </a:solidFill>
              <a:prstDash val="solid"/>
              <a:round/>
              <a:headEnd type="none" w="med" len="med"/>
              <a:tailEnd type="triangle" w="med" len="med"/>
            </a:ln>
          </p:spPr>
          <p:txBody>
            <a:bodyPr/>
            <a:lstStyle/>
            <a:p>
              <a:endParaRPr lang="zh-CN" altLang="en-US"/>
            </a:p>
          </p:txBody>
        </p:sp>
        <p:grpSp>
          <p:nvGrpSpPr>
            <p:cNvPr id="9378" name="Group 21"/>
            <p:cNvGrpSpPr/>
            <p:nvPr/>
          </p:nvGrpSpPr>
          <p:grpSpPr>
            <a:xfrm>
              <a:off x="1252" y="1563"/>
              <a:ext cx="214" cy="230"/>
              <a:chOff x="2748" y="2236"/>
              <a:chExt cx="190" cy="235"/>
            </a:xfrm>
          </p:grpSpPr>
          <p:sp>
            <p:nvSpPr>
              <p:cNvPr id="9391" name="WordArt 22"/>
              <p:cNvSpPr>
                <a:spLocks noTextEdit="1"/>
              </p:cNvSpPr>
              <p:nvPr/>
            </p:nvSpPr>
            <p:spPr>
              <a:xfrm>
                <a:off x="2748" y="2304"/>
                <a:ext cx="106" cy="167"/>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dirty="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j</a:t>
                </a:r>
              </a:p>
            </p:txBody>
          </p:sp>
          <p:sp>
            <p:nvSpPr>
              <p:cNvPr id="9392" name="Line 23"/>
              <p:cNvSpPr/>
              <p:nvPr/>
            </p:nvSpPr>
            <p:spPr>
              <a:xfrm>
                <a:off x="2771" y="2236"/>
                <a:ext cx="167" cy="0"/>
              </a:xfrm>
              <a:prstGeom prst="line">
                <a:avLst/>
              </a:prstGeom>
              <a:ln w="19050" cap="flat" cmpd="sng">
                <a:solidFill>
                  <a:schemeClr val="tx1"/>
                </a:solidFill>
                <a:prstDash val="solid"/>
                <a:headEnd type="none" w="med" len="med"/>
                <a:tailEnd type="triangle" w="med" len="med"/>
              </a:ln>
            </p:spPr>
          </p:sp>
        </p:grpSp>
        <p:grpSp>
          <p:nvGrpSpPr>
            <p:cNvPr id="9379" name="Group 24"/>
            <p:cNvGrpSpPr/>
            <p:nvPr/>
          </p:nvGrpSpPr>
          <p:grpSpPr>
            <a:xfrm>
              <a:off x="1976" y="1600"/>
              <a:ext cx="214" cy="231"/>
              <a:chOff x="2748" y="2236"/>
              <a:chExt cx="190" cy="235"/>
            </a:xfrm>
          </p:grpSpPr>
          <p:sp>
            <p:nvSpPr>
              <p:cNvPr id="9389" name="WordArt 25"/>
              <p:cNvSpPr>
                <a:spLocks noTextEdit="1"/>
              </p:cNvSpPr>
              <p:nvPr/>
            </p:nvSpPr>
            <p:spPr>
              <a:xfrm>
                <a:off x="2748" y="2304"/>
                <a:ext cx="106" cy="167"/>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dirty="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j</a:t>
                </a:r>
              </a:p>
            </p:txBody>
          </p:sp>
          <p:sp>
            <p:nvSpPr>
              <p:cNvPr id="9390" name="Line 26"/>
              <p:cNvSpPr/>
              <p:nvPr/>
            </p:nvSpPr>
            <p:spPr>
              <a:xfrm>
                <a:off x="2771" y="2236"/>
                <a:ext cx="167" cy="0"/>
              </a:xfrm>
              <a:prstGeom prst="line">
                <a:avLst/>
              </a:prstGeom>
              <a:ln w="19050" cap="flat" cmpd="sng">
                <a:solidFill>
                  <a:schemeClr val="tx1"/>
                </a:solidFill>
                <a:prstDash val="solid"/>
                <a:headEnd type="none" w="med" len="med"/>
                <a:tailEnd type="triangle" w="med" len="med"/>
              </a:ln>
            </p:spPr>
          </p:sp>
        </p:grpSp>
        <p:grpSp>
          <p:nvGrpSpPr>
            <p:cNvPr id="9380" name="Group 27"/>
            <p:cNvGrpSpPr/>
            <p:nvPr/>
          </p:nvGrpSpPr>
          <p:grpSpPr>
            <a:xfrm>
              <a:off x="406" y="1869"/>
              <a:ext cx="214" cy="231"/>
              <a:chOff x="2748" y="2236"/>
              <a:chExt cx="190" cy="235"/>
            </a:xfrm>
          </p:grpSpPr>
          <p:sp>
            <p:nvSpPr>
              <p:cNvPr id="9387" name="WordArt 28"/>
              <p:cNvSpPr>
                <a:spLocks noTextEdit="1"/>
              </p:cNvSpPr>
              <p:nvPr/>
            </p:nvSpPr>
            <p:spPr>
              <a:xfrm>
                <a:off x="2748" y="2304"/>
                <a:ext cx="106" cy="167"/>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dirty="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j</a:t>
                </a:r>
              </a:p>
            </p:txBody>
          </p:sp>
          <p:sp>
            <p:nvSpPr>
              <p:cNvPr id="9388" name="Line 29"/>
              <p:cNvSpPr/>
              <p:nvPr/>
            </p:nvSpPr>
            <p:spPr>
              <a:xfrm>
                <a:off x="2771" y="2236"/>
                <a:ext cx="167" cy="0"/>
              </a:xfrm>
              <a:prstGeom prst="line">
                <a:avLst/>
              </a:prstGeom>
              <a:ln w="19050" cap="flat" cmpd="sng">
                <a:solidFill>
                  <a:schemeClr val="tx1"/>
                </a:solidFill>
                <a:prstDash val="solid"/>
                <a:headEnd type="none" w="med" len="med"/>
                <a:tailEnd type="triangle" w="med" len="med"/>
              </a:ln>
            </p:spPr>
          </p:sp>
        </p:grpSp>
        <p:grpSp>
          <p:nvGrpSpPr>
            <p:cNvPr id="9381" name="Group 30"/>
            <p:cNvGrpSpPr/>
            <p:nvPr/>
          </p:nvGrpSpPr>
          <p:grpSpPr>
            <a:xfrm>
              <a:off x="2326" y="1886"/>
              <a:ext cx="214" cy="231"/>
              <a:chOff x="2748" y="2236"/>
              <a:chExt cx="190" cy="235"/>
            </a:xfrm>
          </p:grpSpPr>
          <p:sp>
            <p:nvSpPr>
              <p:cNvPr id="9385" name="WordArt 31"/>
              <p:cNvSpPr>
                <a:spLocks noTextEdit="1"/>
              </p:cNvSpPr>
              <p:nvPr/>
            </p:nvSpPr>
            <p:spPr>
              <a:xfrm>
                <a:off x="2748" y="2304"/>
                <a:ext cx="106" cy="167"/>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i="1" dirty="0">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j</a:t>
                </a:r>
              </a:p>
            </p:txBody>
          </p:sp>
          <p:sp>
            <p:nvSpPr>
              <p:cNvPr id="9386" name="Line 32"/>
              <p:cNvSpPr/>
              <p:nvPr/>
            </p:nvSpPr>
            <p:spPr>
              <a:xfrm>
                <a:off x="2771" y="2236"/>
                <a:ext cx="167" cy="0"/>
              </a:xfrm>
              <a:prstGeom prst="line">
                <a:avLst/>
              </a:prstGeom>
              <a:ln w="19050" cap="flat" cmpd="sng">
                <a:solidFill>
                  <a:schemeClr val="tx1"/>
                </a:solidFill>
                <a:prstDash val="solid"/>
                <a:headEnd type="none" w="med" len="med"/>
                <a:tailEnd type="triangle" w="med" len="med"/>
              </a:ln>
            </p:spPr>
          </p:sp>
        </p:grpSp>
        <p:sp>
          <p:nvSpPr>
            <p:cNvPr id="9382" name="Freeform 33"/>
            <p:cNvSpPr/>
            <p:nvPr/>
          </p:nvSpPr>
          <p:spPr>
            <a:xfrm rot="1310522" flipH="1">
              <a:off x="2070" y="1656"/>
              <a:ext cx="195" cy="826"/>
            </a:xfrm>
            <a:custGeom>
              <a:avLst/>
              <a:gdLst/>
              <a:ahLst/>
              <a:cxnLst>
                <a:cxn ang="0">
                  <a:pos x="156" y="738"/>
                </a:cxn>
                <a:cxn ang="0">
                  <a:pos x="148" y="512"/>
                </a:cxn>
                <a:cxn ang="0">
                  <a:pos x="98" y="208"/>
                </a:cxn>
                <a:cxn ang="0">
                  <a:pos x="0" y="0"/>
                </a:cxn>
              </a:cxnLst>
              <a:rect l="0" t="0" r="0" b="0"/>
              <a:pathLst>
                <a:path w="242" h="924">
                  <a:moveTo>
                    <a:pt x="239" y="924"/>
                  </a:moveTo>
                  <a:cubicBezTo>
                    <a:pt x="240" y="837"/>
                    <a:pt x="242" y="751"/>
                    <a:pt x="228" y="641"/>
                  </a:cubicBezTo>
                  <a:cubicBezTo>
                    <a:pt x="214" y="531"/>
                    <a:pt x="190" y="368"/>
                    <a:pt x="152" y="261"/>
                  </a:cubicBezTo>
                  <a:cubicBezTo>
                    <a:pt x="114" y="154"/>
                    <a:pt x="57" y="77"/>
                    <a:pt x="0" y="0"/>
                  </a:cubicBezTo>
                </a:path>
              </a:pathLst>
            </a:custGeom>
            <a:noFill/>
            <a:ln w="38100" cap="flat" cmpd="sng">
              <a:solidFill>
                <a:schemeClr val="tx1">
                  <a:alpha val="100000"/>
                </a:schemeClr>
              </a:solidFill>
              <a:prstDash val="solid"/>
              <a:round/>
              <a:headEnd type="none" w="med" len="med"/>
              <a:tailEnd type="triangle" w="med" len="med"/>
            </a:ln>
          </p:spPr>
          <p:txBody>
            <a:bodyPr/>
            <a:lstStyle/>
            <a:p>
              <a:endParaRPr lang="zh-CN" altLang="en-US"/>
            </a:p>
          </p:txBody>
        </p:sp>
        <p:sp>
          <p:nvSpPr>
            <p:cNvPr id="9383" name="Freeform 34"/>
            <p:cNvSpPr/>
            <p:nvPr/>
          </p:nvSpPr>
          <p:spPr>
            <a:xfrm rot="-663550">
              <a:off x="1068" y="1508"/>
              <a:ext cx="195" cy="826"/>
            </a:xfrm>
            <a:custGeom>
              <a:avLst/>
              <a:gdLst/>
              <a:ahLst/>
              <a:cxnLst>
                <a:cxn ang="0">
                  <a:pos x="156" y="738"/>
                </a:cxn>
                <a:cxn ang="0">
                  <a:pos x="148" y="512"/>
                </a:cxn>
                <a:cxn ang="0">
                  <a:pos x="98" y="208"/>
                </a:cxn>
                <a:cxn ang="0">
                  <a:pos x="0" y="0"/>
                </a:cxn>
              </a:cxnLst>
              <a:rect l="0" t="0" r="0" b="0"/>
              <a:pathLst>
                <a:path w="242" h="924">
                  <a:moveTo>
                    <a:pt x="239" y="924"/>
                  </a:moveTo>
                  <a:cubicBezTo>
                    <a:pt x="240" y="837"/>
                    <a:pt x="242" y="751"/>
                    <a:pt x="228" y="641"/>
                  </a:cubicBezTo>
                  <a:cubicBezTo>
                    <a:pt x="214" y="531"/>
                    <a:pt x="190" y="368"/>
                    <a:pt x="152" y="261"/>
                  </a:cubicBezTo>
                  <a:cubicBezTo>
                    <a:pt x="114" y="154"/>
                    <a:pt x="57" y="77"/>
                    <a:pt x="0" y="0"/>
                  </a:cubicBezTo>
                </a:path>
              </a:pathLst>
            </a:custGeom>
            <a:noFill/>
            <a:ln w="38100" cap="flat" cmpd="sng">
              <a:solidFill>
                <a:schemeClr val="tx1">
                  <a:alpha val="100000"/>
                </a:schemeClr>
              </a:solidFill>
              <a:prstDash val="solid"/>
              <a:round/>
              <a:headEnd type="none" w="med" len="med"/>
              <a:tailEnd type="triangle" w="med" len="med"/>
            </a:ln>
          </p:spPr>
          <p:txBody>
            <a:bodyPr/>
            <a:lstStyle/>
            <a:p>
              <a:endParaRPr lang="zh-CN" altLang="en-US"/>
            </a:p>
          </p:txBody>
        </p:sp>
        <p:sp>
          <p:nvSpPr>
            <p:cNvPr id="9384" name="Freeform 35"/>
            <p:cNvSpPr/>
            <p:nvPr/>
          </p:nvSpPr>
          <p:spPr>
            <a:xfrm rot="663550" flipH="1">
              <a:off x="1644" y="1525"/>
              <a:ext cx="196" cy="826"/>
            </a:xfrm>
            <a:custGeom>
              <a:avLst/>
              <a:gdLst/>
              <a:ahLst/>
              <a:cxnLst>
                <a:cxn ang="0">
                  <a:pos x="157" y="738"/>
                </a:cxn>
                <a:cxn ang="0">
                  <a:pos x="150" y="512"/>
                </a:cxn>
                <a:cxn ang="0">
                  <a:pos x="100" y="208"/>
                </a:cxn>
                <a:cxn ang="0">
                  <a:pos x="0" y="0"/>
                </a:cxn>
              </a:cxnLst>
              <a:rect l="0" t="0" r="0" b="0"/>
              <a:pathLst>
                <a:path w="242" h="924">
                  <a:moveTo>
                    <a:pt x="239" y="924"/>
                  </a:moveTo>
                  <a:cubicBezTo>
                    <a:pt x="240" y="837"/>
                    <a:pt x="242" y="751"/>
                    <a:pt x="228" y="641"/>
                  </a:cubicBezTo>
                  <a:cubicBezTo>
                    <a:pt x="214" y="531"/>
                    <a:pt x="190" y="368"/>
                    <a:pt x="152" y="261"/>
                  </a:cubicBezTo>
                  <a:cubicBezTo>
                    <a:pt x="114" y="154"/>
                    <a:pt x="57" y="77"/>
                    <a:pt x="0" y="0"/>
                  </a:cubicBezTo>
                </a:path>
              </a:pathLst>
            </a:custGeom>
            <a:noFill/>
            <a:ln w="38100" cap="flat" cmpd="sng">
              <a:solidFill>
                <a:schemeClr val="tx1">
                  <a:alpha val="100000"/>
                </a:schemeClr>
              </a:solidFill>
              <a:prstDash val="solid"/>
              <a:round/>
              <a:headEnd type="none" w="med" len="med"/>
              <a:tailEnd type="triangle" w="med" len="med"/>
            </a:ln>
          </p:spPr>
          <p:txBody>
            <a:bodyPr/>
            <a:lstStyle/>
            <a:p>
              <a:endParaRPr lang="zh-CN" altLang="en-US"/>
            </a:p>
          </p:txBody>
        </p:sp>
      </p:grpSp>
      <p:sp>
        <p:nvSpPr>
          <p:cNvPr id="9232" name="WordArt 82"/>
          <p:cNvSpPr>
            <a:spLocks noTextEdit="1"/>
          </p:cNvSpPr>
          <p:nvPr/>
        </p:nvSpPr>
        <p:spPr>
          <a:xfrm>
            <a:off x="5269726" y="5176428"/>
            <a:ext cx="3003550" cy="353305"/>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dirty="0">
                <a:ln w="9525" cap="flat" cmpd="sng">
                  <a:solidFill>
                    <a:srgbClr val="CC0000"/>
                  </a:solidFill>
                  <a:prstDash val="solid"/>
                  <a:headEnd type="none" w="med" len="med"/>
                  <a:tailEnd type="none" w="med" len="med"/>
                </a:ln>
                <a:solidFill>
                  <a:srgbClr val="CC0000"/>
                </a:solidFill>
                <a:latin typeface="华文中宋" panose="02010600040101010101" pitchFamily="2" charset="-122"/>
                <a:ea typeface="华文中宋" panose="02010600040101010101" pitchFamily="2" charset="-122"/>
              </a:rPr>
              <a:t>电流的连续性方程：</a:t>
            </a:r>
          </a:p>
        </p:txBody>
      </p:sp>
      <p:grpSp>
        <p:nvGrpSpPr>
          <p:cNvPr id="37123" name="Group 259"/>
          <p:cNvGrpSpPr/>
          <p:nvPr/>
        </p:nvGrpSpPr>
        <p:grpSpPr>
          <a:xfrm>
            <a:off x="4367213" y="5712664"/>
            <a:ext cx="4513262" cy="712917"/>
            <a:chOff x="2916" y="3682"/>
            <a:chExt cx="2678" cy="433"/>
          </a:xfrm>
        </p:grpSpPr>
        <p:sp>
          <p:nvSpPr>
            <p:cNvPr id="9230" name="WordArt 255"/>
            <p:cNvSpPr>
              <a:spLocks noTextEdit="1"/>
            </p:cNvSpPr>
            <p:nvPr/>
          </p:nvSpPr>
          <p:spPr>
            <a:xfrm>
              <a:off x="3287" y="3682"/>
              <a:ext cx="1966" cy="159"/>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dirty="0">
                  <a:ln w="9525" cap="flat" cmpd="sng">
                    <a:solidFill>
                      <a:schemeClr val="accent2"/>
                    </a:solidFill>
                    <a:prstDash val="solid"/>
                    <a:headEnd type="none" w="med" len="med"/>
                    <a:tailEnd type="none" w="med" len="med"/>
                  </a:ln>
                  <a:solidFill>
                    <a:srgbClr val="3333FF"/>
                  </a:solidFill>
                  <a:latin typeface="华文中宋" panose="02010600040101010101" pitchFamily="2" charset="-122"/>
                  <a:ea typeface="华文中宋" panose="02010600040101010101" pitchFamily="2" charset="-122"/>
                </a:rPr>
                <a:t>单位时间内从闭合曲面上</a:t>
              </a:r>
            </a:p>
          </p:txBody>
        </p:sp>
        <p:sp>
          <p:nvSpPr>
            <p:cNvPr id="12471" name="WordArt 256"/>
            <p:cNvSpPr>
              <a:spLocks noChangeArrowheads="1" noChangeShapeType="1" noTextEdit="1"/>
            </p:cNvSpPr>
            <p:nvPr/>
          </p:nvSpPr>
          <p:spPr bwMode="auto">
            <a:xfrm>
              <a:off x="2916" y="3937"/>
              <a:ext cx="2678" cy="178"/>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10" cap="none" spc="0" normalizeH="0" baseline="0" noProof="0" dirty="0">
                  <a:ln w="9525">
                    <a:solidFill>
                      <a:schemeClr val="accent2"/>
                    </a:solidFill>
                    <a:round/>
                  </a:ln>
                  <a:solidFill>
                    <a:srgbClr val="3333FF"/>
                  </a:solidFill>
                  <a:effectLst/>
                  <a:uLnTx/>
                  <a:uFillTx/>
                  <a:latin typeface="华文中宋" panose="02010600040101010101" pitchFamily="2" charset="-122"/>
                  <a:ea typeface="华文中宋" panose="02010600040101010101" pitchFamily="2" charset="-122"/>
                  <a:cs typeface="+mn-cs"/>
                </a:rPr>
                <a:t>流出去的电量 </a:t>
              </a:r>
              <a:r>
                <a:rPr kumimoji="0" lang="en-US" altLang="zh-CN" sz="3600" b="0" i="0" u="none" strike="noStrike" kern="10" cap="none" spc="0" normalizeH="0" baseline="0" noProof="0" dirty="0">
                  <a:ln w="9525">
                    <a:solidFill>
                      <a:schemeClr val="accent2"/>
                    </a:solidFill>
                    <a:round/>
                  </a:ln>
                  <a:solidFill>
                    <a:srgbClr val="3333FF"/>
                  </a:solidFill>
                  <a:effectLst/>
                  <a:uLnTx/>
                  <a:uFillTx/>
                  <a:latin typeface="华文中宋" panose="02010600040101010101" pitchFamily="2" charset="-122"/>
                  <a:ea typeface="华文中宋" panose="02010600040101010101" pitchFamily="2" charset="-122"/>
                  <a:cs typeface="+mn-cs"/>
                </a:rPr>
                <a:t>= </a:t>
              </a:r>
              <a:r>
                <a:rPr kumimoji="0" lang="zh-CN" altLang="en-US" sz="3600" b="0" i="0" u="none" strike="noStrike" kern="10" cap="none" spc="0" normalizeH="0" baseline="0" noProof="0" dirty="0">
                  <a:ln w="9525">
                    <a:solidFill>
                      <a:schemeClr val="accent2"/>
                    </a:solidFill>
                    <a:round/>
                  </a:ln>
                  <a:solidFill>
                    <a:srgbClr val="3333FF"/>
                  </a:solidFill>
                  <a:effectLst/>
                  <a:uLnTx/>
                  <a:uFillTx/>
                  <a:latin typeface="华文中宋" panose="02010600040101010101" pitchFamily="2" charset="-122"/>
                  <a:ea typeface="华文中宋" panose="02010600040101010101" pitchFamily="2" charset="-122"/>
                  <a:cs typeface="+mn-cs"/>
                </a:rPr>
                <a:t>闭合曲面内减少的电量</a:t>
              </a:r>
            </a:p>
          </p:txBody>
        </p:sp>
      </p:grpSp>
      <p:grpSp>
        <p:nvGrpSpPr>
          <p:cNvPr id="11" name="组合 10"/>
          <p:cNvGrpSpPr/>
          <p:nvPr/>
        </p:nvGrpSpPr>
        <p:grpSpPr>
          <a:xfrm>
            <a:off x="435428" y="951549"/>
            <a:ext cx="7441575" cy="928687"/>
            <a:chOff x="435428" y="951549"/>
            <a:chExt cx="7441575" cy="928687"/>
          </a:xfrm>
        </p:grpSpPr>
        <p:sp>
          <p:nvSpPr>
            <p:cNvPr id="9262" name="WordArt 247"/>
            <p:cNvSpPr>
              <a:spLocks noTextEdit="1"/>
            </p:cNvSpPr>
            <p:nvPr/>
          </p:nvSpPr>
          <p:spPr>
            <a:xfrm>
              <a:off x="768803" y="1199956"/>
              <a:ext cx="712788" cy="368300"/>
            </a:xfrm>
            <a:prstGeom prst="rect">
              <a:avLst/>
            </a:prstGeom>
          </p:spPr>
          <p:txBody>
            <a:bodyPr wrap="none" fromWordArt="1">
              <a:prstTxWarp prst="textPlain">
                <a:avLst>
                  <a:gd name="adj" fmla="val 50000"/>
                </a:avLst>
              </a:prstTxWarp>
              <a:normAutofit fontScale="55000" lnSpcReduction="20000"/>
            </a:bodyPr>
            <a:lstStyle/>
            <a:p>
              <a:pPr algn="ctr"/>
              <a:r>
                <a:rPr lang="zh-CN" altLang="en-US" sz="3600">
                  <a:ln w="9525" cap="flat" cmpd="sng">
                    <a:solidFill>
                      <a:srgbClr val="CC0000"/>
                    </a:solidFill>
                    <a:prstDash val="solid"/>
                    <a:headEnd type="none" w="med" len="med"/>
                    <a:tailEnd type="none" w="med" len="med"/>
                  </a:ln>
                  <a:solidFill>
                    <a:srgbClr val="CC0000"/>
                  </a:solidFill>
                  <a:latin typeface="华文中宋" panose="02010600040101010101" pitchFamily="2" charset="-122"/>
                  <a:ea typeface="华文中宋" panose="02010600040101010101" pitchFamily="2" charset="-122"/>
                </a:rPr>
                <a:t>回顾：</a:t>
              </a:r>
            </a:p>
          </p:txBody>
        </p:sp>
        <p:sp>
          <p:nvSpPr>
            <p:cNvPr id="9263" name="Oval 248"/>
            <p:cNvSpPr/>
            <p:nvPr/>
          </p:nvSpPr>
          <p:spPr>
            <a:xfrm>
              <a:off x="435428" y="1084069"/>
              <a:ext cx="1277938" cy="609600"/>
            </a:xfrm>
            <a:prstGeom prst="ellipse">
              <a:avLst/>
            </a:prstGeom>
            <a:solidFill>
              <a:srgbClr val="FFFFFF">
                <a:alpha val="0"/>
              </a:srgbClr>
            </a:solidFill>
            <a:ln w="28575" cap="flat" cmpd="sng">
              <a:solidFill>
                <a:schemeClr val="accent2"/>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9264" name="Oval 249"/>
            <p:cNvSpPr/>
            <p:nvPr/>
          </p:nvSpPr>
          <p:spPr>
            <a:xfrm>
              <a:off x="1663528" y="951549"/>
              <a:ext cx="6213475" cy="928687"/>
            </a:xfrm>
            <a:prstGeom prst="ellipse">
              <a:avLst/>
            </a:prstGeom>
            <a:solidFill>
              <a:srgbClr val="FFFFFF">
                <a:alpha val="0"/>
              </a:srgbClr>
            </a:solidFill>
            <a:ln w="28575" cap="flat" cmpd="sng">
              <a:solidFill>
                <a:schemeClr val="accent2"/>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85" name="组合 184"/>
            <p:cNvGrpSpPr/>
            <p:nvPr/>
          </p:nvGrpSpPr>
          <p:grpSpPr>
            <a:xfrm>
              <a:off x="2028675" y="1049418"/>
              <a:ext cx="5054600" cy="736600"/>
              <a:chOff x="2976859" y="5856953"/>
              <a:chExt cx="5054600" cy="736600"/>
            </a:xfrm>
          </p:grpSpPr>
          <p:graphicFrame>
            <p:nvGraphicFramePr>
              <p:cNvPr id="186" name="对象 185"/>
              <p:cNvGraphicFramePr>
                <a:graphicFrameLocks noChangeAspect="1"/>
              </p:cNvGraphicFramePr>
              <p:nvPr/>
            </p:nvGraphicFramePr>
            <p:xfrm>
              <a:off x="2976859" y="5856953"/>
              <a:ext cx="5054600" cy="736600"/>
            </p:xfrm>
            <a:graphic>
              <a:graphicData uri="http://schemas.openxmlformats.org/presentationml/2006/ole">
                <mc:AlternateContent xmlns:mc="http://schemas.openxmlformats.org/markup-compatibility/2006">
                  <mc:Choice xmlns:v="urn:schemas-microsoft-com:vml" Requires="v">
                    <p:oleObj name="Equation" r:id="rId4" imgW="5054400" imgH="736560" progId="Equation.DSMT4">
                      <p:embed/>
                    </p:oleObj>
                  </mc:Choice>
                  <mc:Fallback>
                    <p:oleObj name="Equation" r:id="rId4" imgW="5054400" imgH="736560" progId="Equation.DSMT4">
                      <p:embed/>
                      <p:pic>
                        <p:nvPicPr>
                          <p:cNvPr id="186" name="对象 185"/>
                          <p:cNvPicPr/>
                          <p:nvPr/>
                        </p:nvPicPr>
                        <p:blipFill>
                          <a:blip r:embed="rId5"/>
                          <a:stretch>
                            <a:fillRect/>
                          </a:stretch>
                        </p:blipFill>
                        <p:spPr>
                          <a:xfrm>
                            <a:off x="2976859" y="5856953"/>
                            <a:ext cx="5054600" cy="736600"/>
                          </a:xfrm>
                          <a:prstGeom prst="rect">
                            <a:avLst/>
                          </a:prstGeom>
                        </p:spPr>
                      </p:pic>
                    </p:oleObj>
                  </mc:Fallback>
                </mc:AlternateContent>
              </a:graphicData>
            </a:graphic>
          </p:graphicFrame>
          <p:sp>
            <p:nvSpPr>
              <p:cNvPr id="187" name="Line 421"/>
              <p:cNvSpPr/>
              <p:nvPr/>
            </p:nvSpPr>
            <p:spPr>
              <a:xfrm>
                <a:off x="7313068" y="6018369"/>
                <a:ext cx="228412" cy="0"/>
              </a:xfrm>
              <a:prstGeom prst="line">
                <a:avLst/>
              </a:prstGeom>
              <a:ln w="28575" cap="flat" cmpd="sng">
                <a:solidFill>
                  <a:srgbClr val="FF0000"/>
                </a:solidFill>
                <a:prstDash val="solid"/>
                <a:headEnd type="none" w="med" len="med"/>
                <a:tailEnd type="triangle" w="med" len="med"/>
              </a:ln>
            </p:spPr>
          </p:sp>
          <p:sp>
            <p:nvSpPr>
              <p:cNvPr id="188" name="Line 421"/>
              <p:cNvSpPr/>
              <p:nvPr/>
            </p:nvSpPr>
            <p:spPr>
              <a:xfrm>
                <a:off x="7785288" y="6018369"/>
                <a:ext cx="228412" cy="0"/>
              </a:xfrm>
              <a:prstGeom prst="line">
                <a:avLst/>
              </a:prstGeom>
              <a:ln w="28575" cap="flat" cmpd="sng">
                <a:solidFill>
                  <a:schemeClr val="tx1"/>
                </a:solidFill>
                <a:prstDash val="solid"/>
                <a:headEnd type="none" w="med" len="med"/>
                <a:tailEnd type="triangle" w="med" len="med"/>
              </a:ln>
            </p:spPr>
          </p:sp>
        </p:grpSp>
      </p:grpSp>
      <p:grpSp>
        <p:nvGrpSpPr>
          <p:cNvPr id="13" name="组合 12"/>
          <p:cNvGrpSpPr/>
          <p:nvPr/>
        </p:nvGrpSpPr>
        <p:grpSpPr>
          <a:xfrm>
            <a:off x="1479550" y="4114497"/>
            <a:ext cx="1581151" cy="1474154"/>
            <a:chOff x="1479550" y="4114497"/>
            <a:chExt cx="1581151" cy="1474154"/>
          </a:xfrm>
        </p:grpSpPr>
        <p:sp>
          <p:nvSpPr>
            <p:cNvPr id="9335" name="WordArt 71"/>
            <p:cNvSpPr>
              <a:spLocks noTextEdit="1"/>
            </p:cNvSpPr>
            <p:nvPr/>
          </p:nvSpPr>
          <p:spPr>
            <a:xfrm>
              <a:off x="1479550" y="4125609"/>
              <a:ext cx="228600" cy="190500"/>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i="1">
                  <a:ln w="9525" cap="flat" cmpd="sng">
                    <a:solidFill>
                      <a:schemeClr val="tx1"/>
                    </a:solidFill>
                    <a:prstDash val="solid"/>
                    <a:headEnd type="none" w="med" len="med"/>
                    <a:tailEnd type="none" w="med" len="med"/>
                  </a:ln>
                  <a:solidFill>
                    <a:schemeClr val="tx1"/>
                  </a:solidFill>
                  <a:latin typeface="Times New Roman" panose="02020603050405020304" pitchFamily="18" charset="0"/>
                  <a:ea typeface="Times New Roman" panose="02020603050405020304" pitchFamily="18" charset="0"/>
                </a:rPr>
                <a:t>s</a:t>
              </a:r>
            </a:p>
          </p:txBody>
        </p:sp>
        <p:sp>
          <p:nvSpPr>
            <p:cNvPr id="9336" name="WordArt 72"/>
            <p:cNvSpPr>
              <a:spLocks noTextEdit="1"/>
            </p:cNvSpPr>
            <p:nvPr/>
          </p:nvSpPr>
          <p:spPr>
            <a:xfrm>
              <a:off x="1811338" y="4114497"/>
              <a:ext cx="1249363" cy="231775"/>
            </a:xfrm>
            <a:prstGeom prst="rect">
              <a:avLst/>
            </a:prstGeom>
          </p:spPr>
          <p:txBody>
            <a:bodyPr wrap="none" fromWordArt="1">
              <a:prstTxWarp prst="textPlain">
                <a:avLst>
                  <a:gd name="adj" fmla="val 50000"/>
                </a:avLst>
              </a:prstTxWarp>
              <a:normAutofit fontScale="25000" lnSpcReduction="20000"/>
            </a:bodyPr>
            <a:lstStyle/>
            <a:p>
              <a:pPr algn="ctr"/>
              <a:r>
                <a:rPr lang="zh-CN" altLang="en-US" sz="3600" dirty="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内的电荷</a:t>
              </a:r>
            </a:p>
          </p:txBody>
        </p:sp>
        <p:sp>
          <p:nvSpPr>
            <p:cNvPr id="9337" name="WordArt 73"/>
            <p:cNvSpPr>
              <a:spLocks noTextEdit="1"/>
            </p:cNvSpPr>
            <p:nvPr/>
          </p:nvSpPr>
          <p:spPr>
            <a:xfrm>
              <a:off x="1511300" y="4451047"/>
              <a:ext cx="1516063" cy="260350"/>
            </a:xfrm>
            <a:prstGeom prst="rect">
              <a:avLst/>
            </a:prstGeom>
          </p:spPr>
          <p:txBody>
            <a:bodyPr wrap="none" fromWordArt="1">
              <a:prstTxWarp prst="textPlain">
                <a:avLst>
                  <a:gd name="adj" fmla="val 50000"/>
                </a:avLst>
              </a:prstTxWarp>
              <a:normAutofit fontScale="32500" lnSpcReduction="20000"/>
            </a:bodyPr>
            <a:lstStyle/>
            <a:p>
              <a:pPr algn="ctr"/>
              <a:r>
                <a:rPr lang="zh-CN" altLang="en-US" sz="3600" dirty="0">
                  <a:ln w="9525" cap="flat" cmpd="sng">
                    <a:solidFill>
                      <a:srgbClr val="000000"/>
                    </a:solidFill>
                    <a:prstDash val="solid"/>
                    <a:headEnd type="none" w="med" len="med"/>
                    <a:tailEnd type="none" w="med" len="med"/>
                  </a:ln>
                  <a:solidFill>
                    <a:schemeClr val="tx1"/>
                  </a:solidFill>
                  <a:latin typeface="宋体" panose="02010600030101010101" pitchFamily="2" charset="-122"/>
                  <a:ea typeface="宋体" panose="02010600030101010101" pitchFamily="2" charset="-122"/>
                </a:rPr>
                <a:t>每秒减少量</a:t>
              </a:r>
            </a:p>
          </p:txBody>
        </p:sp>
        <p:graphicFrame>
          <p:nvGraphicFramePr>
            <p:cNvPr id="3" name="对象 2"/>
            <p:cNvGraphicFramePr>
              <a:graphicFrameLocks noChangeAspect="1"/>
            </p:cNvGraphicFramePr>
            <p:nvPr/>
          </p:nvGraphicFramePr>
          <p:xfrm>
            <a:off x="1789731" y="4852051"/>
            <a:ext cx="774700" cy="736600"/>
          </p:xfrm>
          <a:graphic>
            <a:graphicData uri="http://schemas.openxmlformats.org/presentationml/2006/ole">
              <mc:AlternateContent xmlns:mc="http://schemas.openxmlformats.org/markup-compatibility/2006">
                <mc:Choice xmlns:v="urn:schemas-microsoft-com:vml" Requires="v">
                  <p:oleObj name="Equation" r:id="rId6" imgW="774360" imgH="736560" progId="Equation.DSMT4">
                    <p:embed/>
                  </p:oleObj>
                </mc:Choice>
                <mc:Fallback>
                  <p:oleObj name="Equation" r:id="rId6" imgW="774360" imgH="736560" progId="Equation.DSMT4">
                    <p:embed/>
                    <p:pic>
                      <p:nvPicPr>
                        <p:cNvPr id="3" name="对象 2"/>
                        <p:cNvPicPr/>
                        <p:nvPr/>
                      </p:nvPicPr>
                      <p:blipFill>
                        <a:blip r:embed="rId7"/>
                        <a:stretch>
                          <a:fillRect/>
                        </a:stretch>
                      </p:blipFill>
                      <p:spPr>
                        <a:xfrm>
                          <a:off x="1789731" y="4852051"/>
                          <a:ext cx="774700" cy="736600"/>
                        </a:xfrm>
                        <a:prstGeom prst="rect">
                          <a:avLst/>
                        </a:prstGeom>
                      </p:spPr>
                    </p:pic>
                  </p:oleObj>
                </mc:Fallback>
              </mc:AlternateContent>
            </a:graphicData>
          </a:graphic>
        </p:graphicFrame>
      </p:grpSp>
      <p:grpSp>
        <p:nvGrpSpPr>
          <p:cNvPr id="12" name="组合 11"/>
          <p:cNvGrpSpPr/>
          <p:nvPr/>
        </p:nvGrpSpPr>
        <p:grpSpPr>
          <a:xfrm>
            <a:off x="437945" y="1973421"/>
            <a:ext cx="7802680" cy="736600"/>
            <a:chOff x="437945" y="1973421"/>
            <a:chExt cx="7802680" cy="736600"/>
          </a:xfrm>
        </p:grpSpPr>
        <p:grpSp>
          <p:nvGrpSpPr>
            <p:cNvPr id="6" name="组合 5"/>
            <p:cNvGrpSpPr/>
            <p:nvPr/>
          </p:nvGrpSpPr>
          <p:grpSpPr>
            <a:xfrm>
              <a:off x="5814925" y="1973421"/>
              <a:ext cx="2425700" cy="736600"/>
              <a:chOff x="5926138" y="2022849"/>
              <a:chExt cx="2425700" cy="736600"/>
            </a:xfrm>
          </p:grpSpPr>
          <p:graphicFrame>
            <p:nvGraphicFramePr>
              <p:cNvPr id="2" name="对象 1"/>
              <p:cNvGraphicFramePr>
                <a:graphicFrameLocks noChangeAspect="1"/>
              </p:cNvGraphicFramePr>
              <p:nvPr/>
            </p:nvGraphicFramePr>
            <p:xfrm>
              <a:off x="5926138" y="2022849"/>
              <a:ext cx="2425700" cy="736600"/>
            </p:xfrm>
            <a:graphic>
              <a:graphicData uri="http://schemas.openxmlformats.org/presentationml/2006/ole">
                <mc:AlternateContent xmlns:mc="http://schemas.openxmlformats.org/markup-compatibility/2006">
                  <mc:Choice xmlns:v="urn:schemas-microsoft-com:vml" Requires="v">
                    <p:oleObj name="Equation" r:id="rId8" imgW="2425680" imgH="736560" progId="Equation.DSMT4">
                      <p:embed/>
                    </p:oleObj>
                  </mc:Choice>
                  <mc:Fallback>
                    <p:oleObj name="Equation" r:id="rId8" imgW="2425680" imgH="736560" progId="Equation.DSMT4">
                      <p:embed/>
                      <p:pic>
                        <p:nvPicPr>
                          <p:cNvPr id="2" name="对象 1"/>
                          <p:cNvPicPr/>
                          <p:nvPr/>
                        </p:nvPicPr>
                        <p:blipFill>
                          <a:blip r:embed="rId9"/>
                          <a:stretch>
                            <a:fillRect/>
                          </a:stretch>
                        </p:blipFill>
                        <p:spPr>
                          <a:xfrm>
                            <a:off x="5926138" y="2022849"/>
                            <a:ext cx="2425700" cy="736600"/>
                          </a:xfrm>
                          <a:prstGeom prst="rect">
                            <a:avLst/>
                          </a:prstGeom>
                        </p:spPr>
                      </p:pic>
                    </p:oleObj>
                  </mc:Fallback>
                </mc:AlternateContent>
              </a:graphicData>
            </a:graphic>
          </p:graphicFrame>
          <p:grpSp>
            <p:nvGrpSpPr>
              <p:cNvPr id="4" name="组合 3"/>
              <p:cNvGrpSpPr/>
              <p:nvPr/>
            </p:nvGrpSpPr>
            <p:grpSpPr>
              <a:xfrm>
                <a:off x="7196906" y="2215093"/>
                <a:ext cx="700632" cy="0"/>
                <a:chOff x="6517284" y="1251262"/>
                <a:chExt cx="700632" cy="0"/>
              </a:xfrm>
            </p:grpSpPr>
            <p:sp>
              <p:nvSpPr>
                <p:cNvPr id="191" name="Line 421"/>
                <p:cNvSpPr/>
                <p:nvPr/>
              </p:nvSpPr>
              <p:spPr>
                <a:xfrm>
                  <a:off x="6517284" y="1251262"/>
                  <a:ext cx="228412" cy="0"/>
                </a:xfrm>
                <a:prstGeom prst="line">
                  <a:avLst/>
                </a:prstGeom>
                <a:ln w="28575" cap="flat" cmpd="sng">
                  <a:solidFill>
                    <a:srgbClr val="FF0000"/>
                  </a:solidFill>
                  <a:prstDash val="solid"/>
                  <a:headEnd type="none" w="med" len="med"/>
                  <a:tailEnd type="triangle" w="med" len="med"/>
                </a:ln>
              </p:spPr>
            </p:sp>
            <p:sp>
              <p:nvSpPr>
                <p:cNvPr id="192" name="Line 421"/>
                <p:cNvSpPr/>
                <p:nvPr/>
              </p:nvSpPr>
              <p:spPr>
                <a:xfrm>
                  <a:off x="6989504" y="1251262"/>
                  <a:ext cx="228412" cy="0"/>
                </a:xfrm>
                <a:prstGeom prst="line">
                  <a:avLst/>
                </a:prstGeom>
                <a:ln w="28575" cap="flat" cmpd="sng">
                  <a:solidFill>
                    <a:schemeClr val="tx1"/>
                  </a:solidFill>
                  <a:prstDash val="solid"/>
                  <a:headEnd type="none" w="med" len="med"/>
                  <a:tailEnd type="triangle" w="med" len="med"/>
                </a:ln>
              </p:spPr>
            </p:sp>
          </p:grpSp>
        </p:grpSp>
        <p:sp>
          <p:nvSpPr>
            <p:cNvPr id="5" name="矩形 4"/>
            <p:cNvSpPr/>
            <p:nvPr/>
          </p:nvSpPr>
          <p:spPr>
            <a:xfrm>
              <a:off x="437945" y="2060425"/>
              <a:ext cx="5150770" cy="461665"/>
            </a:xfrm>
            <a:prstGeom prst="rect">
              <a:avLst/>
            </a:prstGeom>
          </p:spPr>
          <p:txBody>
            <a:bodyPr wrap="none">
              <a:spAutoFit/>
            </a:bodyPr>
            <a:lstStyle/>
            <a:p>
              <a:pPr algn="ctr"/>
              <a:r>
                <a:rPr lang="zh-CN" altLang="en-US" dirty="0">
                  <a:ln w="9525" cap="flat" cmpd="sng">
                    <a:solidFill>
                      <a:srgbClr val="000000"/>
                    </a:solidFill>
                    <a:prstDash val="solid"/>
                    <a:headEnd type="none" w="med" len="med"/>
                    <a:tailEnd type="none" w="med" len="med"/>
                  </a:ln>
                  <a:latin typeface="华文中宋" panose="02010600040101010101" pitchFamily="2" charset="-122"/>
                  <a:ea typeface="华文中宋" panose="02010600040101010101" pitchFamily="2" charset="-122"/>
                </a:rPr>
                <a:t>单位时间内从 </a:t>
              </a:r>
              <a:r>
                <a:rPr lang="en-US" altLang="zh-CN" i="1" dirty="0">
                  <a:ln w="9525" cap="flat" cmpd="sng">
                    <a:solidFill>
                      <a:srgbClr val="000000"/>
                    </a:solidFill>
                    <a:prstDash val="solid"/>
                    <a:headEnd type="none" w="med" len="med"/>
                    <a:tailEnd type="none" w="med" len="med"/>
                  </a:ln>
                  <a:ea typeface="华文中宋" panose="02010600040101010101" pitchFamily="2" charset="-122"/>
                  <a:cs typeface="Times New Roman" panose="02020603050405020304" pitchFamily="18" charset="0"/>
                </a:rPr>
                <a:t>S</a:t>
              </a:r>
              <a:r>
                <a:rPr lang="zh-CN" altLang="en-US" dirty="0">
                  <a:ln w="9525" cap="flat" cmpd="sng">
                    <a:solidFill>
                      <a:srgbClr val="000000"/>
                    </a:solidFill>
                    <a:prstDash val="solid"/>
                    <a:headEnd type="none" w="med" len="med"/>
                    <a:tailEnd type="none" w="med" len="med"/>
                  </a:ln>
                  <a:latin typeface="华文中宋" panose="02010600040101010101" pitchFamily="2" charset="-122"/>
                  <a:ea typeface="华文中宋" panose="02010600040101010101" pitchFamily="2" charset="-122"/>
                </a:rPr>
                <a:t> 内向外流出的电荷量</a:t>
              </a:r>
            </a:p>
          </p:txBody>
        </p:sp>
      </p:grpSp>
      <p:grpSp>
        <p:nvGrpSpPr>
          <p:cNvPr id="10" name="组合 9"/>
          <p:cNvGrpSpPr/>
          <p:nvPr/>
        </p:nvGrpSpPr>
        <p:grpSpPr>
          <a:xfrm>
            <a:off x="5059564" y="2938072"/>
            <a:ext cx="3120295" cy="736600"/>
            <a:chOff x="4713571" y="2938072"/>
            <a:chExt cx="3120295" cy="736600"/>
          </a:xfrm>
        </p:grpSpPr>
        <p:sp>
          <p:nvSpPr>
            <p:cNvPr id="7" name="矩形 6"/>
            <p:cNvSpPr/>
            <p:nvPr/>
          </p:nvSpPr>
          <p:spPr>
            <a:xfrm>
              <a:off x="4713571" y="3058968"/>
              <a:ext cx="1415772" cy="461665"/>
            </a:xfrm>
            <a:prstGeom prst="rect">
              <a:avLst/>
            </a:prstGeom>
          </p:spPr>
          <p:txBody>
            <a:bodyPr wrap="none">
              <a:spAutoFit/>
            </a:bodyPr>
            <a:lstStyle/>
            <a:p>
              <a:pPr algn="ctr"/>
              <a:r>
                <a:rPr lang="zh-CN" altLang="en-US" dirty="0">
                  <a:ln w="9525" cap="flat" cmpd="sng">
                    <a:solidFill>
                      <a:srgbClr val="000000"/>
                    </a:solidFill>
                    <a:prstDash val="solid"/>
                    <a:headEnd type="none" w="med" len="med"/>
                    <a:tailEnd type="none" w="med" len="med"/>
                  </a:ln>
                  <a:latin typeface="华文中宋" panose="02010600040101010101" pitchFamily="2" charset="-122"/>
                  <a:ea typeface="华文中宋" panose="02010600040101010101" pitchFamily="2" charset="-122"/>
                </a:rPr>
                <a:t>电荷守恒</a:t>
              </a:r>
            </a:p>
          </p:txBody>
        </p:sp>
        <p:graphicFrame>
          <p:nvGraphicFramePr>
            <p:cNvPr id="8" name="对象 7"/>
            <p:cNvGraphicFramePr>
              <a:graphicFrameLocks noChangeAspect="1"/>
            </p:cNvGraphicFramePr>
            <p:nvPr/>
          </p:nvGraphicFramePr>
          <p:xfrm>
            <a:off x="6297166" y="2938072"/>
            <a:ext cx="1536700" cy="736600"/>
          </p:xfrm>
          <a:graphic>
            <a:graphicData uri="http://schemas.openxmlformats.org/presentationml/2006/ole">
              <mc:AlternateContent xmlns:mc="http://schemas.openxmlformats.org/markup-compatibility/2006">
                <mc:Choice xmlns:v="urn:schemas-microsoft-com:vml" Requires="v">
                  <p:oleObj name="Equation" r:id="rId10" imgW="1536480" imgH="736560" progId="Equation.DSMT4">
                    <p:embed/>
                  </p:oleObj>
                </mc:Choice>
                <mc:Fallback>
                  <p:oleObj name="Equation" r:id="rId10" imgW="1536480" imgH="736560" progId="Equation.DSMT4">
                    <p:embed/>
                    <p:pic>
                      <p:nvPicPr>
                        <p:cNvPr id="8" name="对象 7"/>
                        <p:cNvPicPr/>
                        <p:nvPr/>
                      </p:nvPicPr>
                      <p:blipFill>
                        <a:blip r:embed="rId11"/>
                        <a:stretch>
                          <a:fillRect/>
                        </a:stretch>
                      </p:blipFill>
                      <p:spPr>
                        <a:xfrm>
                          <a:off x="6297166" y="2938072"/>
                          <a:ext cx="1536700" cy="736600"/>
                        </a:xfrm>
                        <a:prstGeom prst="rect">
                          <a:avLst/>
                        </a:prstGeom>
                      </p:spPr>
                    </p:pic>
                  </p:oleObj>
                </mc:Fallback>
              </mc:AlternateContent>
            </a:graphicData>
          </a:graphic>
        </p:graphicFrame>
      </p:grpSp>
      <p:grpSp>
        <p:nvGrpSpPr>
          <p:cNvPr id="9" name="组合 8"/>
          <p:cNvGrpSpPr/>
          <p:nvPr/>
        </p:nvGrpSpPr>
        <p:grpSpPr>
          <a:xfrm>
            <a:off x="5173976" y="3829357"/>
            <a:ext cx="3091363" cy="1174413"/>
            <a:chOff x="5112191" y="3829357"/>
            <a:chExt cx="3091363" cy="1174413"/>
          </a:xfrm>
        </p:grpSpPr>
        <p:sp>
          <p:nvSpPr>
            <p:cNvPr id="9234" name="Rectangle 253"/>
            <p:cNvSpPr/>
            <p:nvPr/>
          </p:nvSpPr>
          <p:spPr>
            <a:xfrm>
              <a:off x="5112191" y="3829357"/>
              <a:ext cx="3091363" cy="1174413"/>
            </a:xfrm>
            <a:prstGeom prst="rect">
              <a:avLst/>
            </a:prstGeom>
            <a:solidFill>
              <a:srgbClr val="FFFFFF">
                <a:alpha val="0"/>
              </a:srgbClr>
            </a:solidFill>
            <a:ln w="38100" cap="flat" cmpd="sng">
              <a:solidFill>
                <a:srgbClr val="FF99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198" name="组合 197"/>
            <p:cNvGrpSpPr/>
            <p:nvPr/>
          </p:nvGrpSpPr>
          <p:grpSpPr>
            <a:xfrm>
              <a:off x="5340605" y="3984282"/>
              <a:ext cx="2590800" cy="850900"/>
              <a:chOff x="6536539" y="2015730"/>
              <a:chExt cx="2590800" cy="850900"/>
            </a:xfrm>
          </p:grpSpPr>
          <p:graphicFrame>
            <p:nvGraphicFramePr>
              <p:cNvPr id="199" name="对象 198"/>
              <p:cNvGraphicFramePr>
                <a:graphicFrameLocks noChangeAspect="1"/>
              </p:cNvGraphicFramePr>
              <p:nvPr/>
            </p:nvGraphicFramePr>
            <p:xfrm>
              <a:off x="6536539" y="2015730"/>
              <a:ext cx="2590800" cy="850900"/>
            </p:xfrm>
            <a:graphic>
              <a:graphicData uri="http://schemas.openxmlformats.org/presentationml/2006/ole">
                <mc:AlternateContent xmlns:mc="http://schemas.openxmlformats.org/markup-compatibility/2006">
                  <mc:Choice xmlns:v="urn:schemas-microsoft-com:vml" Requires="v">
                    <p:oleObj name="Equation" r:id="rId12" imgW="2590560" imgH="850680" progId="Equation.DSMT4">
                      <p:embed/>
                    </p:oleObj>
                  </mc:Choice>
                  <mc:Fallback>
                    <p:oleObj name="Equation" r:id="rId12" imgW="2590560" imgH="850680" progId="Equation.DSMT4">
                      <p:embed/>
                      <p:pic>
                        <p:nvPicPr>
                          <p:cNvPr id="199" name="对象 198"/>
                          <p:cNvPicPr/>
                          <p:nvPr/>
                        </p:nvPicPr>
                        <p:blipFill>
                          <a:blip r:embed="rId13"/>
                          <a:stretch>
                            <a:fillRect/>
                          </a:stretch>
                        </p:blipFill>
                        <p:spPr>
                          <a:xfrm>
                            <a:off x="6536539" y="2015730"/>
                            <a:ext cx="2590800" cy="850900"/>
                          </a:xfrm>
                          <a:prstGeom prst="rect">
                            <a:avLst/>
                          </a:prstGeom>
                        </p:spPr>
                      </p:pic>
                    </p:oleObj>
                  </mc:Fallback>
                </mc:AlternateContent>
              </a:graphicData>
            </a:graphic>
          </p:graphicFrame>
          <p:grpSp>
            <p:nvGrpSpPr>
              <p:cNvPr id="200" name="组合 199"/>
              <p:cNvGrpSpPr/>
              <p:nvPr/>
            </p:nvGrpSpPr>
            <p:grpSpPr>
              <a:xfrm>
                <a:off x="7147478" y="2215093"/>
                <a:ext cx="750060" cy="0"/>
                <a:chOff x="6467856" y="1251262"/>
                <a:chExt cx="750060" cy="0"/>
              </a:xfrm>
            </p:grpSpPr>
            <p:sp>
              <p:nvSpPr>
                <p:cNvPr id="201" name="Line 421"/>
                <p:cNvSpPr/>
                <p:nvPr/>
              </p:nvSpPr>
              <p:spPr>
                <a:xfrm>
                  <a:off x="6467856" y="1251262"/>
                  <a:ext cx="228412" cy="0"/>
                </a:xfrm>
                <a:prstGeom prst="line">
                  <a:avLst/>
                </a:prstGeom>
                <a:ln w="28575" cap="flat" cmpd="sng">
                  <a:solidFill>
                    <a:srgbClr val="FF0000"/>
                  </a:solidFill>
                  <a:prstDash val="solid"/>
                  <a:headEnd type="none" w="med" len="med"/>
                  <a:tailEnd type="triangle" w="med" len="med"/>
                </a:ln>
              </p:spPr>
            </p:sp>
            <p:sp>
              <p:nvSpPr>
                <p:cNvPr id="202" name="Line 421"/>
                <p:cNvSpPr/>
                <p:nvPr/>
              </p:nvSpPr>
              <p:spPr>
                <a:xfrm>
                  <a:off x="6989504" y="1251262"/>
                  <a:ext cx="228412" cy="0"/>
                </a:xfrm>
                <a:prstGeom prst="line">
                  <a:avLst/>
                </a:prstGeom>
                <a:ln w="28575" cap="flat" cmpd="sng">
                  <a:solidFill>
                    <a:schemeClr val="tx1"/>
                  </a:solidFill>
                  <a:prstDash val="solid"/>
                  <a:headEnd type="none" w="med" len="med"/>
                  <a:tailEnd type="triangle" w="med" len="med"/>
                </a:ln>
              </p:spPr>
            </p:sp>
          </p:grpSp>
        </p:grpSp>
      </p:grpSp>
    </p:spTree>
    <p:extLst>
      <p:ext uri="{BB962C8B-B14F-4D97-AF65-F5344CB8AC3E}">
        <p14:creationId xmlns:p14="http://schemas.microsoft.com/office/powerpoint/2010/main" val="372492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9221"/>
                                        </p:tgtEl>
                                        <p:attrNameLst>
                                          <p:attrName>style.visibility</p:attrName>
                                        </p:attrNameLst>
                                      </p:cBhvr>
                                      <p:to>
                                        <p:strVal val="visible"/>
                                      </p:to>
                                    </p:set>
                                    <p:animEffect transition="in" filter="slide(fromLeft)">
                                      <p:cBhvr>
                                        <p:cTn id="7" dur="500"/>
                                        <p:tgtEl>
                                          <p:spTgt spid="922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nodeType="clickEffect">
                                  <p:stCondLst>
                                    <p:cond delay="0"/>
                                  </p:stCondLst>
                                  <p:childTnLst>
                                    <p:set>
                                      <p:cBhvr>
                                        <p:cTn id="17" dur="1" fill="hold">
                                          <p:stCondLst>
                                            <p:cond delay="0"/>
                                          </p:stCondLst>
                                        </p:cTn>
                                        <p:tgtEl>
                                          <p:spTgt spid="36874"/>
                                        </p:tgtEl>
                                        <p:attrNameLst>
                                          <p:attrName>style.visibility</p:attrName>
                                        </p:attrNameLst>
                                      </p:cBhvr>
                                      <p:to>
                                        <p:strVal val="visible"/>
                                      </p:to>
                                    </p:set>
                                    <p:animEffect transition="in" filter="box(out)">
                                      <p:cBhvr>
                                        <p:cTn id="18" dur="500"/>
                                        <p:tgtEl>
                                          <p:spTgt spid="36874"/>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par>
                          <p:cTn id="23" fill="hold">
                            <p:stCondLst>
                              <p:cond delay="1000"/>
                            </p:stCondLst>
                            <p:childTnLst>
                              <p:par>
                                <p:cTn id="24" presetID="22" presetClass="entr" presetSubtype="4" fill="hold" nodeType="afterEffect">
                                  <p:stCondLst>
                                    <p:cond delay="0"/>
                                  </p:stCondLst>
                                  <p:childTnLst>
                                    <p:set>
                                      <p:cBhvr>
                                        <p:cTn id="25" dur="1" fill="hold">
                                          <p:stCondLst>
                                            <p:cond delay="0"/>
                                          </p:stCondLst>
                                        </p:cTn>
                                        <p:tgtEl>
                                          <p:spTgt spid="36883"/>
                                        </p:tgtEl>
                                        <p:attrNameLst>
                                          <p:attrName>style.visibility</p:attrName>
                                        </p:attrNameLst>
                                      </p:cBhvr>
                                      <p:to>
                                        <p:strVal val="visible"/>
                                      </p:to>
                                    </p:set>
                                    <p:animEffect transition="in" filter="wipe(down)">
                                      <p:cBhvr>
                                        <p:cTn id="26" dur="500"/>
                                        <p:tgtEl>
                                          <p:spTgt spid="36883"/>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9232"/>
                                        </p:tgtEl>
                                        <p:attrNameLst>
                                          <p:attrName>style.visibility</p:attrName>
                                        </p:attrNameLst>
                                      </p:cBhvr>
                                      <p:to>
                                        <p:strVal val="visible"/>
                                      </p:to>
                                    </p:set>
                                    <p:animEffect transition="in" filter="wipe(left)">
                                      <p:cBhvr>
                                        <p:cTn id="46" dur="500"/>
                                        <p:tgtEl>
                                          <p:spTgt spid="9232"/>
                                        </p:tgtEl>
                                      </p:cBhvr>
                                    </p:animEffect>
                                  </p:childTnLst>
                                </p:cTn>
                              </p:par>
                            </p:childTnLst>
                          </p:cTn>
                        </p:par>
                        <p:par>
                          <p:cTn id="47" fill="hold">
                            <p:stCondLst>
                              <p:cond delay="1000"/>
                            </p:stCondLst>
                            <p:childTnLst>
                              <p:par>
                                <p:cTn id="48" presetID="12" presetClass="entr" presetSubtype="4" fill="hold" nodeType="afterEffect">
                                  <p:stCondLst>
                                    <p:cond delay="0"/>
                                  </p:stCondLst>
                                  <p:childTnLst>
                                    <p:set>
                                      <p:cBhvr>
                                        <p:cTn id="49" dur="1" fill="hold">
                                          <p:stCondLst>
                                            <p:cond delay="0"/>
                                          </p:stCondLst>
                                        </p:cTn>
                                        <p:tgtEl>
                                          <p:spTgt spid="37123"/>
                                        </p:tgtEl>
                                        <p:attrNameLst>
                                          <p:attrName>style.visibility</p:attrName>
                                        </p:attrNameLst>
                                      </p:cBhvr>
                                      <p:to>
                                        <p:strVal val="visible"/>
                                      </p:to>
                                    </p:set>
                                    <p:animEffect transition="in" filter="slide(fromBottom)">
                                      <p:cBhvr>
                                        <p:cTn id="50" dur="500"/>
                                        <p:tgtEl>
                                          <p:spTgt spid="37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2" grpId="0"/>
    </p:bldLst>
  </p:timing>
</p:sld>
</file>

<file path=ppt/theme/theme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4538</TotalTime>
  <Words>6947</Words>
  <Application>Microsoft Macintosh PowerPoint</Application>
  <PresentationFormat>全屏显示(4:3)</PresentationFormat>
  <Paragraphs>1364</Paragraphs>
  <Slides>72</Slides>
  <Notes>49</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72</vt:i4>
      </vt:variant>
    </vt:vector>
  </HeadingPairs>
  <TitlesOfParts>
    <vt:vector size="89" baseType="lpstr">
      <vt:lpstr>方正姚体</vt:lpstr>
      <vt:lpstr>黑体</vt:lpstr>
      <vt:lpstr>华文细黑</vt:lpstr>
      <vt:lpstr>华文新魏</vt:lpstr>
      <vt:lpstr>华文中宋</vt:lpstr>
      <vt:lpstr>SimSun</vt:lpstr>
      <vt:lpstr>Arial</vt:lpstr>
      <vt:lpstr>Arial Black</vt:lpstr>
      <vt:lpstr>Book Antiqua</vt:lpstr>
      <vt:lpstr>Bookman Old Style</vt:lpstr>
      <vt:lpstr>Impact</vt:lpstr>
      <vt:lpstr>Marlett</vt:lpstr>
      <vt:lpstr>Symbol</vt:lpstr>
      <vt:lpstr>Times New Roman</vt:lpstr>
      <vt:lpstr>默认设计模板</vt:lpstr>
      <vt:lpstr>Equation</vt:lpstr>
      <vt:lpstr>Equation.DSMT4</vt:lpstr>
      <vt:lpstr>真空中的磁场</vt:lpstr>
      <vt:lpstr>内容提要</vt:lpstr>
      <vt:lpstr>PowerPoint 演示文稿</vt:lpstr>
      <vt:lpstr>PowerPoint 演示文稿</vt:lpstr>
      <vt:lpstr>恒定电场</vt:lpstr>
      <vt:lpstr>引言</vt:lpstr>
      <vt:lpstr>PowerPoint 演示文稿</vt:lpstr>
      <vt:lpstr>电流密度</vt:lpstr>
      <vt:lpstr>电流连续方程</vt:lpstr>
      <vt:lpstr>稳恒电流</vt:lpstr>
      <vt:lpstr>微分式欧姆定律</vt:lpstr>
      <vt:lpstr>微分式欧姆定律</vt:lpstr>
      <vt:lpstr>例</vt:lpstr>
      <vt:lpstr>电动势</vt:lpstr>
      <vt:lpstr>非静电力</vt:lpstr>
      <vt:lpstr>电源的电动势</vt:lpstr>
      <vt:lpstr>续16</vt:lpstr>
      <vt:lpstr>续15</vt:lpstr>
      <vt:lpstr>PowerPoint 演示文稿</vt:lpstr>
      <vt:lpstr>第一节</vt:lpstr>
      <vt:lpstr>司南</vt:lpstr>
      <vt:lpstr>司南</vt:lpstr>
      <vt:lpstr>PowerPoint 演示文稿</vt:lpstr>
      <vt:lpstr>奥斯特实验</vt:lpstr>
      <vt:lpstr>电子束偏转</vt:lpstr>
      <vt:lpstr>磁起源结论</vt:lpstr>
      <vt:lpstr>磁起源结论</vt:lpstr>
      <vt:lpstr>第二节</vt:lpstr>
      <vt:lpstr>磁场</vt:lpstr>
      <vt:lpstr>磁场</vt:lpstr>
      <vt:lpstr>磁感应强度</vt:lpstr>
      <vt:lpstr>PowerPoint 演示文稿</vt:lpstr>
      <vt:lpstr>第三节</vt:lpstr>
      <vt:lpstr>电流元</vt:lpstr>
      <vt:lpstr>毕萨定律</vt:lpstr>
      <vt:lpstr>毕萨定律</vt:lpstr>
      <vt:lpstr>PowerPoint 演示文稿</vt:lpstr>
      <vt:lpstr>PowerPoint 演示文稿</vt:lpstr>
      <vt:lpstr>PowerPoint 演示文稿</vt:lpstr>
      <vt:lpstr>PowerPoint 演示文稿</vt:lpstr>
      <vt:lpstr>应用</vt:lpstr>
      <vt:lpstr>应用</vt:lpstr>
      <vt:lpstr>PowerPoint 演示文稿</vt:lpstr>
      <vt:lpstr>直螺线管轴上磁场</vt:lpstr>
      <vt:lpstr>直螺线管轴上磁场</vt:lpstr>
      <vt:lpstr>载流圆线圈轴上磁场</vt:lpstr>
      <vt:lpstr>需要记忆的几个常用结果</vt:lpstr>
      <vt:lpstr>PowerPoint 演示文稿</vt:lpstr>
      <vt:lpstr>PowerPoint 演示文稿</vt:lpstr>
      <vt:lpstr>运动电荷磁场</vt:lpstr>
      <vt:lpstr>公式推导</vt:lpstr>
      <vt:lpstr>PowerPoint 演示文稿</vt:lpstr>
      <vt:lpstr>例</vt:lpstr>
      <vt:lpstr>例</vt:lpstr>
      <vt:lpstr>PowerPoint 演示文稿</vt:lpstr>
      <vt:lpstr>磁感应线</vt:lpstr>
      <vt:lpstr>图象</vt:lpstr>
      <vt:lpstr>磁通量</vt:lpstr>
      <vt:lpstr>续上</vt:lpstr>
      <vt:lpstr>例</vt:lpstr>
      <vt:lpstr>PowerPoint 演示文稿</vt:lpstr>
      <vt:lpstr>比较</vt:lpstr>
      <vt:lpstr>PowerPoint 演示文稿</vt:lpstr>
      <vt:lpstr>磁场的高斯定理</vt:lpstr>
      <vt:lpstr>例</vt:lpstr>
      <vt:lpstr>PowerPoint 演示文稿</vt:lpstr>
      <vt:lpstr>安培环路定理</vt:lpstr>
      <vt:lpstr>安培环路定理</vt:lpstr>
      <vt:lpstr>图象</vt:lpstr>
      <vt:lpstr>比较</vt:lpstr>
      <vt:lpstr>PowerPoint 演示文稿</vt:lpstr>
      <vt:lpstr>PowerPoint 演示文稿</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真空中的磁场</dc:title>
  <dc:creator>梁荫中 沈黄晋</dc:creator>
  <cp:lastModifiedBy>You Bei</cp:lastModifiedBy>
  <cp:revision>449</cp:revision>
  <cp:lastPrinted>2022-09-05T02:30:00Z</cp:lastPrinted>
  <dcterms:created xsi:type="dcterms:W3CDTF">2003-01-07T07:30:25Z</dcterms:created>
  <dcterms:modified xsi:type="dcterms:W3CDTF">2022-09-07T06:12:28Z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